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1pPr>
    <a:lvl2pPr marL="0" marR="0" indent="3429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2pPr>
    <a:lvl3pPr marL="0" marR="0" indent="6858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3pPr>
    <a:lvl4pPr marL="0" marR="0" indent="10287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4pPr>
    <a:lvl5pPr marL="0" marR="0" indent="13716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5pPr>
    <a:lvl6pPr marL="0" marR="0" indent="17145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6pPr>
    <a:lvl7pPr marL="0" marR="0" indent="20574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7pPr>
    <a:lvl8pPr marL="0" marR="0" indent="24003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8pPr>
    <a:lvl9pPr marL="0" marR="0" indent="27432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C18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DD1C9F-9227-4B7D-BCEE-2E02624F099A}" v="14" dt="2026-09-09T10:13:43.666"/>
  </p1510:revLst>
</p1510:revInfo>
</file>

<file path=ppt/tableStyles.xml><?xml version="1.0" encoding="utf-8"?>
<a:tblStyleLst xmlns:a="http://schemas.openxmlformats.org/drawingml/2006/main" def="{5940675A-B579-460E-94D1-54222C63F5DA}">
  <a:tblStyle styleId="{8F44A2F1-9E1F-4B54-A3A2-5F16C0AD49E2}"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62" autoAdjust="0"/>
    <p:restoredTop sz="94692"/>
  </p:normalViewPr>
  <p:slideViewPr>
    <p:cSldViewPr snapToGrid="0" snapToObjects="1">
      <p:cViewPr varScale="1">
        <p:scale>
          <a:sx n="67" d="100"/>
          <a:sy n="67" d="100"/>
        </p:scale>
        <p:origin x="156" y="1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ine Wild" userId="d2fad3d3-e8f2-49cc-9b88-830c9ac61e23" providerId="ADAL" clId="{905C07AB-5E61-469D-8ED2-F9AB5C24D518}"/>
    <pc:docChg chg="custSel modSld">
      <pc:chgData name="Nadine Wild" userId="d2fad3d3-e8f2-49cc-9b88-830c9ac61e23" providerId="ADAL" clId="{905C07AB-5E61-469D-8ED2-F9AB5C24D518}" dt="2026-09-09T10:13:43.666" v="18" actId="20577"/>
      <pc:docMkLst>
        <pc:docMk/>
      </pc:docMkLst>
      <pc:sldChg chg="modSp">
        <pc:chgData name="Nadine Wild" userId="d2fad3d3-e8f2-49cc-9b88-830c9ac61e23" providerId="ADAL" clId="{905C07AB-5E61-469D-8ED2-F9AB5C24D518}" dt="2026-09-09T09:59:06.360" v="0" actId="20577"/>
        <pc:sldMkLst>
          <pc:docMk/>
          <pc:sldMk cId="0" sldId="267"/>
        </pc:sldMkLst>
        <pc:spChg chg="mod">
          <ac:chgData name="Nadine Wild" userId="d2fad3d3-e8f2-49cc-9b88-830c9ac61e23" providerId="ADAL" clId="{905C07AB-5E61-469D-8ED2-F9AB5C24D518}" dt="2026-09-09T09:59:06.360" v="0" actId="20577"/>
          <ac:spMkLst>
            <pc:docMk/>
            <pc:sldMk cId="0" sldId="267"/>
            <ac:spMk id="129" creationId="{00000000-0000-0000-0000-000000000000}"/>
          </ac:spMkLst>
        </pc:spChg>
      </pc:sldChg>
      <pc:sldChg chg="modSp mod">
        <pc:chgData name="Nadine Wild" userId="d2fad3d3-e8f2-49cc-9b88-830c9ac61e23" providerId="ADAL" clId="{905C07AB-5E61-469D-8ED2-F9AB5C24D518}" dt="2026-09-09T10:00:17.771" v="5" actId="20577"/>
        <pc:sldMkLst>
          <pc:docMk/>
          <pc:sldMk cId="0" sldId="269"/>
        </pc:sldMkLst>
        <pc:spChg chg="mod">
          <ac:chgData name="Nadine Wild" userId="d2fad3d3-e8f2-49cc-9b88-830c9ac61e23" providerId="ADAL" clId="{905C07AB-5E61-469D-8ED2-F9AB5C24D518}" dt="2026-09-09T10:00:17.771" v="5" actId="20577"/>
          <ac:spMkLst>
            <pc:docMk/>
            <pc:sldMk cId="0" sldId="269"/>
            <ac:spMk id="139" creationId="{00000000-0000-0000-0000-000000000000}"/>
          </ac:spMkLst>
        </pc:spChg>
      </pc:sldChg>
      <pc:sldChg chg="modSp">
        <pc:chgData name="Nadine Wild" userId="d2fad3d3-e8f2-49cc-9b88-830c9ac61e23" providerId="ADAL" clId="{905C07AB-5E61-469D-8ED2-F9AB5C24D518}" dt="2026-09-09T10:02:15.945" v="6" actId="20577"/>
        <pc:sldMkLst>
          <pc:docMk/>
          <pc:sldMk cId="0" sldId="279"/>
        </pc:sldMkLst>
        <pc:spChg chg="mod">
          <ac:chgData name="Nadine Wild" userId="d2fad3d3-e8f2-49cc-9b88-830c9ac61e23" providerId="ADAL" clId="{905C07AB-5E61-469D-8ED2-F9AB5C24D518}" dt="2026-09-09T10:02:15.945" v="6" actId="20577"/>
          <ac:spMkLst>
            <pc:docMk/>
            <pc:sldMk cId="0" sldId="279"/>
            <ac:spMk id="180" creationId="{00000000-0000-0000-0000-000000000000}"/>
          </ac:spMkLst>
        </pc:spChg>
      </pc:sldChg>
      <pc:sldChg chg="modSp mod">
        <pc:chgData name="Nadine Wild" userId="d2fad3d3-e8f2-49cc-9b88-830c9ac61e23" providerId="ADAL" clId="{905C07AB-5E61-469D-8ED2-F9AB5C24D518}" dt="2026-09-09T10:09:45.561" v="8" actId="20577"/>
        <pc:sldMkLst>
          <pc:docMk/>
          <pc:sldMk cId="0" sldId="286"/>
        </pc:sldMkLst>
        <pc:spChg chg="mod">
          <ac:chgData name="Nadine Wild" userId="d2fad3d3-e8f2-49cc-9b88-830c9ac61e23" providerId="ADAL" clId="{905C07AB-5E61-469D-8ED2-F9AB5C24D518}" dt="2026-09-09T10:09:45.561" v="8" actId="20577"/>
          <ac:spMkLst>
            <pc:docMk/>
            <pc:sldMk cId="0" sldId="286"/>
            <ac:spMk id="209" creationId="{00000000-0000-0000-0000-000000000000}"/>
          </ac:spMkLst>
        </pc:spChg>
      </pc:sldChg>
      <pc:sldChg chg="modSp mod">
        <pc:chgData name="Nadine Wild" userId="d2fad3d3-e8f2-49cc-9b88-830c9ac61e23" providerId="ADAL" clId="{905C07AB-5E61-469D-8ED2-F9AB5C24D518}" dt="2026-09-09T10:12:00.459" v="15" actId="20577"/>
        <pc:sldMkLst>
          <pc:docMk/>
          <pc:sldMk cId="0" sldId="288"/>
        </pc:sldMkLst>
        <pc:spChg chg="mod">
          <ac:chgData name="Nadine Wild" userId="d2fad3d3-e8f2-49cc-9b88-830c9ac61e23" providerId="ADAL" clId="{905C07AB-5E61-469D-8ED2-F9AB5C24D518}" dt="2026-09-09T10:12:00.459" v="15" actId="20577"/>
          <ac:spMkLst>
            <pc:docMk/>
            <pc:sldMk cId="0" sldId="288"/>
            <ac:spMk id="215" creationId="{00000000-0000-0000-0000-000000000000}"/>
          </ac:spMkLst>
        </pc:spChg>
        <pc:picChg chg="mod">
          <ac:chgData name="Nadine Wild" userId="d2fad3d3-e8f2-49cc-9b88-830c9ac61e23" providerId="ADAL" clId="{905C07AB-5E61-469D-8ED2-F9AB5C24D518}" dt="2026-09-09T10:11:49.825" v="14" actId="1076"/>
          <ac:picMkLst>
            <pc:docMk/>
            <pc:sldMk cId="0" sldId="288"/>
            <ac:picMk id="216" creationId="{00000000-0000-0000-0000-000000000000}"/>
          </ac:picMkLst>
        </pc:picChg>
      </pc:sldChg>
      <pc:sldChg chg="modSp">
        <pc:chgData name="Nadine Wild" userId="d2fad3d3-e8f2-49cc-9b88-830c9ac61e23" providerId="ADAL" clId="{905C07AB-5E61-469D-8ED2-F9AB5C24D518}" dt="2026-09-09T10:13:43.666" v="18" actId="20577"/>
        <pc:sldMkLst>
          <pc:docMk/>
          <pc:sldMk cId="0" sldId="290"/>
        </pc:sldMkLst>
        <pc:spChg chg="mod">
          <ac:chgData name="Nadine Wild" userId="d2fad3d3-e8f2-49cc-9b88-830c9ac61e23" providerId="ADAL" clId="{905C07AB-5E61-469D-8ED2-F9AB5C24D518}" dt="2026-09-09T10:13:43.666" v="18" actId="20577"/>
          <ac:spMkLst>
            <pc:docMk/>
            <pc:sldMk cId="0" sldId="290"/>
            <ac:spMk id="22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3" name="Shape 53"/>
          <p:cNvSpPr>
            <a:spLocks noGrp="1" noRot="1" noChangeAspect="1"/>
          </p:cNvSpPr>
          <p:nvPr>
            <p:ph type="sldImg"/>
          </p:nvPr>
        </p:nvSpPr>
        <p:spPr>
          <a:xfrm>
            <a:off x="1143000" y="685800"/>
            <a:ext cx="4572000" cy="3429000"/>
          </a:xfrm>
          <a:prstGeom prst="rect">
            <a:avLst/>
          </a:prstGeom>
        </p:spPr>
        <p:txBody>
          <a:bodyPr/>
          <a:lstStyle/>
          <a:p>
            <a:endParaRPr/>
          </a:p>
        </p:txBody>
      </p:sp>
      <p:sp>
        <p:nvSpPr>
          <p:cNvPr id="54" name="Shape 5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3" descr="A purple and white logo with a wheelchair&#10;&#10;AI-generated content may be incorrect.">
            <a:extLst>
              <a:ext uri="{FF2B5EF4-FFF2-40B4-BE49-F238E27FC236}">
                <a16:creationId xmlns:a16="http://schemas.microsoft.com/office/drawing/2014/main" id="{E944745F-9B9F-81E7-FA6C-2412010CADD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pic>
        <p:nvPicPr>
          <p:cNvPr id="20" name="20.jpg"/>
          <p:cNvPicPr>
            <a:picLocks noChangeAspect="1"/>
          </p:cNvPicPr>
          <p:nvPr/>
        </p:nvPicPr>
        <p:blipFill>
          <a:blip r:embed="rId2"/>
          <a:stretch>
            <a:fillRect/>
          </a:stretch>
        </p:blipFill>
        <p:spPr>
          <a:xfrm>
            <a:off x="0" y="0"/>
            <a:ext cx="13004800" cy="9753600"/>
          </a:xfrm>
          <a:prstGeom prst="rect">
            <a:avLst/>
          </a:prstGeom>
          <a:ln w="12700">
            <a:miter lim="400000"/>
          </a:ln>
        </p:spPr>
      </p:pic>
      <p:sp>
        <p:nvSpPr>
          <p:cNvPr id="21" name="Shape 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8" name="Shape 28"/>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9" name="Shape 2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37" name="Shape 37"/>
          <p:cNvSpPr/>
          <p:nvPr/>
        </p:nvSpPr>
        <p:spPr>
          <a:xfrm>
            <a:off x="9062101" y="2295189"/>
            <a:ext cx="3797301" cy="3937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lnSpc>
                <a:spcPct val="119999"/>
              </a:lnSpc>
              <a:spcBef>
                <a:spcPts val="900"/>
              </a:spcBef>
              <a:defRPr sz="1800" b="1">
                <a:solidFill>
                  <a:srgbClr val="FFFFFF"/>
                </a:solidFill>
                <a:latin typeface="+mn-lt"/>
                <a:ea typeface="+mn-ea"/>
                <a:cs typeface="+mn-cs"/>
                <a:sym typeface="Arial"/>
              </a:defRPr>
            </a:pPr>
            <a:r>
              <a:t>A-PE — THE ULTIMATE </a:t>
            </a:r>
            <a:br/>
            <a:r>
              <a:t>RESOURCE CENTRE FOR PE</a:t>
            </a:r>
            <a:endParaRPr sz="1400"/>
          </a:p>
          <a:p>
            <a:pPr algn="l">
              <a:lnSpc>
                <a:spcPct val="119999"/>
              </a:lnSpc>
              <a:spcBef>
                <a:spcPts val="900"/>
              </a:spcBef>
              <a:defRPr sz="1200">
                <a:solidFill>
                  <a:srgbClr val="FFFFFF"/>
                </a:solidFill>
                <a:latin typeface="+mn-lt"/>
                <a:ea typeface="+mn-ea"/>
                <a:cs typeface="+mn-cs"/>
                <a:sym typeface="Arial"/>
              </a:defRPr>
            </a:pPr>
            <a:r>
              <a:t>All resources are board specific and </a:t>
            </a:r>
            <a:br/>
            <a:r>
              <a:t>designed to meet the learning needs of your students.</a:t>
            </a:r>
          </a:p>
          <a:p>
            <a:pPr algn="l">
              <a:lnSpc>
                <a:spcPct val="119999"/>
              </a:lnSpc>
              <a:spcBef>
                <a:spcPts val="900"/>
              </a:spcBef>
              <a:defRPr sz="1200">
                <a:solidFill>
                  <a:srgbClr val="FFFFFF"/>
                </a:solidFill>
                <a:latin typeface="+mn-lt"/>
                <a:ea typeface="+mn-ea"/>
                <a:cs typeface="+mn-cs"/>
                <a:sym typeface="Arial"/>
              </a:defRPr>
            </a:pPr>
            <a:r>
              <a:t>If you need a learning task, a worksheet, exam style questions, relevant videos or a presentation....IT”S ALL HERE.</a:t>
            </a:r>
          </a:p>
          <a:p>
            <a:pPr algn="l">
              <a:lnSpc>
                <a:spcPct val="119999"/>
              </a:lnSpc>
              <a:defRPr sz="1200">
                <a:solidFill>
                  <a:srgbClr val="FFFFFF"/>
                </a:solidFill>
                <a:latin typeface="+mn-lt"/>
                <a:ea typeface="+mn-ea"/>
                <a:cs typeface="+mn-cs"/>
                <a:sym typeface="Arial"/>
              </a:defRPr>
            </a:pPr>
            <a:r>
              <a:t>© Copyright</a:t>
            </a:r>
          </a:p>
          <a:p>
            <a:pPr algn="l">
              <a:lnSpc>
                <a:spcPct val="119999"/>
              </a:lnSpc>
              <a:defRPr sz="1400" b="1">
                <a:solidFill>
                  <a:srgbClr val="FFFFFF"/>
                </a:solidFill>
                <a:latin typeface="+mn-lt"/>
                <a:ea typeface="+mn-ea"/>
                <a:cs typeface="+mn-cs"/>
                <a:sym typeface="Arial"/>
              </a:defRPr>
            </a:pPr>
            <a:endParaRPr sz="1200"/>
          </a:p>
          <a:p>
            <a:pPr algn="l">
              <a:lnSpc>
                <a:spcPct val="119999"/>
              </a:lnSpc>
              <a:defRPr sz="1400" b="1">
                <a:solidFill>
                  <a:srgbClr val="FFFFFF"/>
                </a:solidFill>
                <a:latin typeface="+mn-lt"/>
                <a:ea typeface="+mn-ea"/>
                <a:cs typeface="+mn-cs"/>
                <a:sym typeface="Arial"/>
              </a:defRPr>
            </a:pPr>
            <a:r>
              <a:t>Find out more at</a:t>
            </a:r>
          </a:p>
          <a:p>
            <a:pPr algn="l">
              <a:lnSpc>
                <a:spcPct val="119999"/>
              </a:lnSpc>
              <a:defRPr sz="3000">
                <a:solidFill>
                  <a:srgbClr val="FFFFFF"/>
                </a:solidFill>
                <a:latin typeface="+mn-lt"/>
                <a:ea typeface="+mn-ea"/>
                <a:cs typeface="+mn-cs"/>
                <a:sym typeface="Arial"/>
              </a:defRPr>
            </a:pPr>
            <a:r>
              <a:t>www.a-pe.co.uk</a:t>
            </a:r>
          </a:p>
        </p:txBody>
      </p:sp>
      <p:sp>
        <p:nvSpPr>
          <p:cNvPr id="38" name="Shape 38"/>
          <p:cNvSpPr>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3" descr="A purple and white logo with a wheelchair&#10;&#10;AI-generated content may be incorrect.">
            <a:extLst>
              <a:ext uri="{FF2B5EF4-FFF2-40B4-BE49-F238E27FC236}">
                <a16:creationId xmlns:a16="http://schemas.microsoft.com/office/drawing/2014/main" id="{BBAA6367-7584-EA0E-A5BF-A84DA2D634F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pic>
        <p:nvPicPr>
          <p:cNvPr id="45" name="01.jpg"/>
          <p:cNvPicPr>
            <a:picLocks noChangeAspect="1"/>
          </p:cNvPicPr>
          <p:nvPr/>
        </p:nvPicPr>
        <p:blipFill>
          <a:blip r:embed="rId2"/>
          <a:stretch>
            <a:fillRect/>
          </a:stretch>
        </p:blipFill>
        <p:spPr>
          <a:xfrm>
            <a:off x="0" y="-43512"/>
            <a:ext cx="13004801" cy="2667001"/>
          </a:xfrm>
          <a:prstGeom prst="rect">
            <a:avLst/>
          </a:prstGeom>
          <a:ln w="12700">
            <a:miter lim="400000"/>
          </a:ln>
        </p:spPr>
      </p:pic>
      <p:sp>
        <p:nvSpPr>
          <p:cNvPr id="46" name="Shape 46"/>
          <p:cNvSpPr>
            <a:spLocks noGrp="1"/>
          </p:cNvSpPr>
          <p:nvPr>
            <p:ph type="body" idx="1"/>
          </p:nvPr>
        </p:nvSpPr>
        <p:spPr>
          <a:xfrm>
            <a:off x="1054100" y="2310310"/>
            <a:ext cx="11099800" cy="7125790"/>
          </a:xfrm>
          <a:prstGeom prst="rect">
            <a:avLst/>
          </a:prstGeom>
        </p:spPr>
        <p:txBody>
          <a:bodyPr/>
          <a:lstStyle>
            <a:lvl1pPr marL="493888" indent="-493888">
              <a:spcBef>
                <a:spcPts val="2400"/>
              </a:spcBef>
              <a:buClr>
                <a:srgbClr val="FF2600"/>
              </a:buClr>
              <a:buSzPct val="132000"/>
              <a:buChar char="•"/>
              <a:defRPr sz="4000"/>
            </a:lvl1pPr>
            <a:lvl2pPr marL="938388" indent="-493888">
              <a:spcBef>
                <a:spcPts val="2400"/>
              </a:spcBef>
              <a:buClr>
                <a:srgbClr val="FF2600"/>
              </a:buClr>
              <a:buSzPct val="75000"/>
              <a:buChar char="•"/>
              <a:defRPr sz="4000"/>
            </a:lvl2pPr>
            <a:lvl3pPr marL="1382888" indent="-493888">
              <a:spcBef>
                <a:spcPts val="2400"/>
              </a:spcBef>
              <a:buClr>
                <a:srgbClr val="FF2600"/>
              </a:buClr>
              <a:buSzPct val="75000"/>
              <a:buChar char="•"/>
              <a:defRPr sz="4000"/>
            </a:lvl3pPr>
            <a:lvl4pPr marL="1827388" indent="-493888">
              <a:spcBef>
                <a:spcPts val="2400"/>
              </a:spcBef>
              <a:buClr>
                <a:srgbClr val="FF2600"/>
              </a:buClr>
              <a:buSzPct val="75000"/>
              <a:buChar char="•"/>
              <a:defRPr sz="4000"/>
            </a:lvl4pPr>
            <a:lvl5pPr marL="2271888" indent="-493888">
              <a:spcBef>
                <a:spcPts val="2400"/>
              </a:spcBef>
              <a:buClr>
                <a:srgbClr val="FF2600"/>
              </a:buClr>
              <a:buSzPct val="75000"/>
              <a:buChar char="•"/>
              <a:defRPr sz="4000"/>
            </a:lvl5pPr>
          </a:lstStyle>
          <a:p>
            <a:r>
              <a:t>Body Level One</a:t>
            </a:r>
          </a:p>
          <a:p>
            <a:pPr lvl="1"/>
            <a:r>
              <a:t>Body Level Two</a:t>
            </a:r>
          </a:p>
          <a:p>
            <a:pPr lvl="2"/>
            <a:r>
              <a:t>Body Level Three</a:t>
            </a:r>
          </a:p>
          <a:p>
            <a:pPr lvl="3"/>
            <a:r>
              <a:t>Body Level Four</a:t>
            </a:r>
          </a:p>
          <a:p>
            <a:pPr lvl="4"/>
            <a:r>
              <a:t>Body Level Five</a:t>
            </a:r>
          </a:p>
        </p:txBody>
      </p:sp>
      <p:sp>
        <p:nvSpPr>
          <p:cNvPr id="47" name="Shape 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3"/>
          <p:cNvSpPr>
            <a:spLocks noGrp="1"/>
          </p:cNvSpPr>
          <p:nvPr>
            <p:ph type="body" idx="1"/>
          </p:nvPr>
        </p:nvSpPr>
        <p:spPr>
          <a:xfrm>
            <a:off x="952500" y="2452419"/>
            <a:ext cx="11099800" cy="712579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5" name="Shape 5"/>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atin typeface="Helvetica Light"/>
                <a:ea typeface="Helvetica Light"/>
                <a:cs typeface="Helvetica Light"/>
                <a:sym typeface="Helvetica Light"/>
              </a:defRPr>
            </a:lvl1pPr>
          </a:lstStyle>
          <a:p>
            <a:fld id="{86CB4B4D-7CA3-9044-876B-883B54F8677D}" type="slidenum">
              <a:t>‹#›</a:t>
            </a:fld>
            <a:endParaRPr/>
          </a:p>
        </p:txBody>
      </p:sp>
      <p:pic>
        <p:nvPicPr>
          <p:cNvPr id="6" name="Picture 3" descr="A purple light on a black background&#10;&#10;AI-generated content may be incorrect.">
            <a:extLst>
              <a:ext uri="{FF2B5EF4-FFF2-40B4-BE49-F238E27FC236}">
                <a16:creationId xmlns:a16="http://schemas.microsoft.com/office/drawing/2014/main" id="{60736776-698D-0EC0-15CD-878F8E58A49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42963" y="-1100138"/>
            <a:ext cx="13847763" cy="393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txStyles>
    <p:titleStyle>
      <a:lvl1pPr marL="0" marR="0" indent="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1pPr>
      <a:lvl2pPr marL="0" marR="0" indent="2286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2pPr>
      <a:lvl3pPr marL="0" marR="0" indent="4572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3pPr>
      <a:lvl4pPr marL="0" marR="0" indent="6858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4pPr>
      <a:lvl5pPr marL="0" marR="0" indent="9144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5pPr>
      <a:lvl6pPr marL="0" marR="0" indent="11430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6pPr>
      <a:lvl7pPr marL="0" marR="0" indent="13716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7pPr>
      <a:lvl8pPr marL="0" marR="0" indent="16002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8pPr>
      <a:lvl9pPr marL="0" marR="0" indent="1828800" algn="ctr" defTabSz="58420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Light"/>
          <a:ea typeface="Helvetica Light"/>
          <a:cs typeface="Helvetica Light"/>
          <a:sym typeface="Helvetica Light"/>
        </a:defRPr>
      </a:lvl9pPr>
    </p:titleStyle>
    <p:bodyStyle>
      <a:lvl1pPr marL="0" marR="0" indent="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1pPr>
      <a:lvl2pPr marL="0" marR="0" indent="2286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2pPr>
      <a:lvl3pPr marL="0" marR="0" indent="4572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3pPr>
      <a:lvl4pPr marL="0" marR="0" indent="6858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4pPr>
      <a:lvl5pPr marL="0" marR="0" indent="9144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5pPr>
      <a:lvl6pPr marL="0" marR="0" indent="11430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6pPr>
      <a:lvl7pPr marL="0" marR="0" indent="13716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7pPr>
      <a:lvl8pPr marL="0" marR="0" indent="16002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8pPr>
      <a:lvl9pPr marL="0" marR="0" indent="1828800" algn="l" defTabSz="584200" latinLnBrk="0">
        <a:lnSpc>
          <a:spcPct val="100000"/>
        </a:lnSpc>
        <a:spcBef>
          <a:spcPts val="1700"/>
        </a:spcBef>
        <a:spcAft>
          <a:spcPts val="0"/>
        </a:spcAft>
        <a:buClrTx/>
        <a:buSzTx/>
        <a:buFontTx/>
        <a:buNone/>
        <a:tabLst/>
        <a:defRPr sz="3600" b="0" i="0" u="none" strike="noStrike" cap="none" spc="0" baseline="0">
          <a:ln>
            <a:noFill/>
          </a:ln>
          <a:solidFill>
            <a:srgbClr val="000000"/>
          </a:solidFill>
          <a:uFillTx/>
          <a:latin typeface="+mn-lt"/>
          <a:ea typeface="+mn-ea"/>
          <a:cs typeface="+mn-cs"/>
          <a:sym typeface="Arial"/>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image" Target="../media/image14.jpeg"/><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6.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1.ti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C3DDE3-4E6D-0461-24F3-F01AC96BAC0D}"/>
              </a:ext>
            </a:extLst>
          </p:cNvPr>
          <p:cNvSpPr txBox="1">
            <a:spLocks noChangeArrowheads="1"/>
          </p:cNvSpPr>
          <p:nvPr/>
        </p:nvSpPr>
        <p:spPr bwMode="auto">
          <a:xfrm>
            <a:off x="669925" y="1060450"/>
            <a:ext cx="792003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rgbClr val="000000"/>
                </a:solidFill>
                <a:latin typeface="Helvetica Light" charset="0"/>
                <a:ea typeface="Helvetica Light" charset="0"/>
                <a:cs typeface="Helvetica Light" charset="0"/>
                <a:sym typeface="Helvetica Light" charset="0"/>
              </a:defRPr>
            </a:lvl1pPr>
            <a:lvl2pPr marL="742950" indent="-285750">
              <a:defRPr sz="3600">
                <a:solidFill>
                  <a:srgbClr val="000000"/>
                </a:solidFill>
                <a:latin typeface="Helvetica Light" charset="0"/>
                <a:ea typeface="Helvetica Light" charset="0"/>
                <a:cs typeface="Helvetica Light" charset="0"/>
                <a:sym typeface="Helvetica Light" charset="0"/>
              </a:defRPr>
            </a:lvl2pPr>
            <a:lvl3pPr marL="1143000">
              <a:defRPr sz="3600">
                <a:solidFill>
                  <a:srgbClr val="000000"/>
                </a:solidFill>
                <a:latin typeface="Helvetica Light" charset="0"/>
                <a:ea typeface="Helvetica Light" charset="0"/>
                <a:cs typeface="Helvetica Light" charset="0"/>
                <a:sym typeface="Helvetica Light" charset="0"/>
              </a:defRPr>
            </a:lvl3pPr>
            <a:lvl4pPr marL="1600200" indent="-228600">
              <a:defRPr sz="3600">
                <a:solidFill>
                  <a:srgbClr val="000000"/>
                </a:solidFill>
                <a:latin typeface="Helvetica Light" charset="0"/>
                <a:ea typeface="Helvetica Light" charset="0"/>
                <a:cs typeface="Helvetica Light" charset="0"/>
                <a:sym typeface="Helvetica Light" charset="0"/>
              </a:defRPr>
            </a:lvl4pPr>
            <a:lvl5pPr marL="2057400" indent="-228600">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9pPr>
          </a:lstStyle>
          <a:p>
            <a:pPr algn="l" eaLnBrk="1">
              <a:buSzPct val="100000"/>
            </a:pPr>
            <a:r>
              <a:rPr lang="en-AU" altLang="en-US" sz="6600" b="1" dirty="0">
                <a:solidFill>
                  <a:schemeClr val="bg1"/>
                </a:solidFill>
                <a:latin typeface="Helvetica (Headings)"/>
                <a:ea typeface="Gill Sans" charset="0"/>
                <a:cs typeface="ADLaM Display" panose="02010000000000000000" pitchFamily="2" charset="0"/>
                <a:sym typeface="Gill Sans" charset="0"/>
              </a:rPr>
              <a:t>Factors affecting access and participation in physical activities</a:t>
            </a:r>
          </a:p>
        </p:txBody>
      </p:sp>
      <p:sp>
        <p:nvSpPr>
          <p:cNvPr id="3" name="TextBox 2">
            <a:extLst>
              <a:ext uri="{FF2B5EF4-FFF2-40B4-BE49-F238E27FC236}">
                <a16:creationId xmlns:a16="http://schemas.microsoft.com/office/drawing/2014/main" id="{1ADE3C7E-22BC-677C-95D3-F06419FCD10E}"/>
              </a:ext>
            </a:extLst>
          </p:cNvPr>
          <p:cNvSpPr txBox="1">
            <a:spLocks noChangeArrowheads="1"/>
          </p:cNvSpPr>
          <p:nvPr/>
        </p:nvSpPr>
        <p:spPr bwMode="auto">
          <a:xfrm>
            <a:off x="669925" y="8837613"/>
            <a:ext cx="8135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rgbClr val="000000"/>
                </a:solidFill>
                <a:latin typeface="Helvetica Light" charset="0"/>
                <a:ea typeface="Helvetica Light" charset="0"/>
                <a:cs typeface="Helvetica Light" charset="0"/>
                <a:sym typeface="Helvetica Light" charset="0"/>
              </a:defRPr>
            </a:lvl1pPr>
            <a:lvl2pPr marL="742950" indent="-285750">
              <a:defRPr sz="3600">
                <a:solidFill>
                  <a:srgbClr val="000000"/>
                </a:solidFill>
                <a:latin typeface="Helvetica Light" charset="0"/>
                <a:ea typeface="Helvetica Light" charset="0"/>
                <a:cs typeface="Helvetica Light" charset="0"/>
                <a:sym typeface="Helvetica Light" charset="0"/>
              </a:defRPr>
            </a:lvl2pPr>
            <a:lvl3pPr marL="1143000">
              <a:defRPr sz="3600">
                <a:solidFill>
                  <a:srgbClr val="000000"/>
                </a:solidFill>
                <a:latin typeface="Helvetica Light" charset="0"/>
                <a:ea typeface="Helvetica Light" charset="0"/>
                <a:cs typeface="Helvetica Light" charset="0"/>
                <a:sym typeface="Helvetica Light" charset="0"/>
              </a:defRPr>
            </a:lvl3pPr>
            <a:lvl4pPr marL="1600200" indent="-228600">
              <a:defRPr sz="3600">
                <a:solidFill>
                  <a:srgbClr val="000000"/>
                </a:solidFill>
                <a:latin typeface="Helvetica Light" charset="0"/>
                <a:ea typeface="Helvetica Light" charset="0"/>
                <a:cs typeface="Helvetica Light" charset="0"/>
                <a:sym typeface="Helvetica Light" charset="0"/>
              </a:defRPr>
            </a:lvl4pPr>
            <a:lvl5pPr marL="2057400" indent="-228600">
              <a:defRPr sz="3600">
                <a:solidFill>
                  <a:srgbClr val="000000"/>
                </a:solidFill>
                <a:latin typeface="Helvetica Light" charset="0"/>
                <a:ea typeface="Helvetica Light" charset="0"/>
                <a:cs typeface="Helvetica Light" charset="0"/>
                <a:sym typeface="Helvetica Light" charset="0"/>
              </a:defRPr>
            </a:lvl5pPr>
            <a:lvl6pPr marL="25146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6pPr>
            <a:lvl7pPr marL="29718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7pPr>
            <a:lvl8pPr marL="34290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8pPr>
            <a:lvl9pPr marL="3886200" indent="-228600" defTabSz="584200" eaLnBrk="0" fontAlgn="base" hangingPunct="0">
              <a:spcBef>
                <a:spcPct val="0"/>
              </a:spcBef>
              <a:spcAft>
                <a:spcPct val="0"/>
              </a:spcAft>
              <a:defRPr sz="3600">
                <a:solidFill>
                  <a:srgbClr val="000000"/>
                </a:solidFill>
                <a:latin typeface="Helvetica Light" charset="0"/>
                <a:ea typeface="Helvetica Light" charset="0"/>
                <a:cs typeface="Helvetica Light" charset="0"/>
                <a:sym typeface="Helvetica Light" charset="0"/>
              </a:defRPr>
            </a:lvl9pPr>
          </a:lstStyle>
          <a:p>
            <a:pPr algn="l" eaLnBrk="1">
              <a:buSzPct val="100000"/>
            </a:pPr>
            <a:r>
              <a:rPr lang="en-AU" altLang="en-US" sz="2000" dirty="0">
                <a:solidFill>
                  <a:schemeClr val="bg1"/>
                </a:solidFill>
                <a:latin typeface="Gill Sans" charset="0"/>
                <a:ea typeface="Gill Sans" charset="0"/>
                <a:cs typeface="Gill Sans" charset="0"/>
                <a:sym typeface="Gill Sans" charset="0"/>
              </a:rPr>
              <a:t>4.1 Social, cultural and ethical influences</a:t>
            </a:r>
          </a:p>
        </p:txBody>
      </p:sp>
    </p:spTree>
  </p:cSld>
  <p:clrMapOvr>
    <a:masterClrMapping/>
  </p:clrMapOvr>
  <p:transition spd="med" advTm="2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57"/>
          <p:cNvSpPr/>
          <p:nvPr/>
        </p:nvSpPr>
        <p:spPr>
          <a:xfrm>
            <a:off x="941269" y="2870200"/>
            <a:ext cx="5537201" cy="698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b="1">
                <a:solidFill>
                  <a:srgbClr val="FFFFFF"/>
                </a:solidFill>
                <a:latin typeface="+mn-lt"/>
                <a:ea typeface="+mn-ea"/>
                <a:cs typeface="+mn-cs"/>
                <a:sym typeface="Arial"/>
              </a:defRPr>
            </a:lvl1pPr>
          </a:lstStyle>
          <a:p>
            <a:r>
              <a:t>Resources</a:t>
            </a:r>
          </a:p>
        </p:txBody>
      </p:sp>
      <p:sp>
        <p:nvSpPr>
          <p:cNvPr id="58" name="Shape 58"/>
          <p:cNvSpPr/>
          <p:nvPr/>
        </p:nvSpPr>
        <p:spPr>
          <a:xfrm>
            <a:off x="7333251" y="6705600"/>
            <a:ext cx="5182903" cy="698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FFFFF"/>
                </a:solidFill>
                <a:latin typeface="+mn-lt"/>
                <a:ea typeface="+mn-ea"/>
                <a:cs typeface="+mn-cs"/>
                <a:sym typeface="Arial"/>
              </a:defRPr>
            </a:lvl1pPr>
          </a:lstStyle>
          <a:p>
            <a:r>
              <a:t>Cultural Differences</a:t>
            </a:r>
          </a:p>
        </p:txBody>
      </p:sp>
      <p:sp>
        <p:nvSpPr>
          <p:cNvPr id="59" name="Shape 59"/>
          <p:cNvSpPr/>
          <p:nvPr/>
        </p:nvSpPr>
        <p:spPr>
          <a:xfrm>
            <a:off x="2536043" y="546100"/>
            <a:ext cx="4875313" cy="698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FFFFF"/>
                </a:solidFill>
                <a:latin typeface="+mn-lt"/>
                <a:ea typeface="+mn-ea"/>
                <a:cs typeface="+mn-cs"/>
                <a:sym typeface="Arial"/>
              </a:defRPr>
            </a:lvl1pPr>
          </a:lstStyle>
          <a:p>
            <a:r>
              <a:t>Youth Sports Trust</a:t>
            </a:r>
          </a:p>
        </p:txBody>
      </p:sp>
      <p:sp>
        <p:nvSpPr>
          <p:cNvPr id="60" name="Shape 60"/>
          <p:cNvSpPr/>
          <p:nvPr/>
        </p:nvSpPr>
        <p:spPr>
          <a:xfrm>
            <a:off x="26243" y="8610600"/>
            <a:ext cx="6731001" cy="698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b="1">
                <a:solidFill>
                  <a:srgbClr val="FFFFFF"/>
                </a:solidFill>
                <a:latin typeface="+mn-lt"/>
                <a:ea typeface="+mn-ea"/>
                <a:cs typeface="+mn-cs"/>
                <a:sym typeface="Arial"/>
              </a:defRPr>
            </a:lvl1pPr>
          </a:lstStyle>
          <a:p>
            <a:r>
              <a:t>Socio-Economic</a:t>
            </a:r>
          </a:p>
        </p:txBody>
      </p:sp>
      <p:sp>
        <p:nvSpPr>
          <p:cNvPr id="61" name="Shape 61"/>
          <p:cNvSpPr/>
          <p:nvPr/>
        </p:nvSpPr>
        <p:spPr>
          <a:xfrm>
            <a:off x="8937302" y="2870200"/>
            <a:ext cx="1625948" cy="698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FFFFF"/>
                </a:solidFill>
                <a:latin typeface="+mn-lt"/>
                <a:ea typeface="+mn-ea"/>
                <a:cs typeface="+mn-cs"/>
                <a:sym typeface="Arial"/>
              </a:defRPr>
            </a:lvl1pPr>
          </a:lstStyle>
          <a:p>
            <a:r>
              <a:t>Media</a:t>
            </a:r>
          </a:p>
        </p:txBody>
      </p:sp>
      <p:sp>
        <p:nvSpPr>
          <p:cNvPr id="62" name="Shape 62"/>
          <p:cNvSpPr/>
          <p:nvPr/>
        </p:nvSpPr>
        <p:spPr>
          <a:xfrm>
            <a:off x="520700" y="6565900"/>
            <a:ext cx="5689600" cy="698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b="1">
                <a:solidFill>
                  <a:srgbClr val="FFFFFF"/>
                </a:solidFill>
                <a:latin typeface="+mn-lt"/>
                <a:ea typeface="+mn-ea"/>
                <a:cs typeface="+mn-cs"/>
                <a:sym typeface="Arial"/>
              </a:defRPr>
            </a:lvl1pPr>
          </a:lstStyle>
          <a:p>
            <a:r>
              <a:rPr dirty="0"/>
              <a:t>Health and Well-being</a:t>
            </a:r>
          </a:p>
        </p:txBody>
      </p:sp>
      <p:sp>
        <p:nvSpPr>
          <p:cNvPr id="63" name="Shape 63"/>
          <p:cNvSpPr/>
          <p:nvPr/>
        </p:nvSpPr>
        <p:spPr>
          <a:xfrm>
            <a:off x="5051753" y="7658100"/>
            <a:ext cx="3759028" cy="698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FFFFF"/>
                </a:solidFill>
                <a:latin typeface="+mn-lt"/>
                <a:ea typeface="+mn-ea"/>
                <a:cs typeface="+mn-cs"/>
                <a:sym typeface="Arial"/>
              </a:defRPr>
            </a:lvl1pPr>
          </a:lstStyle>
          <a:p>
            <a:r>
              <a:t>Sport England</a:t>
            </a:r>
          </a:p>
        </p:txBody>
      </p:sp>
      <p:sp>
        <p:nvSpPr>
          <p:cNvPr id="64" name="Shape 64"/>
          <p:cNvSpPr/>
          <p:nvPr/>
        </p:nvSpPr>
        <p:spPr>
          <a:xfrm>
            <a:off x="4622800" y="2400300"/>
            <a:ext cx="4940300" cy="698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b="1">
                <a:solidFill>
                  <a:srgbClr val="FFFFFF"/>
                </a:solidFill>
                <a:latin typeface="+mn-lt"/>
                <a:ea typeface="+mn-ea"/>
                <a:cs typeface="+mn-cs"/>
                <a:sym typeface="Arial"/>
              </a:defRPr>
            </a:lvl1pPr>
          </a:lstStyle>
          <a:p>
            <a:r>
              <a:t>Fashion</a:t>
            </a:r>
          </a:p>
        </p:txBody>
      </p:sp>
      <p:sp>
        <p:nvSpPr>
          <p:cNvPr id="65" name="Shape 65"/>
          <p:cNvSpPr/>
          <p:nvPr/>
        </p:nvSpPr>
        <p:spPr>
          <a:xfrm>
            <a:off x="8813800" y="1695450"/>
            <a:ext cx="5321300" cy="698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b="1">
                <a:solidFill>
                  <a:srgbClr val="FFFFFF"/>
                </a:solidFill>
                <a:latin typeface="+mn-lt"/>
                <a:ea typeface="+mn-ea"/>
                <a:cs typeface="+mn-cs"/>
                <a:sym typeface="Arial"/>
              </a:defRPr>
            </a:lvl1pPr>
          </a:lstStyle>
          <a:p>
            <a:r>
              <a:t>Age</a:t>
            </a:r>
          </a:p>
        </p:txBody>
      </p:sp>
      <p:sp>
        <p:nvSpPr>
          <p:cNvPr id="66" name="Shape 66"/>
          <p:cNvSpPr/>
          <p:nvPr/>
        </p:nvSpPr>
        <p:spPr>
          <a:xfrm>
            <a:off x="9478261" y="8216900"/>
            <a:ext cx="1566827" cy="698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FFFFF"/>
                </a:solidFill>
                <a:latin typeface="+mn-lt"/>
                <a:ea typeface="+mn-ea"/>
                <a:cs typeface="+mn-cs"/>
                <a:sym typeface="Arial"/>
              </a:defRPr>
            </a:lvl1pPr>
          </a:lstStyle>
          <a:p>
            <a:r>
              <a:t>Roles</a:t>
            </a:r>
          </a:p>
        </p:txBody>
      </p:sp>
      <p:sp>
        <p:nvSpPr>
          <p:cNvPr id="67" name="Shape 67"/>
          <p:cNvSpPr/>
          <p:nvPr/>
        </p:nvSpPr>
        <p:spPr>
          <a:xfrm>
            <a:off x="7581900" y="546100"/>
            <a:ext cx="5321300" cy="698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b="1">
                <a:solidFill>
                  <a:srgbClr val="FFFFFF"/>
                </a:solidFill>
                <a:latin typeface="+mn-lt"/>
                <a:ea typeface="+mn-ea"/>
                <a:cs typeface="+mn-cs"/>
                <a:sym typeface="Arial"/>
              </a:defRPr>
            </a:lvl1pPr>
          </a:lstStyle>
          <a:p>
            <a:r>
              <a:t>People</a:t>
            </a:r>
          </a:p>
        </p:txBody>
      </p:sp>
      <p:sp>
        <p:nvSpPr>
          <p:cNvPr id="68" name="Shape 68"/>
          <p:cNvSpPr/>
          <p:nvPr/>
        </p:nvSpPr>
        <p:spPr>
          <a:xfrm>
            <a:off x="418845" y="1663700"/>
            <a:ext cx="5880101" cy="698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b="1">
                <a:solidFill>
                  <a:srgbClr val="FFFFFF"/>
                </a:solidFill>
                <a:latin typeface="+mn-lt"/>
                <a:ea typeface="+mn-ea"/>
                <a:cs typeface="+mn-cs"/>
                <a:sym typeface="Arial"/>
              </a:defRPr>
            </a:lvl1pPr>
          </a:lstStyle>
          <a:p>
            <a:r>
              <a:t>Centres of Excellence</a:t>
            </a:r>
          </a:p>
        </p:txBody>
      </p:sp>
      <p:sp>
        <p:nvSpPr>
          <p:cNvPr id="69" name="Shape 69"/>
          <p:cNvSpPr/>
          <p:nvPr/>
        </p:nvSpPr>
        <p:spPr>
          <a:xfrm>
            <a:off x="7994563" y="1663700"/>
            <a:ext cx="2248422" cy="69850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solidFill>
                  <a:srgbClr val="FFFFFF"/>
                </a:solidFill>
                <a:latin typeface="+mn-lt"/>
                <a:ea typeface="+mn-ea"/>
                <a:cs typeface="+mn-cs"/>
                <a:sym typeface="Arial"/>
              </a:defRPr>
            </a:lvl1pPr>
          </a:lstStyle>
          <a:p>
            <a:r>
              <a:t>PESSCL</a:t>
            </a:r>
          </a:p>
        </p:txBody>
      </p:sp>
      <p:sp>
        <p:nvSpPr>
          <p:cNvPr id="15" name="Shape 134"/>
          <p:cNvSpPr/>
          <p:nvPr/>
        </p:nvSpPr>
        <p:spPr>
          <a:xfrm>
            <a:off x="826180" y="4548505"/>
            <a:ext cx="11352468" cy="656590"/>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a:solidFill>
                  <a:srgbClr val="DF3DFF"/>
                </a:solidFill>
              </a:defRPr>
            </a:lvl1pPr>
          </a:lstStyle>
          <a:p>
            <a:pPr>
              <a:defRPr>
                <a:solidFill>
                  <a:srgbClr val="000000"/>
                </a:solidFill>
              </a:defRPr>
            </a:pPr>
            <a:r>
              <a:rPr lang="en-AU" sz="3600" dirty="0">
                <a:solidFill>
                  <a:srgbClr val="C182FF"/>
                </a:solidFill>
              </a:rPr>
              <a:t>Factors affecting access and participation in </a:t>
            </a:r>
            <a:r>
              <a:rPr lang="en-AU" sz="3600">
                <a:solidFill>
                  <a:srgbClr val="C182FF"/>
                </a:solidFill>
              </a:rPr>
              <a:t>physical activity</a:t>
            </a:r>
            <a:endParaRPr sz="3600" dirty="0">
              <a:solidFill>
                <a:srgbClr val="C182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fill="hold"/>
                                        <p:tgtEl>
                                          <p:spTgt spid="5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type="lt">
                                    <p:tmAbs val="100"/>
                                  </p:iterate>
                                  <p:childTnLst>
                                    <p:set>
                                      <p:cBhvr>
                                        <p:cTn id="9" fill="hold"/>
                                        <p:tgtEl>
                                          <p:spTgt spid="5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type="lt">
                                    <p:tmAbs val="100"/>
                                  </p:iterate>
                                  <p:childTnLst>
                                    <p:set>
                                      <p:cBhvr>
                                        <p:cTn id="12" fill="hold"/>
                                        <p:tgtEl>
                                          <p:spTgt spid="60"/>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type="lt">
                                    <p:tmAbs val="100"/>
                                  </p:iterate>
                                  <p:childTnLst>
                                    <p:set>
                                      <p:cBhvr>
                                        <p:cTn id="15" fill="hold"/>
                                        <p:tgtEl>
                                          <p:spTgt spid="58"/>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type="lt">
                                    <p:tmAbs val="100"/>
                                  </p:iterate>
                                  <p:childTnLst>
                                    <p:set>
                                      <p:cBhvr>
                                        <p:cTn id="18" fill="hold"/>
                                        <p:tgtEl>
                                          <p:spTgt spid="6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type="lt">
                                    <p:tmAbs val="100"/>
                                  </p:iterate>
                                  <p:childTnLst>
                                    <p:set>
                                      <p:cBhvr>
                                        <p:cTn id="21" fill="hold"/>
                                        <p:tgtEl>
                                          <p:spTgt spid="62"/>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iterate type="lt">
                                    <p:tmAbs val="100"/>
                                  </p:iterate>
                                  <p:childTnLst>
                                    <p:set>
                                      <p:cBhvr>
                                        <p:cTn id="24" fill="hold"/>
                                        <p:tgtEl>
                                          <p:spTgt spid="63"/>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type="lt">
                                    <p:tmAbs val="100"/>
                                  </p:iterate>
                                  <p:childTnLst>
                                    <p:set>
                                      <p:cBhvr>
                                        <p:cTn id="27" fill="hold"/>
                                        <p:tgtEl>
                                          <p:spTgt spid="64"/>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iterate type="lt">
                                    <p:tmAbs val="100"/>
                                  </p:iterate>
                                  <p:childTnLst>
                                    <p:set>
                                      <p:cBhvr>
                                        <p:cTn id="30" fill="hold"/>
                                        <p:tgtEl>
                                          <p:spTgt spid="65"/>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iterate type="lt">
                                    <p:tmAbs val="100"/>
                                  </p:iterate>
                                  <p:childTnLst>
                                    <p:set>
                                      <p:cBhvr>
                                        <p:cTn id="33" fill="hold"/>
                                        <p:tgtEl>
                                          <p:spTgt spid="66"/>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iterate type="lt">
                                    <p:tmAbs val="100"/>
                                  </p:iterate>
                                  <p:childTnLst>
                                    <p:set>
                                      <p:cBhvr>
                                        <p:cTn id="36" fill="hold"/>
                                        <p:tgtEl>
                                          <p:spTgt spid="67"/>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iterate type="lt">
                                    <p:tmAbs val="100"/>
                                  </p:iterate>
                                  <p:childTnLst>
                                    <p:set>
                                      <p:cBhvr>
                                        <p:cTn id="39" fill="hold"/>
                                        <p:tgtEl>
                                          <p:spTgt spid="68"/>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iterate type="lt">
                                    <p:tmAbs val="100"/>
                                  </p:iterate>
                                  <p:childTnLst>
                                    <p:set>
                                      <p:cBhvr>
                                        <p:cTn id="42" fill="hold"/>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advAuto="0"/>
      <p:bldP spid="58" grpId="0" animBg="1" advAuto="0"/>
      <p:bldP spid="59" grpId="0" animBg="1" advAuto="0"/>
      <p:bldP spid="60" grpId="0" animBg="1" advAuto="0"/>
      <p:bldP spid="61" grpId="0" animBg="1" advAuto="0"/>
      <p:bldP spid="62" grpId="0" animBg="1" advAuto="0"/>
      <p:bldP spid="63" grpId="0" animBg="1" advAuto="0"/>
      <p:bldP spid="64" grpId="0" animBg="1" advAuto="0"/>
      <p:bldP spid="65" grpId="0" animBg="1" advAuto="0"/>
      <p:bldP spid="66" grpId="0" animBg="1" advAuto="0"/>
      <p:bldP spid="67" grpId="0" animBg="1" advAuto="0"/>
      <p:bldP spid="68" grpId="0" animBg="1" advAuto="0"/>
      <p:bldP spid="69"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p:nvPr/>
        </p:nvSpPr>
        <p:spPr>
          <a:xfrm>
            <a:off x="8940800" y="2417376"/>
            <a:ext cx="4102100" cy="355994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spcBef>
                <a:spcPts val="1700"/>
              </a:spcBef>
              <a:buSzPct val="100000"/>
              <a:buAutoNum type="arabicPeriod" startAt="3"/>
              <a:defRPr sz="2800" b="1">
                <a:solidFill>
                  <a:srgbClr val="008FC7"/>
                </a:solidFill>
                <a:latin typeface="+mn-lt"/>
                <a:ea typeface="+mn-ea"/>
                <a:cs typeface="+mn-cs"/>
                <a:sym typeface="Arial"/>
              </a:defRPr>
            </a:pPr>
            <a:r>
              <a:rPr dirty="0">
                <a:solidFill>
                  <a:srgbClr val="C182FF"/>
                </a:solidFill>
              </a:rPr>
              <a:t>Cultural Differences</a:t>
            </a:r>
          </a:p>
          <a:p>
            <a:pPr marL="254000" lvl="1" indent="-254000" algn="l">
              <a:spcBef>
                <a:spcPts val="1700"/>
              </a:spcBef>
              <a:buSzPct val="125000"/>
              <a:buChar char="•"/>
              <a:defRPr sz="2800">
                <a:latin typeface="+mn-lt"/>
                <a:ea typeface="+mn-ea"/>
                <a:cs typeface="+mn-cs"/>
                <a:sym typeface="Arial"/>
              </a:defRPr>
            </a:pPr>
            <a:r>
              <a:rPr dirty="0"/>
              <a:t>Age</a:t>
            </a:r>
          </a:p>
          <a:p>
            <a:pPr marL="254000" lvl="1" indent="-254000" algn="l">
              <a:spcBef>
                <a:spcPts val="1700"/>
              </a:spcBef>
              <a:buSzPct val="125000"/>
              <a:buChar char="•"/>
              <a:defRPr sz="2800">
                <a:latin typeface="+mn-lt"/>
                <a:ea typeface="+mn-ea"/>
                <a:cs typeface="+mn-cs"/>
                <a:sym typeface="Arial"/>
              </a:defRPr>
            </a:pPr>
            <a:r>
              <a:rPr dirty="0"/>
              <a:t>Disability</a:t>
            </a:r>
          </a:p>
          <a:p>
            <a:pPr marL="254000" lvl="1" indent="-254000" algn="l">
              <a:spcBef>
                <a:spcPts val="1700"/>
              </a:spcBef>
              <a:buSzPct val="125000"/>
              <a:buChar char="•"/>
              <a:defRPr sz="2800">
                <a:latin typeface="+mn-lt"/>
                <a:ea typeface="+mn-ea"/>
                <a:cs typeface="+mn-cs"/>
                <a:sym typeface="Arial"/>
              </a:defRPr>
            </a:pPr>
            <a:r>
              <a:rPr dirty="0"/>
              <a:t>Gender</a:t>
            </a:r>
          </a:p>
          <a:p>
            <a:pPr marL="254000" lvl="1" indent="-254000" algn="l">
              <a:spcBef>
                <a:spcPts val="1700"/>
              </a:spcBef>
              <a:buSzPct val="125000"/>
              <a:buChar char="•"/>
              <a:defRPr sz="2800">
                <a:latin typeface="+mn-lt"/>
                <a:ea typeface="+mn-ea"/>
                <a:cs typeface="+mn-cs"/>
                <a:sym typeface="Arial"/>
              </a:defRPr>
            </a:pPr>
            <a:r>
              <a:rPr dirty="0"/>
              <a:t>Social and cultural differences</a:t>
            </a:r>
          </a:p>
        </p:txBody>
      </p:sp>
      <p:sp>
        <p:nvSpPr>
          <p:cNvPr id="72" name="Shape 72"/>
          <p:cNvSpPr/>
          <p:nvPr/>
        </p:nvSpPr>
        <p:spPr>
          <a:xfrm>
            <a:off x="4864100" y="3308310"/>
            <a:ext cx="3161122" cy="533479"/>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indent="0" algn="l">
              <a:spcBef>
                <a:spcPts val="1700"/>
              </a:spcBef>
              <a:buSzPct val="100000"/>
              <a:buAutoNum type="arabicPeriod" startAt="2"/>
              <a:defRPr sz="2800" b="1">
                <a:solidFill>
                  <a:srgbClr val="008FC7"/>
                </a:solidFill>
                <a:latin typeface="+mn-lt"/>
                <a:ea typeface="+mn-ea"/>
                <a:cs typeface="+mn-cs"/>
                <a:sym typeface="Arial"/>
              </a:defRPr>
            </a:pPr>
            <a:r>
              <a:rPr dirty="0">
                <a:solidFill>
                  <a:srgbClr val="C182FF"/>
                </a:solidFill>
              </a:rPr>
              <a:t>Media Coverage</a:t>
            </a:r>
          </a:p>
        </p:txBody>
      </p:sp>
      <p:sp>
        <p:nvSpPr>
          <p:cNvPr id="73" name="Shape 73"/>
          <p:cNvSpPr/>
          <p:nvPr/>
        </p:nvSpPr>
        <p:spPr>
          <a:xfrm>
            <a:off x="894532" y="2798517"/>
            <a:ext cx="2359620" cy="2480166"/>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indent="0" algn="l">
              <a:spcBef>
                <a:spcPts val="1700"/>
              </a:spcBef>
              <a:buSzPct val="100000"/>
              <a:buAutoNum type="arabicPeriod"/>
              <a:defRPr sz="2800" b="1">
                <a:solidFill>
                  <a:srgbClr val="008FC7"/>
                </a:solidFill>
                <a:latin typeface="+mn-lt"/>
                <a:ea typeface="+mn-ea"/>
                <a:cs typeface="+mn-cs"/>
                <a:sym typeface="Arial"/>
              </a:defRPr>
            </a:pPr>
            <a:r>
              <a:rPr dirty="0">
                <a:solidFill>
                  <a:srgbClr val="C182FF"/>
                </a:solidFill>
              </a:rPr>
              <a:t>People</a:t>
            </a:r>
          </a:p>
          <a:p>
            <a:pPr marL="254000" lvl="1" indent="-254000" algn="l">
              <a:spcBef>
                <a:spcPts val="1700"/>
              </a:spcBef>
              <a:buSzPct val="125000"/>
              <a:buChar char="•"/>
              <a:defRPr sz="2800">
                <a:latin typeface="+mn-lt"/>
                <a:ea typeface="+mn-ea"/>
                <a:cs typeface="+mn-cs"/>
                <a:sym typeface="Arial"/>
              </a:defRPr>
            </a:pPr>
            <a:r>
              <a:rPr dirty="0"/>
              <a:t>Family</a:t>
            </a:r>
          </a:p>
          <a:p>
            <a:pPr marL="254000" lvl="1" indent="-254000" algn="l">
              <a:spcBef>
                <a:spcPts val="1700"/>
              </a:spcBef>
              <a:buSzPct val="125000"/>
              <a:buChar char="•"/>
              <a:defRPr sz="2800">
                <a:latin typeface="+mn-lt"/>
                <a:ea typeface="+mn-ea"/>
                <a:cs typeface="+mn-cs"/>
                <a:sym typeface="Arial"/>
              </a:defRPr>
            </a:pPr>
            <a:r>
              <a:rPr dirty="0"/>
              <a:t>Peers</a:t>
            </a:r>
          </a:p>
          <a:p>
            <a:pPr marL="254000" lvl="1" indent="-254000" algn="l">
              <a:spcBef>
                <a:spcPts val="1700"/>
              </a:spcBef>
              <a:buSzPct val="125000"/>
              <a:buChar char="•"/>
              <a:defRPr sz="2800">
                <a:latin typeface="+mn-lt"/>
                <a:ea typeface="+mn-ea"/>
                <a:cs typeface="+mn-cs"/>
                <a:sym typeface="Arial"/>
              </a:defRPr>
            </a:pPr>
            <a:r>
              <a:rPr dirty="0"/>
              <a:t>Role Models</a:t>
            </a:r>
          </a:p>
        </p:txBody>
      </p:sp>
      <p:sp>
        <p:nvSpPr>
          <p:cNvPr id="74" name="Shape 74"/>
          <p:cNvSpPr/>
          <p:nvPr/>
        </p:nvSpPr>
        <p:spPr>
          <a:xfrm>
            <a:off x="2691013" y="6006395"/>
            <a:ext cx="2378856" cy="3129062"/>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indent="0" algn="l">
              <a:spcBef>
                <a:spcPts val="1700"/>
              </a:spcBef>
              <a:buSzPct val="100000"/>
              <a:buAutoNum type="arabicPeriod" startAt="4"/>
              <a:defRPr sz="2800" b="1">
                <a:solidFill>
                  <a:srgbClr val="008FC7"/>
                </a:solidFill>
                <a:latin typeface="+mn-lt"/>
                <a:ea typeface="+mn-ea"/>
                <a:cs typeface="+mn-cs"/>
                <a:sym typeface="Arial"/>
              </a:defRPr>
            </a:pPr>
            <a:r>
              <a:rPr dirty="0">
                <a:solidFill>
                  <a:srgbClr val="C182FF"/>
                </a:solidFill>
              </a:rPr>
              <a:t>Resources</a:t>
            </a:r>
          </a:p>
          <a:p>
            <a:pPr marL="254000" lvl="1" indent="-254000" algn="l">
              <a:spcBef>
                <a:spcPts val="1700"/>
              </a:spcBef>
              <a:buSzPct val="125000"/>
              <a:buChar char="•"/>
              <a:defRPr sz="2800">
                <a:latin typeface="+mn-lt"/>
                <a:ea typeface="+mn-ea"/>
                <a:cs typeface="+mn-cs"/>
                <a:sym typeface="Arial"/>
              </a:defRPr>
            </a:pPr>
            <a:r>
              <a:rPr dirty="0"/>
              <a:t>Facilities</a:t>
            </a:r>
          </a:p>
          <a:p>
            <a:pPr marL="254000" lvl="1" indent="-254000" algn="l">
              <a:spcBef>
                <a:spcPts val="1700"/>
              </a:spcBef>
              <a:buSzPct val="125000"/>
              <a:buChar char="•"/>
              <a:defRPr sz="2800">
                <a:latin typeface="+mn-lt"/>
                <a:ea typeface="+mn-ea"/>
                <a:cs typeface="+mn-cs"/>
                <a:sym typeface="Arial"/>
              </a:defRPr>
            </a:pPr>
            <a:r>
              <a:rPr dirty="0"/>
              <a:t>Access</a:t>
            </a:r>
          </a:p>
          <a:p>
            <a:pPr marL="254000" lvl="1" indent="-254000" algn="l">
              <a:spcBef>
                <a:spcPts val="1700"/>
              </a:spcBef>
              <a:buSzPct val="125000"/>
              <a:buChar char="•"/>
              <a:defRPr sz="2800">
                <a:latin typeface="+mn-lt"/>
                <a:ea typeface="+mn-ea"/>
                <a:cs typeface="+mn-cs"/>
                <a:sym typeface="Arial"/>
              </a:defRPr>
            </a:pPr>
            <a:r>
              <a:rPr dirty="0"/>
              <a:t>Environment</a:t>
            </a:r>
          </a:p>
          <a:p>
            <a:pPr marL="254000" lvl="1" indent="-254000" algn="l">
              <a:spcBef>
                <a:spcPts val="1700"/>
              </a:spcBef>
              <a:buSzPct val="125000"/>
              <a:buChar char="•"/>
              <a:defRPr sz="2800">
                <a:latin typeface="+mn-lt"/>
                <a:ea typeface="+mn-ea"/>
                <a:cs typeface="+mn-cs"/>
                <a:sym typeface="Arial"/>
              </a:defRPr>
            </a:pPr>
            <a:r>
              <a:rPr dirty="0"/>
              <a:t>Time</a:t>
            </a:r>
          </a:p>
        </p:txBody>
      </p:sp>
      <p:sp>
        <p:nvSpPr>
          <p:cNvPr id="75" name="Shape 75"/>
          <p:cNvSpPr/>
          <p:nvPr/>
        </p:nvSpPr>
        <p:spPr>
          <a:xfrm>
            <a:off x="7670223" y="6225216"/>
            <a:ext cx="3178755" cy="183127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indent="0" algn="l">
              <a:spcBef>
                <a:spcPts val="1700"/>
              </a:spcBef>
              <a:buSzPct val="100000"/>
              <a:buAutoNum type="arabicPeriod" startAt="5"/>
              <a:defRPr sz="2800" b="1">
                <a:solidFill>
                  <a:srgbClr val="008FC7"/>
                </a:solidFill>
                <a:latin typeface="+mn-lt"/>
                <a:ea typeface="+mn-ea"/>
                <a:cs typeface="+mn-cs"/>
                <a:sym typeface="Arial"/>
              </a:defRPr>
            </a:pPr>
            <a:r>
              <a:rPr dirty="0">
                <a:solidFill>
                  <a:srgbClr val="C182FF"/>
                </a:solidFill>
              </a:rPr>
              <a:t>Socio-economic</a:t>
            </a:r>
          </a:p>
          <a:p>
            <a:pPr marL="254000" lvl="1" indent="-254000" algn="l">
              <a:spcBef>
                <a:spcPts val="1700"/>
              </a:spcBef>
              <a:buSzPct val="125000"/>
              <a:buChar char="•"/>
              <a:defRPr sz="2800">
                <a:latin typeface="+mn-lt"/>
                <a:ea typeface="+mn-ea"/>
                <a:cs typeface="+mn-cs"/>
                <a:sym typeface="Arial"/>
              </a:defRPr>
            </a:pPr>
            <a:r>
              <a:rPr dirty="0"/>
              <a:t>Status</a:t>
            </a:r>
          </a:p>
          <a:p>
            <a:pPr marL="254000" lvl="1" indent="-254000" algn="l">
              <a:spcBef>
                <a:spcPts val="1700"/>
              </a:spcBef>
              <a:buSzPct val="125000"/>
              <a:buChar char="•"/>
              <a:defRPr sz="2800">
                <a:latin typeface="+mn-lt"/>
                <a:ea typeface="+mn-ea"/>
                <a:cs typeface="+mn-cs"/>
                <a:sym typeface="Arial"/>
              </a:defRPr>
            </a:pPr>
            <a:r>
              <a:rPr dirty="0"/>
              <a:t>Cost</a:t>
            </a:r>
          </a:p>
        </p:txBody>
      </p:sp>
      <p:pic>
        <p:nvPicPr>
          <p:cNvPr id="76" name="Footbll TV.jpg"/>
          <p:cNvPicPr>
            <a:picLocks noChangeAspect="1"/>
          </p:cNvPicPr>
          <p:nvPr/>
        </p:nvPicPr>
        <p:blipFill>
          <a:blip r:embed="rId2"/>
          <a:srcRect l="6068" t="5850" r="4034" b="7625"/>
          <a:stretch>
            <a:fillRect/>
          </a:stretch>
        </p:blipFill>
        <p:spPr>
          <a:xfrm>
            <a:off x="5695792" y="3775401"/>
            <a:ext cx="1561882" cy="1503282"/>
          </a:xfrm>
          <a:custGeom>
            <a:avLst/>
            <a:gdLst/>
            <a:ahLst/>
            <a:cxnLst>
              <a:cxn ang="0">
                <a:pos x="wd2" y="hd2"/>
              </a:cxn>
              <a:cxn ang="5400000">
                <a:pos x="wd2" y="hd2"/>
              </a:cxn>
              <a:cxn ang="10800000">
                <a:pos x="wd2" y="hd2"/>
              </a:cxn>
              <a:cxn ang="16200000">
                <a:pos x="wd2" y="hd2"/>
              </a:cxn>
            </a:cxnLst>
            <a:rect l="0" t="0" r="r" b="b"/>
            <a:pathLst>
              <a:path w="21553" h="21584" extrusionOk="0">
                <a:moveTo>
                  <a:pt x="21240" y="5"/>
                </a:moveTo>
                <a:cubicBezTo>
                  <a:pt x="21203" y="24"/>
                  <a:pt x="21143" y="95"/>
                  <a:pt x="21114" y="165"/>
                </a:cubicBezTo>
                <a:cubicBezTo>
                  <a:pt x="21089" y="225"/>
                  <a:pt x="21070" y="279"/>
                  <a:pt x="21070" y="284"/>
                </a:cubicBezTo>
                <a:cubicBezTo>
                  <a:pt x="21070" y="311"/>
                  <a:pt x="21100" y="288"/>
                  <a:pt x="21142" y="233"/>
                </a:cubicBezTo>
                <a:cubicBezTo>
                  <a:pt x="21167" y="199"/>
                  <a:pt x="21201" y="170"/>
                  <a:pt x="21218" y="170"/>
                </a:cubicBezTo>
                <a:cubicBezTo>
                  <a:pt x="21245" y="170"/>
                  <a:pt x="21287" y="28"/>
                  <a:pt x="21268" y="5"/>
                </a:cubicBezTo>
                <a:cubicBezTo>
                  <a:pt x="21262" y="-2"/>
                  <a:pt x="21253" y="-1"/>
                  <a:pt x="21240" y="5"/>
                </a:cubicBezTo>
                <a:close/>
                <a:moveTo>
                  <a:pt x="20643" y="854"/>
                </a:moveTo>
                <a:lnTo>
                  <a:pt x="20588" y="968"/>
                </a:lnTo>
                <a:cubicBezTo>
                  <a:pt x="20557" y="1029"/>
                  <a:pt x="20528" y="1082"/>
                  <a:pt x="20528" y="1088"/>
                </a:cubicBezTo>
                <a:cubicBezTo>
                  <a:pt x="20528" y="1115"/>
                  <a:pt x="20573" y="1092"/>
                  <a:pt x="20643" y="1031"/>
                </a:cubicBezTo>
                <a:cubicBezTo>
                  <a:pt x="20716" y="967"/>
                  <a:pt x="20718" y="964"/>
                  <a:pt x="20682" y="911"/>
                </a:cubicBezTo>
                <a:lnTo>
                  <a:pt x="20643" y="854"/>
                </a:lnTo>
                <a:close/>
                <a:moveTo>
                  <a:pt x="18069" y="1270"/>
                </a:moveTo>
                <a:cubicBezTo>
                  <a:pt x="18028" y="1270"/>
                  <a:pt x="17952" y="1441"/>
                  <a:pt x="17971" y="1492"/>
                </a:cubicBezTo>
                <a:cubicBezTo>
                  <a:pt x="17980" y="1519"/>
                  <a:pt x="17972" y="1540"/>
                  <a:pt x="17949" y="1549"/>
                </a:cubicBezTo>
                <a:cubicBezTo>
                  <a:pt x="17920" y="1561"/>
                  <a:pt x="17918" y="1578"/>
                  <a:pt x="17938" y="1623"/>
                </a:cubicBezTo>
                <a:cubicBezTo>
                  <a:pt x="17978" y="1716"/>
                  <a:pt x="17938" y="1841"/>
                  <a:pt x="17845" y="1925"/>
                </a:cubicBezTo>
                <a:cubicBezTo>
                  <a:pt x="17775" y="1989"/>
                  <a:pt x="17744" y="2000"/>
                  <a:pt x="17664" y="1994"/>
                </a:cubicBezTo>
                <a:cubicBezTo>
                  <a:pt x="17586" y="1988"/>
                  <a:pt x="17561" y="1975"/>
                  <a:pt x="17522" y="1914"/>
                </a:cubicBezTo>
                <a:lnTo>
                  <a:pt x="17472" y="1834"/>
                </a:lnTo>
                <a:lnTo>
                  <a:pt x="17390" y="1908"/>
                </a:lnTo>
                <a:cubicBezTo>
                  <a:pt x="17216" y="2063"/>
                  <a:pt x="17128" y="2119"/>
                  <a:pt x="17067" y="2119"/>
                </a:cubicBezTo>
                <a:cubicBezTo>
                  <a:pt x="16983" y="2119"/>
                  <a:pt x="16958" y="2085"/>
                  <a:pt x="16941" y="1931"/>
                </a:cubicBezTo>
                <a:cubicBezTo>
                  <a:pt x="16924" y="1770"/>
                  <a:pt x="16914" y="1754"/>
                  <a:pt x="16832" y="1754"/>
                </a:cubicBezTo>
                <a:cubicBezTo>
                  <a:pt x="16710" y="1754"/>
                  <a:pt x="16638" y="1806"/>
                  <a:pt x="16410" y="2039"/>
                </a:cubicBezTo>
                <a:cubicBezTo>
                  <a:pt x="16286" y="2166"/>
                  <a:pt x="16176" y="2267"/>
                  <a:pt x="16163" y="2267"/>
                </a:cubicBezTo>
                <a:cubicBezTo>
                  <a:pt x="16128" y="2267"/>
                  <a:pt x="16004" y="2129"/>
                  <a:pt x="15895" y="1960"/>
                </a:cubicBezTo>
                <a:cubicBezTo>
                  <a:pt x="15781" y="1782"/>
                  <a:pt x="15701" y="1711"/>
                  <a:pt x="15643" y="1749"/>
                </a:cubicBezTo>
                <a:cubicBezTo>
                  <a:pt x="15576" y="1792"/>
                  <a:pt x="15586" y="1874"/>
                  <a:pt x="15687" y="2102"/>
                </a:cubicBezTo>
                <a:cubicBezTo>
                  <a:pt x="15769" y="2289"/>
                  <a:pt x="15779" y="2332"/>
                  <a:pt x="15758" y="2381"/>
                </a:cubicBezTo>
                <a:cubicBezTo>
                  <a:pt x="15723" y="2462"/>
                  <a:pt x="15627" y="2481"/>
                  <a:pt x="15495" y="2433"/>
                </a:cubicBezTo>
                <a:cubicBezTo>
                  <a:pt x="15300" y="2360"/>
                  <a:pt x="15313" y="2344"/>
                  <a:pt x="15254" y="2712"/>
                </a:cubicBezTo>
                <a:cubicBezTo>
                  <a:pt x="15236" y="2828"/>
                  <a:pt x="15194" y="2964"/>
                  <a:pt x="15167" y="3019"/>
                </a:cubicBezTo>
                <a:cubicBezTo>
                  <a:pt x="15112" y="3132"/>
                  <a:pt x="14956" y="3264"/>
                  <a:pt x="14876" y="3264"/>
                </a:cubicBezTo>
                <a:cubicBezTo>
                  <a:pt x="14848" y="3264"/>
                  <a:pt x="14765" y="3221"/>
                  <a:pt x="14696" y="3162"/>
                </a:cubicBezTo>
                <a:cubicBezTo>
                  <a:pt x="14627" y="3103"/>
                  <a:pt x="14549" y="3046"/>
                  <a:pt x="14520" y="3037"/>
                </a:cubicBezTo>
                <a:cubicBezTo>
                  <a:pt x="14475" y="3022"/>
                  <a:pt x="14466" y="3027"/>
                  <a:pt x="14466" y="3082"/>
                </a:cubicBezTo>
                <a:cubicBezTo>
                  <a:pt x="14466" y="3218"/>
                  <a:pt x="14361" y="3348"/>
                  <a:pt x="14137" y="3487"/>
                </a:cubicBezTo>
                <a:cubicBezTo>
                  <a:pt x="13981" y="3583"/>
                  <a:pt x="13880" y="3675"/>
                  <a:pt x="13880" y="3726"/>
                </a:cubicBezTo>
                <a:cubicBezTo>
                  <a:pt x="13879" y="3747"/>
                  <a:pt x="13838" y="3892"/>
                  <a:pt x="13786" y="4045"/>
                </a:cubicBezTo>
                <a:cubicBezTo>
                  <a:pt x="13682" y="4356"/>
                  <a:pt x="13671" y="4474"/>
                  <a:pt x="13737" y="4626"/>
                </a:cubicBezTo>
                <a:lnTo>
                  <a:pt x="13786" y="4729"/>
                </a:lnTo>
                <a:lnTo>
                  <a:pt x="13710" y="4831"/>
                </a:lnTo>
                <a:lnTo>
                  <a:pt x="13633" y="4934"/>
                </a:lnTo>
                <a:lnTo>
                  <a:pt x="8009" y="4940"/>
                </a:lnTo>
                <a:lnTo>
                  <a:pt x="2384" y="4945"/>
                </a:lnTo>
                <a:lnTo>
                  <a:pt x="2384" y="10285"/>
                </a:lnTo>
                <a:lnTo>
                  <a:pt x="2384" y="15618"/>
                </a:lnTo>
                <a:lnTo>
                  <a:pt x="6240" y="15624"/>
                </a:lnTo>
                <a:lnTo>
                  <a:pt x="10101" y="15630"/>
                </a:lnTo>
                <a:lnTo>
                  <a:pt x="10101" y="16519"/>
                </a:lnTo>
                <a:lnTo>
                  <a:pt x="10101" y="17408"/>
                </a:lnTo>
                <a:lnTo>
                  <a:pt x="7554" y="17413"/>
                </a:lnTo>
                <a:lnTo>
                  <a:pt x="5007" y="17419"/>
                </a:lnTo>
                <a:lnTo>
                  <a:pt x="4734" y="17596"/>
                </a:lnTo>
                <a:cubicBezTo>
                  <a:pt x="4582" y="17691"/>
                  <a:pt x="4454" y="17773"/>
                  <a:pt x="4449" y="17778"/>
                </a:cubicBezTo>
                <a:cubicBezTo>
                  <a:pt x="4443" y="17783"/>
                  <a:pt x="7162" y="17784"/>
                  <a:pt x="10490" y="17784"/>
                </a:cubicBezTo>
                <a:lnTo>
                  <a:pt x="16536" y="17784"/>
                </a:lnTo>
                <a:lnTo>
                  <a:pt x="16245" y="17601"/>
                </a:lnTo>
                <a:lnTo>
                  <a:pt x="15950" y="17419"/>
                </a:lnTo>
                <a:lnTo>
                  <a:pt x="13409" y="17413"/>
                </a:lnTo>
                <a:lnTo>
                  <a:pt x="10873" y="17408"/>
                </a:lnTo>
                <a:lnTo>
                  <a:pt x="10873" y="16519"/>
                </a:lnTo>
                <a:lnTo>
                  <a:pt x="10873" y="15630"/>
                </a:lnTo>
                <a:lnTo>
                  <a:pt x="14728" y="15624"/>
                </a:lnTo>
                <a:lnTo>
                  <a:pt x="18590" y="15618"/>
                </a:lnTo>
                <a:lnTo>
                  <a:pt x="18590" y="12826"/>
                </a:lnTo>
                <a:lnTo>
                  <a:pt x="18590" y="10040"/>
                </a:lnTo>
                <a:lnTo>
                  <a:pt x="18650" y="10011"/>
                </a:lnTo>
                <a:cubicBezTo>
                  <a:pt x="18725" y="9979"/>
                  <a:pt x="19048" y="9971"/>
                  <a:pt x="19104" y="10000"/>
                </a:cubicBezTo>
                <a:cubicBezTo>
                  <a:pt x="19135" y="10016"/>
                  <a:pt x="19147" y="10006"/>
                  <a:pt x="19159" y="9949"/>
                </a:cubicBezTo>
                <a:cubicBezTo>
                  <a:pt x="19177" y="9862"/>
                  <a:pt x="19227" y="9812"/>
                  <a:pt x="19345" y="9761"/>
                </a:cubicBezTo>
                <a:cubicBezTo>
                  <a:pt x="19448" y="9716"/>
                  <a:pt x="19499" y="9741"/>
                  <a:pt x="19499" y="9835"/>
                </a:cubicBezTo>
                <a:cubicBezTo>
                  <a:pt x="19499" y="9903"/>
                  <a:pt x="19524" y="9966"/>
                  <a:pt x="19548" y="9966"/>
                </a:cubicBezTo>
                <a:cubicBezTo>
                  <a:pt x="19557" y="9966"/>
                  <a:pt x="19553" y="9909"/>
                  <a:pt x="19542" y="9840"/>
                </a:cubicBezTo>
                <a:cubicBezTo>
                  <a:pt x="19522" y="9705"/>
                  <a:pt x="19529" y="9675"/>
                  <a:pt x="19581" y="9675"/>
                </a:cubicBezTo>
                <a:cubicBezTo>
                  <a:pt x="19599" y="9675"/>
                  <a:pt x="19650" y="9637"/>
                  <a:pt x="19696" y="9595"/>
                </a:cubicBezTo>
                <a:cubicBezTo>
                  <a:pt x="19797" y="9503"/>
                  <a:pt x="19832" y="9520"/>
                  <a:pt x="19915" y="9715"/>
                </a:cubicBezTo>
                <a:cubicBezTo>
                  <a:pt x="19948" y="9792"/>
                  <a:pt x="19976" y="9839"/>
                  <a:pt x="19992" y="9829"/>
                </a:cubicBezTo>
                <a:cubicBezTo>
                  <a:pt x="20024" y="9808"/>
                  <a:pt x="20005" y="9687"/>
                  <a:pt x="19942" y="9538"/>
                </a:cubicBezTo>
                <a:cubicBezTo>
                  <a:pt x="19894" y="9426"/>
                  <a:pt x="19895" y="9419"/>
                  <a:pt x="19937" y="9339"/>
                </a:cubicBezTo>
                <a:cubicBezTo>
                  <a:pt x="19964" y="9287"/>
                  <a:pt x="20048" y="9209"/>
                  <a:pt x="20167" y="9128"/>
                </a:cubicBezTo>
                <a:cubicBezTo>
                  <a:pt x="20271" y="9057"/>
                  <a:pt x="20374" y="8977"/>
                  <a:pt x="20397" y="8951"/>
                </a:cubicBezTo>
                <a:cubicBezTo>
                  <a:pt x="20433" y="8909"/>
                  <a:pt x="20450" y="8905"/>
                  <a:pt x="20561" y="8929"/>
                </a:cubicBezTo>
                <a:cubicBezTo>
                  <a:pt x="20629" y="8943"/>
                  <a:pt x="20694" y="8964"/>
                  <a:pt x="20709" y="8974"/>
                </a:cubicBezTo>
                <a:cubicBezTo>
                  <a:pt x="20762" y="9010"/>
                  <a:pt x="20767" y="8938"/>
                  <a:pt x="20714" y="8900"/>
                </a:cubicBezTo>
                <a:lnTo>
                  <a:pt x="20665" y="8860"/>
                </a:lnTo>
                <a:lnTo>
                  <a:pt x="20720" y="8809"/>
                </a:lnTo>
                <a:cubicBezTo>
                  <a:pt x="20752" y="8781"/>
                  <a:pt x="20803" y="8719"/>
                  <a:pt x="20829" y="8672"/>
                </a:cubicBezTo>
                <a:cubicBezTo>
                  <a:pt x="20872" y="8597"/>
                  <a:pt x="20874" y="8577"/>
                  <a:pt x="20851" y="8467"/>
                </a:cubicBezTo>
                <a:cubicBezTo>
                  <a:pt x="20816" y="8288"/>
                  <a:pt x="20855" y="8164"/>
                  <a:pt x="21032" y="7914"/>
                </a:cubicBezTo>
                <a:cubicBezTo>
                  <a:pt x="21230" y="7636"/>
                  <a:pt x="21263" y="7566"/>
                  <a:pt x="21268" y="7401"/>
                </a:cubicBezTo>
                <a:cubicBezTo>
                  <a:pt x="21271" y="7283"/>
                  <a:pt x="21279" y="7252"/>
                  <a:pt x="21344" y="7168"/>
                </a:cubicBezTo>
                <a:cubicBezTo>
                  <a:pt x="21498" y="6968"/>
                  <a:pt x="21586" y="6679"/>
                  <a:pt x="21541" y="6518"/>
                </a:cubicBezTo>
                <a:lnTo>
                  <a:pt x="21525" y="6450"/>
                </a:lnTo>
                <a:lnTo>
                  <a:pt x="21437" y="6592"/>
                </a:lnTo>
                <a:cubicBezTo>
                  <a:pt x="21343" y="6754"/>
                  <a:pt x="21201" y="6912"/>
                  <a:pt x="21180" y="6877"/>
                </a:cubicBezTo>
                <a:cubicBezTo>
                  <a:pt x="21172" y="6865"/>
                  <a:pt x="21155" y="6828"/>
                  <a:pt x="21142" y="6792"/>
                </a:cubicBezTo>
                <a:cubicBezTo>
                  <a:pt x="21120" y="6731"/>
                  <a:pt x="21121" y="6724"/>
                  <a:pt x="21185" y="6701"/>
                </a:cubicBezTo>
                <a:cubicBezTo>
                  <a:pt x="21240" y="6681"/>
                  <a:pt x="21264" y="6649"/>
                  <a:pt x="21284" y="6569"/>
                </a:cubicBezTo>
                <a:cubicBezTo>
                  <a:pt x="21314" y="6453"/>
                  <a:pt x="21337" y="6388"/>
                  <a:pt x="21377" y="6330"/>
                </a:cubicBezTo>
                <a:cubicBezTo>
                  <a:pt x="21401" y="6296"/>
                  <a:pt x="21397" y="6283"/>
                  <a:pt x="21344" y="6239"/>
                </a:cubicBezTo>
                <a:cubicBezTo>
                  <a:pt x="21309" y="6210"/>
                  <a:pt x="21279" y="6173"/>
                  <a:pt x="21279" y="6159"/>
                </a:cubicBezTo>
                <a:cubicBezTo>
                  <a:pt x="21279" y="6145"/>
                  <a:pt x="21338" y="6077"/>
                  <a:pt x="21410" y="6005"/>
                </a:cubicBezTo>
                <a:lnTo>
                  <a:pt x="21541" y="5874"/>
                </a:lnTo>
                <a:lnTo>
                  <a:pt x="21465" y="5783"/>
                </a:lnTo>
                <a:cubicBezTo>
                  <a:pt x="21397" y="5703"/>
                  <a:pt x="21390" y="5685"/>
                  <a:pt x="21399" y="5572"/>
                </a:cubicBezTo>
                <a:cubicBezTo>
                  <a:pt x="21404" y="5504"/>
                  <a:pt x="21427" y="5407"/>
                  <a:pt x="21448" y="5361"/>
                </a:cubicBezTo>
                <a:cubicBezTo>
                  <a:pt x="21487" y="5281"/>
                  <a:pt x="21491" y="5280"/>
                  <a:pt x="21421" y="5134"/>
                </a:cubicBezTo>
                <a:cubicBezTo>
                  <a:pt x="21382" y="5052"/>
                  <a:pt x="21208" y="4765"/>
                  <a:pt x="21038" y="4501"/>
                </a:cubicBezTo>
                <a:cubicBezTo>
                  <a:pt x="20760" y="4069"/>
                  <a:pt x="20724" y="4023"/>
                  <a:pt x="20665" y="4022"/>
                </a:cubicBezTo>
                <a:cubicBezTo>
                  <a:pt x="20558" y="4021"/>
                  <a:pt x="20507" y="3979"/>
                  <a:pt x="20506" y="3891"/>
                </a:cubicBezTo>
                <a:cubicBezTo>
                  <a:pt x="20506" y="3848"/>
                  <a:pt x="20478" y="3763"/>
                  <a:pt x="20441" y="3698"/>
                </a:cubicBezTo>
                <a:cubicBezTo>
                  <a:pt x="20360" y="3555"/>
                  <a:pt x="20365" y="3509"/>
                  <a:pt x="20506" y="3350"/>
                </a:cubicBezTo>
                <a:cubicBezTo>
                  <a:pt x="20583" y="3264"/>
                  <a:pt x="20599" y="3227"/>
                  <a:pt x="20599" y="3145"/>
                </a:cubicBezTo>
                <a:cubicBezTo>
                  <a:pt x="20599" y="3017"/>
                  <a:pt x="20570" y="3037"/>
                  <a:pt x="20479" y="3225"/>
                </a:cubicBezTo>
                <a:cubicBezTo>
                  <a:pt x="20347" y="3497"/>
                  <a:pt x="20250" y="3546"/>
                  <a:pt x="20216" y="3356"/>
                </a:cubicBezTo>
                <a:cubicBezTo>
                  <a:pt x="20204" y="3290"/>
                  <a:pt x="20189" y="3270"/>
                  <a:pt x="20134" y="3259"/>
                </a:cubicBezTo>
                <a:cubicBezTo>
                  <a:pt x="19967" y="3224"/>
                  <a:pt x="19931" y="3093"/>
                  <a:pt x="20013" y="2792"/>
                </a:cubicBezTo>
                <a:cubicBezTo>
                  <a:pt x="20039" y="2698"/>
                  <a:pt x="20063" y="2598"/>
                  <a:pt x="20063" y="2569"/>
                </a:cubicBezTo>
                <a:cubicBezTo>
                  <a:pt x="20063" y="2540"/>
                  <a:pt x="20094" y="2485"/>
                  <a:pt x="20134" y="2450"/>
                </a:cubicBezTo>
                <a:cubicBezTo>
                  <a:pt x="20200" y="2391"/>
                  <a:pt x="20208" y="2385"/>
                  <a:pt x="20183" y="2324"/>
                </a:cubicBezTo>
                <a:cubicBezTo>
                  <a:pt x="20168" y="2288"/>
                  <a:pt x="20109" y="2225"/>
                  <a:pt x="20057" y="2187"/>
                </a:cubicBezTo>
                <a:cubicBezTo>
                  <a:pt x="19970" y="2124"/>
                  <a:pt x="19958" y="2123"/>
                  <a:pt x="19920" y="2159"/>
                </a:cubicBezTo>
                <a:cubicBezTo>
                  <a:pt x="19897" y="2181"/>
                  <a:pt x="19865" y="2190"/>
                  <a:pt x="19844" y="2182"/>
                </a:cubicBezTo>
                <a:cubicBezTo>
                  <a:pt x="19814" y="2170"/>
                  <a:pt x="19810" y="2174"/>
                  <a:pt x="19822" y="2205"/>
                </a:cubicBezTo>
                <a:cubicBezTo>
                  <a:pt x="19832" y="2233"/>
                  <a:pt x="19816" y="2253"/>
                  <a:pt x="19783" y="2262"/>
                </a:cubicBezTo>
                <a:cubicBezTo>
                  <a:pt x="19752" y="2270"/>
                  <a:pt x="19732" y="2302"/>
                  <a:pt x="19723" y="2353"/>
                </a:cubicBezTo>
                <a:cubicBezTo>
                  <a:pt x="19709" y="2431"/>
                  <a:pt x="19606" y="2552"/>
                  <a:pt x="19510" y="2603"/>
                </a:cubicBezTo>
                <a:cubicBezTo>
                  <a:pt x="19434" y="2644"/>
                  <a:pt x="19290" y="2641"/>
                  <a:pt x="19197" y="2592"/>
                </a:cubicBezTo>
                <a:cubicBezTo>
                  <a:pt x="19094" y="2538"/>
                  <a:pt x="19015" y="2416"/>
                  <a:pt x="18995" y="2279"/>
                </a:cubicBezTo>
                <a:cubicBezTo>
                  <a:pt x="18986" y="2219"/>
                  <a:pt x="18976" y="2170"/>
                  <a:pt x="18973" y="2170"/>
                </a:cubicBezTo>
                <a:cubicBezTo>
                  <a:pt x="18969" y="2170"/>
                  <a:pt x="18931" y="2184"/>
                  <a:pt x="18885" y="2205"/>
                </a:cubicBezTo>
                <a:cubicBezTo>
                  <a:pt x="18839" y="2225"/>
                  <a:pt x="18768" y="2245"/>
                  <a:pt x="18732" y="2244"/>
                </a:cubicBezTo>
                <a:cubicBezTo>
                  <a:pt x="18647" y="2244"/>
                  <a:pt x="18538" y="2172"/>
                  <a:pt x="18496" y="2091"/>
                </a:cubicBezTo>
                <a:cubicBezTo>
                  <a:pt x="18467" y="2034"/>
                  <a:pt x="18465" y="2006"/>
                  <a:pt x="18502" y="1880"/>
                </a:cubicBezTo>
                <a:lnTo>
                  <a:pt x="18546" y="1737"/>
                </a:lnTo>
                <a:lnTo>
                  <a:pt x="18409" y="1549"/>
                </a:lnTo>
                <a:cubicBezTo>
                  <a:pt x="18283" y="1375"/>
                  <a:pt x="18155" y="1269"/>
                  <a:pt x="18069" y="1270"/>
                </a:cubicBezTo>
                <a:close/>
                <a:moveTo>
                  <a:pt x="14745" y="1925"/>
                </a:moveTo>
                <a:cubicBezTo>
                  <a:pt x="14664" y="1925"/>
                  <a:pt x="14634" y="1992"/>
                  <a:pt x="14668" y="2085"/>
                </a:cubicBezTo>
                <a:cubicBezTo>
                  <a:pt x="14683" y="2126"/>
                  <a:pt x="14719" y="2131"/>
                  <a:pt x="14761" y="2102"/>
                </a:cubicBezTo>
                <a:cubicBezTo>
                  <a:pt x="14790" y="2082"/>
                  <a:pt x="14775" y="1925"/>
                  <a:pt x="14745" y="1925"/>
                </a:cubicBezTo>
                <a:close/>
                <a:moveTo>
                  <a:pt x="21432" y="3925"/>
                </a:moveTo>
                <a:cubicBezTo>
                  <a:pt x="21386" y="3925"/>
                  <a:pt x="21328" y="3991"/>
                  <a:pt x="21328" y="4045"/>
                </a:cubicBezTo>
                <a:cubicBezTo>
                  <a:pt x="21328" y="4109"/>
                  <a:pt x="21409" y="4111"/>
                  <a:pt x="21454" y="4045"/>
                </a:cubicBezTo>
                <a:cubicBezTo>
                  <a:pt x="21492" y="3988"/>
                  <a:pt x="21480" y="3925"/>
                  <a:pt x="21432" y="3925"/>
                </a:cubicBezTo>
                <a:close/>
                <a:moveTo>
                  <a:pt x="21076" y="3937"/>
                </a:moveTo>
                <a:cubicBezTo>
                  <a:pt x="21057" y="3945"/>
                  <a:pt x="21031" y="4001"/>
                  <a:pt x="21005" y="4096"/>
                </a:cubicBezTo>
                <a:cubicBezTo>
                  <a:pt x="20952" y="4283"/>
                  <a:pt x="20975" y="4317"/>
                  <a:pt x="21070" y="4210"/>
                </a:cubicBezTo>
                <a:cubicBezTo>
                  <a:pt x="21108" y="4169"/>
                  <a:pt x="21114" y="4133"/>
                  <a:pt x="21109" y="4051"/>
                </a:cubicBezTo>
                <a:cubicBezTo>
                  <a:pt x="21104" y="3969"/>
                  <a:pt x="21094" y="3929"/>
                  <a:pt x="21076" y="3937"/>
                </a:cubicBezTo>
                <a:close/>
                <a:moveTo>
                  <a:pt x="11662" y="4011"/>
                </a:moveTo>
                <a:cubicBezTo>
                  <a:pt x="11644" y="4018"/>
                  <a:pt x="11605" y="4022"/>
                  <a:pt x="11574" y="4022"/>
                </a:cubicBezTo>
                <a:cubicBezTo>
                  <a:pt x="11494" y="4022"/>
                  <a:pt x="11497" y="4107"/>
                  <a:pt x="11579" y="4153"/>
                </a:cubicBezTo>
                <a:cubicBezTo>
                  <a:pt x="11615" y="4173"/>
                  <a:pt x="11691" y="4188"/>
                  <a:pt x="11749" y="4188"/>
                </a:cubicBezTo>
                <a:cubicBezTo>
                  <a:pt x="11831" y="4187"/>
                  <a:pt x="11843" y="4187"/>
                  <a:pt x="11804" y="4170"/>
                </a:cubicBezTo>
                <a:cubicBezTo>
                  <a:pt x="11776" y="4159"/>
                  <a:pt x="11739" y="4115"/>
                  <a:pt x="11722" y="4074"/>
                </a:cubicBezTo>
                <a:cubicBezTo>
                  <a:pt x="11702" y="4028"/>
                  <a:pt x="11680" y="4003"/>
                  <a:pt x="11662" y="4011"/>
                </a:cubicBezTo>
                <a:close/>
                <a:moveTo>
                  <a:pt x="12335" y="4336"/>
                </a:moveTo>
                <a:cubicBezTo>
                  <a:pt x="12304" y="4336"/>
                  <a:pt x="12307" y="4398"/>
                  <a:pt x="12341" y="4433"/>
                </a:cubicBezTo>
                <a:cubicBezTo>
                  <a:pt x="12374" y="4467"/>
                  <a:pt x="12428" y="4470"/>
                  <a:pt x="12428" y="4438"/>
                </a:cubicBezTo>
                <a:cubicBezTo>
                  <a:pt x="12428" y="4409"/>
                  <a:pt x="12363" y="4336"/>
                  <a:pt x="12335" y="4336"/>
                </a:cubicBezTo>
                <a:close/>
                <a:moveTo>
                  <a:pt x="20495" y="9721"/>
                </a:moveTo>
                <a:cubicBezTo>
                  <a:pt x="20470" y="9715"/>
                  <a:pt x="20460" y="9737"/>
                  <a:pt x="20473" y="9789"/>
                </a:cubicBezTo>
                <a:cubicBezTo>
                  <a:pt x="20482" y="9823"/>
                  <a:pt x="20505" y="9845"/>
                  <a:pt x="20528" y="9840"/>
                </a:cubicBezTo>
                <a:cubicBezTo>
                  <a:pt x="20578" y="9830"/>
                  <a:pt x="20579" y="9771"/>
                  <a:pt x="20528" y="9738"/>
                </a:cubicBezTo>
                <a:cubicBezTo>
                  <a:pt x="20516" y="9729"/>
                  <a:pt x="20504" y="9723"/>
                  <a:pt x="20495" y="9721"/>
                </a:cubicBezTo>
                <a:close/>
                <a:moveTo>
                  <a:pt x="20128" y="9994"/>
                </a:moveTo>
                <a:cubicBezTo>
                  <a:pt x="20110" y="10005"/>
                  <a:pt x="20102" y="10041"/>
                  <a:pt x="20123" y="10097"/>
                </a:cubicBezTo>
                <a:cubicBezTo>
                  <a:pt x="20131" y="10118"/>
                  <a:pt x="20159" y="10137"/>
                  <a:pt x="20183" y="10137"/>
                </a:cubicBezTo>
                <a:cubicBezTo>
                  <a:pt x="20235" y="10137"/>
                  <a:pt x="20235" y="10132"/>
                  <a:pt x="20200" y="10051"/>
                </a:cubicBezTo>
                <a:cubicBezTo>
                  <a:pt x="20176" y="9997"/>
                  <a:pt x="20147" y="9983"/>
                  <a:pt x="20128" y="9994"/>
                </a:cubicBezTo>
                <a:close/>
                <a:moveTo>
                  <a:pt x="20013" y="10632"/>
                </a:moveTo>
                <a:cubicBezTo>
                  <a:pt x="20013" y="10675"/>
                  <a:pt x="20114" y="10933"/>
                  <a:pt x="20145" y="10969"/>
                </a:cubicBezTo>
                <a:cubicBezTo>
                  <a:pt x="20166" y="10993"/>
                  <a:pt x="20213" y="11014"/>
                  <a:pt x="20243" y="11014"/>
                </a:cubicBezTo>
                <a:cubicBezTo>
                  <a:pt x="20327" y="11014"/>
                  <a:pt x="20319" y="10875"/>
                  <a:pt x="20233" y="10792"/>
                </a:cubicBezTo>
                <a:cubicBezTo>
                  <a:pt x="20161" y="10723"/>
                  <a:pt x="20013" y="10617"/>
                  <a:pt x="20013" y="10632"/>
                </a:cubicBezTo>
                <a:close/>
                <a:moveTo>
                  <a:pt x="20720" y="10746"/>
                </a:moveTo>
                <a:cubicBezTo>
                  <a:pt x="20675" y="10746"/>
                  <a:pt x="20696" y="10791"/>
                  <a:pt x="20786" y="10889"/>
                </a:cubicBezTo>
                <a:cubicBezTo>
                  <a:pt x="20893" y="11006"/>
                  <a:pt x="20918" y="11019"/>
                  <a:pt x="20868" y="10917"/>
                </a:cubicBezTo>
                <a:cubicBezTo>
                  <a:pt x="20825" y="10832"/>
                  <a:pt x="20754" y="10746"/>
                  <a:pt x="20720" y="10746"/>
                </a:cubicBezTo>
                <a:close/>
                <a:moveTo>
                  <a:pt x="21136" y="11162"/>
                </a:moveTo>
                <a:cubicBezTo>
                  <a:pt x="21106" y="11153"/>
                  <a:pt x="21065" y="11183"/>
                  <a:pt x="21032" y="11259"/>
                </a:cubicBezTo>
                <a:cubicBezTo>
                  <a:pt x="20991" y="11353"/>
                  <a:pt x="20991" y="11355"/>
                  <a:pt x="21032" y="11402"/>
                </a:cubicBezTo>
                <a:cubicBezTo>
                  <a:pt x="21115" y="11497"/>
                  <a:pt x="21185" y="11453"/>
                  <a:pt x="21185" y="11305"/>
                </a:cubicBezTo>
                <a:cubicBezTo>
                  <a:pt x="21185" y="11218"/>
                  <a:pt x="21166" y="11172"/>
                  <a:pt x="21136" y="11162"/>
                </a:cubicBezTo>
                <a:close/>
                <a:moveTo>
                  <a:pt x="20583" y="11362"/>
                </a:moveTo>
                <a:cubicBezTo>
                  <a:pt x="20541" y="11356"/>
                  <a:pt x="20528" y="11361"/>
                  <a:pt x="20528" y="11407"/>
                </a:cubicBezTo>
                <a:cubicBezTo>
                  <a:pt x="20528" y="11439"/>
                  <a:pt x="20545" y="11482"/>
                  <a:pt x="20561" y="11498"/>
                </a:cubicBezTo>
                <a:cubicBezTo>
                  <a:pt x="20605" y="11544"/>
                  <a:pt x="20638" y="11514"/>
                  <a:pt x="20638" y="11436"/>
                </a:cubicBezTo>
                <a:cubicBezTo>
                  <a:pt x="20638" y="11381"/>
                  <a:pt x="20624" y="11368"/>
                  <a:pt x="20583" y="11362"/>
                </a:cubicBezTo>
                <a:close/>
                <a:moveTo>
                  <a:pt x="1097" y="16057"/>
                </a:moveTo>
                <a:cubicBezTo>
                  <a:pt x="1026" y="16060"/>
                  <a:pt x="956" y="16078"/>
                  <a:pt x="905" y="16114"/>
                </a:cubicBezTo>
                <a:cubicBezTo>
                  <a:pt x="705" y="16256"/>
                  <a:pt x="69" y="16841"/>
                  <a:pt x="35" y="16918"/>
                </a:cubicBezTo>
                <a:cubicBezTo>
                  <a:pt x="-14" y="17024"/>
                  <a:pt x="-11" y="17146"/>
                  <a:pt x="40" y="17242"/>
                </a:cubicBezTo>
                <a:cubicBezTo>
                  <a:pt x="63" y="17285"/>
                  <a:pt x="364" y="17671"/>
                  <a:pt x="714" y="18097"/>
                </a:cubicBezTo>
                <a:cubicBezTo>
                  <a:pt x="1808" y="19431"/>
                  <a:pt x="3180" y="21102"/>
                  <a:pt x="3348" y="21305"/>
                </a:cubicBezTo>
                <a:cubicBezTo>
                  <a:pt x="3437" y="21412"/>
                  <a:pt x="3543" y="21521"/>
                  <a:pt x="3583" y="21545"/>
                </a:cubicBezTo>
                <a:cubicBezTo>
                  <a:pt x="3677" y="21598"/>
                  <a:pt x="3816" y="21596"/>
                  <a:pt x="3912" y="21545"/>
                </a:cubicBezTo>
                <a:cubicBezTo>
                  <a:pt x="4030" y="21481"/>
                  <a:pt x="4797" y="20785"/>
                  <a:pt x="4821" y="20718"/>
                </a:cubicBezTo>
                <a:cubicBezTo>
                  <a:pt x="4851" y="20636"/>
                  <a:pt x="4848" y="20450"/>
                  <a:pt x="4816" y="20388"/>
                </a:cubicBezTo>
                <a:cubicBezTo>
                  <a:pt x="4801" y="20359"/>
                  <a:pt x="4369" y="19827"/>
                  <a:pt x="3857" y="19203"/>
                </a:cubicBezTo>
                <a:cubicBezTo>
                  <a:pt x="3345" y="18579"/>
                  <a:pt x="2572" y="17635"/>
                  <a:pt x="2138" y="17106"/>
                </a:cubicBezTo>
                <a:cubicBezTo>
                  <a:pt x="1703" y="16576"/>
                  <a:pt x="1323" y="16120"/>
                  <a:pt x="1289" y="16097"/>
                </a:cubicBezTo>
                <a:cubicBezTo>
                  <a:pt x="1242" y="16065"/>
                  <a:pt x="1168" y="16054"/>
                  <a:pt x="1097" y="16057"/>
                </a:cubicBezTo>
                <a:close/>
                <a:moveTo>
                  <a:pt x="4432" y="17909"/>
                </a:moveTo>
                <a:lnTo>
                  <a:pt x="4580" y="18000"/>
                </a:lnTo>
                <a:cubicBezTo>
                  <a:pt x="4582" y="17997"/>
                  <a:pt x="4578" y="17992"/>
                  <a:pt x="4580" y="17989"/>
                </a:cubicBezTo>
                <a:cubicBezTo>
                  <a:pt x="4596" y="17960"/>
                  <a:pt x="5455" y="17954"/>
                  <a:pt x="10462" y="17955"/>
                </a:cubicBezTo>
                <a:cubicBezTo>
                  <a:pt x="14352" y="17955"/>
                  <a:pt x="16331" y="17948"/>
                  <a:pt x="16350" y="17932"/>
                </a:cubicBezTo>
                <a:cubicBezTo>
                  <a:pt x="16369" y="17915"/>
                  <a:pt x="16393" y="17923"/>
                  <a:pt x="16421" y="17955"/>
                </a:cubicBezTo>
                <a:cubicBezTo>
                  <a:pt x="16426" y="17960"/>
                  <a:pt x="16423" y="17961"/>
                  <a:pt x="16426" y="17966"/>
                </a:cubicBezTo>
                <a:cubicBezTo>
                  <a:pt x="16443" y="17954"/>
                  <a:pt x="16503" y="17922"/>
                  <a:pt x="16503" y="17920"/>
                </a:cubicBezTo>
                <a:cubicBezTo>
                  <a:pt x="16503" y="17915"/>
                  <a:pt x="13787" y="17909"/>
                  <a:pt x="10468" y="17909"/>
                </a:cubicBezTo>
                <a:lnTo>
                  <a:pt x="4432" y="17909"/>
                </a:lnTo>
                <a:close/>
                <a:moveTo>
                  <a:pt x="10835" y="19168"/>
                </a:moveTo>
                <a:cubicBezTo>
                  <a:pt x="10800" y="19191"/>
                  <a:pt x="10723" y="19198"/>
                  <a:pt x="10468" y="19203"/>
                </a:cubicBezTo>
                <a:cubicBezTo>
                  <a:pt x="10285" y="19206"/>
                  <a:pt x="10153" y="19202"/>
                  <a:pt x="10128" y="19197"/>
                </a:cubicBezTo>
                <a:cubicBezTo>
                  <a:pt x="10129" y="19218"/>
                  <a:pt x="10128" y="19316"/>
                  <a:pt x="10128" y="19317"/>
                </a:cubicBezTo>
                <a:cubicBezTo>
                  <a:pt x="10130" y="19320"/>
                  <a:pt x="10291" y="19322"/>
                  <a:pt x="10484" y="19322"/>
                </a:cubicBezTo>
                <a:lnTo>
                  <a:pt x="10835" y="19322"/>
                </a:lnTo>
                <a:lnTo>
                  <a:pt x="10835" y="19168"/>
                </a:lnTo>
                <a:close/>
              </a:path>
            </a:pathLst>
          </a:custGeom>
          <a:ln w="12700">
            <a:miter lim="400000"/>
          </a:ln>
        </p:spPr>
      </p:pic>
      <p:pic>
        <p:nvPicPr>
          <p:cNvPr id="77" name="4x 400m relay - women.jpg"/>
          <p:cNvPicPr>
            <a:picLocks noChangeAspect="1"/>
          </p:cNvPicPr>
          <p:nvPr/>
        </p:nvPicPr>
        <p:blipFill>
          <a:blip r:embed="rId3"/>
          <a:srcRect l="3470" t="2989" r="4565" b="4075"/>
          <a:stretch>
            <a:fillRect/>
          </a:stretch>
        </p:blipFill>
        <p:spPr>
          <a:xfrm>
            <a:off x="11324947" y="3191271"/>
            <a:ext cx="1099344" cy="1694658"/>
          </a:xfrm>
          <a:custGeom>
            <a:avLst/>
            <a:gdLst/>
            <a:ahLst/>
            <a:cxnLst>
              <a:cxn ang="0">
                <a:pos x="wd2" y="hd2"/>
              </a:cxn>
              <a:cxn ang="5400000">
                <a:pos x="wd2" y="hd2"/>
              </a:cxn>
              <a:cxn ang="10800000">
                <a:pos x="wd2" y="hd2"/>
              </a:cxn>
              <a:cxn ang="16200000">
                <a:pos x="wd2" y="hd2"/>
              </a:cxn>
            </a:cxnLst>
            <a:rect l="0" t="0" r="r" b="b"/>
            <a:pathLst>
              <a:path w="21600" h="21600" extrusionOk="0">
                <a:moveTo>
                  <a:pt x="2792" y="0"/>
                </a:moveTo>
                <a:cubicBezTo>
                  <a:pt x="1250" y="0"/>
                  <a:pt x="0" y="811"/>
                  <a:pt x="0" y="1811"/>
                </a:cubicBezTo>
                <a:lnTo>
                  <a:pt x="0" y="19789"/>
                </a:lnTo>
                <a:cubicBezTo>
                  <a:pt x="0" y="20789"/>
                  <a:pt x="1250" y="21600"/>
                  <a:pt x="2792" y="21600"/>
                </a:cubicBezTo>
                <a:lnTo>
                  <a:pt x="18808" y="21600"/>
                </a:lnTo>
                <a:cubicBezTo>
                  <a:pt x="20350" y="21600"/>
                  <a:pt x="21600" y="20789"/>
                  <a:pt x="21600" y="19789"/>
                </a:cubicBezTo>
                <a:lnTo>
                  <a:pt x="21600" y="1811"/>
                </a:lnTo>
                <a:cubicBezTo>
                  <a:pt x="21600" y="811"/>
                  <a:pt x="20350" y="0"/>
                  <a:pt x="18808" y="0"/>
                </a:cubicBezTo>
                <a:lnTo>
                  <a:pt x="2792" y="0"/>
                </a:lnTo>
                <a:close/>
              </a:path>
            </a:pathLst>
          </a:custGeom>
          <a:ln w="12700">
            <a:miter lim="400000"/>
          </a:ln>
        </p:spPr>
      </p:pic>
      <p:pic>
        <p:nvPicPr>
          <p:cNvPr id="78" name="Pound sign - Money.jpg"/>
          <p:cNvPicPr>
            <a:picLocks noChangeAspect="1"/>
          </p:cNvPicPr>
          <p:nvPr/>
        </p:nvPicPr>
        <p:blipFill>
          <a:blip r:embed="rId4"/>
          <a:srcRect l="14985" t="7804" r="12893" b="12738"/>
          <a:stretch>
            <a:fillRect/>
          </a:stretch>
        </p:blipFill>
        <p:spPr>
          <a:xfrm>
            <a:off x="9252892" y="6875643"/>
            <a:ext cx="1193803" cy="1826422"/>
          </a:xfrm>
          <a:custGeom>
            <a:avLst/>
            <a:gdLst/>
            <a:ahLst/>
            <a:cxnLst>
              <a:cxn ang="0">
                <a:pos x="wd2" y="hd2"/>
              </a:cxn>
              <a:cxn ang="5400000">
                <a:pos x="wd2" y="hd2"/>
              </a:cxn>
              <a:cxn ang="10800000">
                <a:pos x="wd2" y="hd2"/>
              </a:cxn>
              <a:cxn ang="16200000">
                <a:pos x="wd2" y="hd2"/>
              </a:cxn>
            </a:cxnLst>
            <a:rect l="0" t="0" r="r" b="b"/>
            <a:pathLst>
              <a:path w="21599" h="21598" extrusionOk="0">
                <a:moveTo>
                  <a:pt x="14067" y="0"/>
                </a:moveTo>
                <a:cubicBezTo>
                  <a:pt x="12329" y="1"/>
                  <a:pt x="10640" y="235"/>
                  <a:pt x="8983" y="700"/>
                </a:cubicBezTo>
                <a:cubicBezTo>
                  <a:pt x="7383" y="1148"/>
                  <a:pt x="5940" y="1866"/>
                  <a:pt x="4947" y="2713"/>
                </a:cubicBezTo>
                <a:cubicBezTo>
                  <a:pt x="3842" y="3656"/>
                  <a:pt x="3243" y="4638"/>
                  <a:pt x="3008" y="5890"/>
                </a:cubicBezTo>
                <a:cubicBezTo>
                  <a:pt x="2937" y="6273"/>
                  <a:pt x="2937" y="7290"/>
                  <a:pt x="3008" y="7754"/>
                </a:cubicBezTo>
                <a:cubicBezTo>
                  <a:pt x="3132" y="8551"/>
                  <a:pt x="3257" y="8932"/>
                  <a:pt x="3698" y="9833"/>
                </a:cubicBezTo>
                <a:lnTo>
                  <a:pt x="3849" y="10138"/>
                </a:lnTo>
                <a:lnTo>
                  <a:pt x="3791" y="10217"/>
                </a:lnTo>
                <a:cubicBezTo>
                  <a:pt x="3656" y="10400"/>
                  <a:pt x="3548" y="10425"/>
                  <a:pt x="1903" y="10649"/>
                </a:cubicBezTo>
                <a:cubicBezTo>
                  <a:pt x="894" y="10787"/>
                  <a:pt x="505" y="10881"/>
                  <a:pt x="222" y="11058"/>
                </a:cubicBezTo>
                <a:cubicBezTo>
                  <a:pt x="13" y="11188"/>
                  <a:pt x="-1" y="11227"/>
                  <a:pt x="0" y="11654"/>
                </a:cubicBezTo>
                <a:cubicBezTo>
                  <a:pt x="1" y="12060"/>
                  <a:pt x="42" y="12275"/>
                  <a:pt x="165" y="12522"/>
                </a:cubicBezTo>
                <a:cubicBezTo>
                  <a:pt x="252" y="12697"/>
                  <a:pt x="1155" y="13932"/>
                  <a:pt x="1299" y="14075"/>
                </a:cubicBezTo>
                <a:cubicBezTo>
                  <a:pt x="1496" y="14269"/>
                  <a:pt x="1649" y="14318"/>
                  <a:pt x="2125" y="14333"/>
                </a:cubicBezTo>
                <a:cubicBezTo>
                  <a:pt x="2501" y="14346"/>
                  <a:pt x="2820" y="14315"/>
                  <a:pt x="3712" y="14183"/>
                </a:cubicBezTo>
                <a:cubicBezTo>
                  <a:pt x="4908" y="14007"/>
                  <a:pt x="5047" y="13990"/>
                  <a:pt x="5076" y="14010"/>
                </a:cubicBezTo>
                <a:cubicBezTo>
                  <a:pt x="5124" y="14040"/>
                  <a:pt x="5140" y="14354"/>
                  <a:pt x="5105" y="14577"/>
                </a:cubicBezTo>
                <a:cubicBezTo>
                  <a:pt x="5065" y="14837"/>
                  <a:pt x="4974" y="15255"/>
                  <a:pt x="4897" y="15521"/>
                </a:cubicBezTo>
                <a:cubicBezTo>
                  <a:pt x="4771" y="15952"/>
                  <a:pt x="4433" y="16349"/>
                  <a:pt x="3863" y="16718"/>
                </a:cubicBezTo>
                <a:cubicBezTo>
                  <a:pt x="3616" y="16877"/>
                  <a:pt x="3419" y="16969"/>
                  <a:pt x="2944" y="17149"/>
                </a:cubicBezTo>
                <a:cubicBezTo>
                  <a:pt x="2267" y="17406"/>
                  <a:pt x="2069" y="17474"/>
                  <a:pt x="1766" y="17562"/>
                </a:cubicBezTo>
                <a:cubicBezTo>
                  <a:pt x="1600" y="17611"/>
                  <a:pt x="1430" y="17671"/>
                  <a:pt x="1386" y="17698"/>
                </a:cubicBezTo>
                <a:cubicBezTo>
                  <a:pt x="1205" y="17808"/>
                  <a:pt x="1175" y="18026"/>
                  <a:pt x="1271" y="18684"/>
                </a:cubicBezTo>
                <a:cubicBezTo>
                  <a:pt x="1340" y="19160"/>
                  <a:pt x="1403" y="19462"/>
                  <a:pt x="1465" y="19599"/>
                </a:cubicBezTo>
                <a:cubicBezTo>
                  <a:pt x="1530" y="19745"/>
                  <a:pt x="2402" y="21165"/>
                  <a:pt x="2527" y="21331"/>
                </a:cubicBezTo>
                <a:cubicBezTo>
                  <a:pt x="2640" y="21480"/>
                  <a:pt x="2740" y="21549"/>
                  <a:pt x="2908" y="21580"/>
                </a:cubicBezTo>
                <a:cubicBezTo>
                  <a:pt x="2964" y="21590"/>
                  <a:pt x="3066" y="21598"/>
                  <a:pt x="3131" y="21598"/>
                </a:cubicBezTo>
                <a:cubicBezTo>
                  <a:pt x="3254" y="21600"/>
                  <a:pt x="3763" y="21539"/>
                  <a:pt x="3863" y="21509"/>
                </a:cubicBezTo>
                <a:cubicBezTo>
                  <a:pt x="4037" y="21458"/>
                  <a:pt x="4226" y="21411"/>
                  <a:pt x="4265" y="21411"/>
                </a:cubicBezTo>
                <a:cubicBezTo>
                  <a:pt x="4290" y="21411"/>
                  <a:pt x="4361" y="21386"/>
                  <a:pt x="4416" y="21354"/>
                </a:cubicBezTo>
                <a:cubicBezTo>
                  <a:pt x="4471" y="21323"/>
                  <a:pt x="4540" y="21293"/>
                  <a:pt x="4574" y="21293"/>
                </a:cubicBezTo>
                <a:cubicBezTo>
                  <a:pt x="4608" y="21293"/>
                  <a:pt x="4655" y="21273"/>
                  <a:pt x="4682" y="21247"/>
                </a:cubicBezTo>
                <a:cubicBezTo>
                  <a:pt x="4708" y="21220"/>
                  <a:pt x="4752" y="21200"/>
                  <a:pt x="4782" y="21200"/>
                </a:cubicBezTo>
                <a:cubicBezTo>
                  <a:pt x="4812" y="21200"/>
                  <a:pt x="4890" y="21172"/>
                  <a:pt x="4947" y="21139"/>
                </a:cubicBezTo>
                <a:cubicBezTo>
                  <a:pt x="5005" y="21106"/>
                  <a:pt x="5059" y="21085"/>
                  <a:pt x="5069" y="21092"/>
                </a:cubicBezTo>
                <a:cubicBezTo>
                  <a:pt x="5093" y="21107"/>
                  <a:pt x="5166" y="21068"/>
                  <a:pt x="5148" y="21049"/>
                </a:cubicBezTo>
                <a:cubicBezTo>
                  <a:pt x="5141" y="21041"/>
                  <a:pt x="5214" y="21000"/>
                  <a:pt x="5306" y="20960"/>
                </a:cubicBezTo>
                <a:cubicBezTo>
                  <a:pt x="5624" y="20823"/>
                  <a:pt x="5852" y="20694"/>
                  <a:pt x="6872" y="20101"/>
                </a:cubicBezTo>
                <a:cubicBezTo>
                  <a:pt x="7465" y="19756"/>
                  <a:pt x="7820" y="19625"/>
                  <a:pt x="8250" y="19576"/>
                </a:cubicBezTo>
                <a:cubicBezTo>
                  <a:pt x="8516" y="19546"/>
                  <a:pt x="8801" y="19558"/>
                  <a:pt x="9335" y="19632"/>
                </a:cubicBezTo>
                <a:cubicBezTo>
                  <a:pt x="9879" y="19708"/>
                  <a:pt x="9997" y="19725"/>
                  <a:pt x="10196" y="19745"/>
                </a:cubicBezTo>
                <a:cubicBezTo>
                  <a:pt x="10285" y="19754"/>
                  <a:pt x="10395" y="19770"/>
                  <a:pt x="10440" y="19782"/>
                </a:cubicBezTo>
                <a:cubicBezTo>
                  <a:pt x="10486" y="19794"/>
                  <a:pt x="10534" y="19802"/>
                  <a:pt x="10548" y="19796"/>
                </a:cubicBezTo>
                <a:cubicBezTo>
                  <a:pt x="10562" y="19791"/>
                  <a:pt x="10643" y="19795"/>
                  <a:pt x="10728" y="19810"/>
                </a:cubicBezTo>
                <a:cubicBezTo>
                  <a:pt x="10813" y="19826"/>
                  <a:pt x="10985" y="19846"/>
                  <a:pt x="11115" y="19853"/>
                </a:cubicBezTo>
                <a:cubicBezTo>
                  <a:pt x="11368" y="19866"/>
                  <a:pt x="12605" y="19865"/>
                  <a:pt x="12753" y="19853"/>
                </a:cubicBezTo>
                <a:cubicBezTo>
                  <a:pt x="12945" y="19836"/>
                  <a:pt x="13142" y="19821"/>
                  <a:pt x="13363" y="19810"/>
                </a:cubicBezTo>
                <a:cubicBezTo>
                  <a:pt x="13490" y="19804"/>
                  <a:pt x="13676" y="19783"/>
                  <a:pt x="13772" y="19763"/>
                </a:cubicBezTo>
                <a:cubicBezTo>
                  <a:pt x="13868" y="19743"/>
                  <a:pt x="13993" y="19726"/>
                  <a:pt x="14052" y="19726"/>
                </a:cubicBezTo>
                <a:cubicBezTo>
                  <a:pt x="14112" y="19726"/>
                  <a:pt x="14262" y="19711"/>
                  <a:pt x="14390" y="19688"/>
                </a:cubicBezTo>
                <a:cubicBezTo>
                  <a:pt x="14517" y="19666"/>
                  <a:pt x="14677" y="19642"/>
                  <a:pt x="14742" y="19637"/>
                </a:cubicBezTo>
                <a:cubicBezTo>
                  <a:pt x="14806" y="19632"/>
                  <a:pt x="14870" y="19623"/>
                  <a:pt x="14885" y="19613"/>
                </a:cubicBezTo>
                <a:cubicBezTo>
                  <a:pt x="14900" y="19604"/>
                  <a:pt x="14949" y="19594"/>
                  <a:pt x="14993" y="19594"/>
                </a:cubicBezTo>
                <a:cubicBezTo>
                  <a:pt x="15037" y="19594"/>
                  <a:pt x="15107" y="19585"/>
                  <a:pt x="15144" y="19576"/>
                </a:cubicBezTo>
                <a:cubicBezTo>
                  <a:pt x="15181" y="19566"/>
                  <a:pt x="15272" y="19551"/>
                  <a:pt x="15345" y="19538"/>
                </a:cubicBezTo>
                <a:cubicBezTo>
                  <a:pt x="15417" y="19525"/>
                  <a:pt x="15506" y="19509"/>
                  <a:pt x="15546" y="19501"/>
                </a:cubicBezTo>
                <a:cubicBezTo>
                  <a:pt x="15586" y="19493"/>
                  <a:pt x="15682" y="19471"/>
                  <a:pt x="15754" y="19458"/>
                </a:cubicBezTo>
                <a:cubicBezTo>
                  <a:pt x="15826" y="19445"/>
                  <a:pt x="15909" y="19429"/>
                  <a:pt x="15941" y="19421"/>
                </a:cubicBezTo>
                <a:cubicBezTo>
                  <a:pt x="15973" y="19412"/>
                  <a:pt x="16049" y="19397"/>
                  <a:pt x="16113" y="19383"/>
                </a:cubicBezTo>
                <a:cubicBezTo>
                  <a:pt x="16177" y="19370"/>
                  <a:pt x="16249" y="19349"/>
                  <a:pt x="16264" y="19341"/>
                </a:cubicBezTo>
                <a:cubicBezTo>
                  <a:pt x="16279" y="19333"/>
                  <a:pt x="16314" y="19327"/>
                  <a:pt x="16343" y="19327"/>
                </a:cubicBezTo>
                <a:cubicBezTo>
                  <a:pt x="16372" y="19327"/>
                  <a:pt x="16415" y="19319"/>
                  <a:pt x="16443" y="19308"/>
                </a:cubicBezTo>
                <a:cubicBezTo>
                  <a:pt x="16471" y="19298"/>
                  <a:pt x="16615" y="19253"/>
                  <a:pt x="16759" y="19210"/>
                </a:cubicBezTo>
                <a:cubicBezTo>
                  <a:pt x="18481" y="18694"/>
                  <a:pt x="19735" y="17910"/>
                  <a:pt x="20587" y="16821"/>
                </a:cubicBezTo>
                <a:cubicBezTo>
                  <a:pt x="20898" y="16422"/>
                  <a:pt x="21097" y="16086"/>
                  <a:pt x="21290" y="15619"/>
                </a:cubicBezTo>
                <a:cubicBezTo>
                  <a:pt x="21525" y="15053"/>
                  <a:pt x="21575" y="14776"/>
                  <a:pt x="21470" y="14643"/>
                </a:cubicBezTo>
                <a:cubicBezTo>
                  <a:pt x="21390" y="14543"/>
                  <a:pt x="21239" y="14411"/>
                  <a:pt x="20594" y="13897"/>
                </a:cubicBezTo>
                <a:cubicBezTo>
                  <a:pt x="19920" y="13360"/>
                  <a:pt x="19767" y="13259"/>
                  <a:pt x="19588" y="13207"/>
                </a:cubicBezTo>
                <a:cubicBezTo>
                  <a:pt x="19364" y="13142"/>
                  <a:pt x="19207" y="13143"/>
                  <a:pt x="18648" y="13216"/>
                </a:cubicBezTo>
                <a:cubicBezTo>
                  <a:pt x="18003" y="13302"/>
                  <a:pt x="17254" y="13425"/>
                  <a:pt x="17090" y="13475"/>
                </a:cubicBezTo>
                <a:cubicBezTo>
                  <a:pt x="16719" y="13585"/>
                  <a:pt x="16584" y="13717"/>
                  <a:pt x="16458" y="14080"/>
                </a:cubicBezTo>
                <a:cubicBezTo>
                  <a:pt x="16204" y="14810"/>
                  <a:pt x="15792" y="15325"/>
                  <a:pt x="15230" y="15624"/>
                </a:cubicBezTo>
                <a:cubicBezTo>
                  <a:pt x="14287" y="16125"/>
                  <a:pt x="12873" y="16371"/>
                  <a:pt x="11359" y="16305"/>
                </a:cubicBezTo>
                <a:cubicBezTo>
                  <a:pt x="10724" y="16277"/>
                  <a:pt x="10643" y="16269"/>
                  <a:pt x="10649" y="16220"/>
                </a:cubicBezTo>
                <a:cubicBezTo>
                  <a:pt x="10651" y="16200"/>
                  <a:pt x="10687" y="16099"/>
                  <a:pt x="10728" y="15999"/>
                </a:cubicBezTo>
                <a:cubicBezTo>
                  <a:pt x="10896" y="15580"/>
                  <a:pt x="11000" y="14804"/>
                  <a:pt x="10972" y="14193"/>
                </a:cubicBezTo>
                <a:cubicBezTo>
                  <a:pt x="10945" y="13608"/>
                  <a:pt x="11013" y="13420"/>
                  <a:pt x="11288" y="13240"/>
                </a:cubicBezTo>
                <a:cubicBezTo>
                  <a:pt x="11544" y="13072"/>
                  <a:pt x="11875" y="12995"/>
                  <a:pt x="13147" y="12808"/>
                </a:cubicBezTo>
                <a:cubicBezTo>
                  <a:pt x="13574" y="12746"/>
                  <a:pt x="14279" y="12642"/>
                  <a:pt x="14713" y="12578"/>
                </a:cubicBezTo>
                <a:cubicBezTo>
                  <a:pt x="15746" y="12426"/>
                  <a:pt x="16021" y="12379"/>
                  <a:pt x="16199" y="12315"/>
                </a:cubicBezTo>
                <a:cubicBezTo>
                  <a:pt x="16347" y="12263"/>
                  <a:pt x="16481" y="12162"/>
                  <a:pt x="16551" y="12052"/>
                </a:cubicBezTo>
                <a:cubicBezTo>
                  <a:pt x="16623" y="11941"/>
                  <a:pt x="16672" y="11599"/>
                  <a:pt x="16673" y="11137"/>
                </a:cubicBezTo>
                <a:lnTo>
                  <a:pt x="16673" y="10677"/>
                </a:lnTo>
                <a:lnTo>
                  <a:pt x="16580" y="10551"/>
                </a:lnTo>
                <a:cubicBezTo>
                  <a:pt x="16480" y="10419"/>
                  <a:pt x="16462" y="10408"/>
                  <a:pt x="15646" y="9758"/>
                </a:cubicBezTo>
                <a:cubicBezTo>
                  <a:pt x="14963" y="9213"/>
                  <a:pt x="14785" y="9093"/>
                  <a:pt x="14612" y="9063"/>
                </a:cubicBezTo>
                <a:cubicBezTo>
                  <a:pt x="14406" y="9027"/>
                  <a:pt x="14189" y="9047"/>
                  <a:pt x="12401" y="9283"/>
                </a:cubicBezTo>
                <a:cubicBezTo>
                  <a:pt x="9954" y="9607"/>
                  <a:pt x="9982" y="9604"/>
                  <a:pt x="9938" y="9565"/>
                </a:cubicBezTo>
                <a:cubicBezTo>
                  <a:pt x="9918" y="9547"/>
                  <a:pt x="9902" y="9525"/>
                  <a:pt x="9902" y="9513"/>
                </a:cubicBezTo>
                <a:cubicBezTo>
                  <a:pt x="9902" y="9502"/>
                  <a:pt x="9870" y="9366"/>
                  <a:pt x="9830" y="9213"/>
                </a:cubicBezTo>
                <a:cubicBezTo>
                  <a:pt x="9671" y="8606"/>
                  <a:pt x="9631" y="8289"/>
                  <a:pt x="9629" y="7655"/>
                </a:cubicBezTo>
                <a:cubicBezTo>
                  <a:pt x="9627" y="7166"/>
                  <a:pt x="9635" y="7027"/>
                  <a:pt x="9679" y="6857"/>
                </a:cubicBezTo>
                <a:cubicBezTo>
                  <a:pt x="9746" y="6597"/>
                  <a:pt x="9853" y="6321"/>
                  <a:pt x="9952" y="6148"/>
                </a:cubicBezTo>
                <a:cubicBezTo>
                  <a:pt x="10263" y="5607"/>
                  <a:pt x="10876" y="5073"/>
                  <a:pt x="11596" y="4726"/>
                </a:cubicBezTo>
                <a:cubicBezTo>
                  <a:pt x="12274" y="4400"/>
                  <a:pt x="13460" y="4109"/>
                  <a:pt x="14418" y="4032"/>
                </a:cubicBezTo>
                <a:cubicBezTo>
                  <a:pt x="14814" y="4000"/>
                  <a:pt x="15562" y="4022"/>
                  <a:pt x="15926" y="4074"/>
                </a:cubicBezTo>
                <a:cubicBezTo>
                  <a:pt x="16727" y="4187"/>
                  <a:pt x="17122" y="4318"/>
                  <a:pt x="18088" y="4792"/>
                </a:cubicBezTo>
                <a:cubicBezTo>
                  <a:pt x="18374" y="4933"/>
                  <a:pt x="18673" y="5067"/>
                  <a:pt x="18748" y="5088"/>
                </a:cubicBezTo>
                <a:cubicBezTo>
                  <a:pt x="18935" y="5140"/>
                  <a:pt x="19087" y="5135"/>
                  <a:pt x="19280" y="5074"/>
                </a:cubicBezTo>
                <a:cubicBezTo>
                  <a:pt x="19617" y="4966"/>
                  <a:pt x="19853" y="4742"/>
                  <a:pt x="20737" y="3717"/>
                </a:cubicBezTo>
                <a:cubicBezTo>
                  <a:pt x="21479" y="2858"/>
                  <a:pt x="21599" y="2668"/>
                  <a:pt x="21599" y="2366"/>
                </a:cubicBezTo>
                <a:cubicBezTo>
                  <a:pt x="21599" y="2219"/>
                  <a:pt x="21589" y="2190"/>
                  <a:pt x="21506" y="2084"/>
                </a:cubicBezTo>
                <a:cubicBezTo>
                  <a:pt x="21441" y="2002"/>
                  <a:pt x="21348" y="1933"/>
                  <a:pt x="21204" y="1849"/>
                </a:cubicBezTo>
                <a:cubicBezTo>
                  <a:pt x="20924" y="1687"/>
                  <a:pt x="19842" y="1118"/>
                  <a:pt x="19624" y="1019"/>
                </a:cubicBezTo>
                <a:cubicBezTo>
                  <a:pt x="19308" y="874"/>
                  <a:pt x="17974" y="497"/>
                  <a:pt x="17111" y="310"/>
                </a:cubicBezTo>
                <a:cubicBezTo>
                  <a:pt x="16058" y="82"/>
                  <a:pt x="15258" y="0"/>
                  <a:pt x="14067" y="0"/>
                </a:cubicBezTo>
                <a:close/>
              </a:path>
            </a:pathLst>
          </a:custGeom>
          <a:ln w="12700">
            <a:miter lim="400000"/>
          </a:ln>
        </p:spPr>
      </p:pic>
      <p:pic>
        <p:nvPicPr>
          <p:cNvPr id="79" name="windsurfing.jpg"/>
          <p:cNvPicPr>
            <a:picLocks noChangeAspect="1"/>
          </p:cNvPicPr>
          <p:nvPr/>
        </p:nvPicPr>
        <p:blipFill>
          <a:blip r:embed="rId5"/>
          <a:srcRect l="1404" t="1196"/>
          <a:stretch>
            <a:fillRect/>
          </a:stretch>
        </p:blipFill>
        <p:spPr>
          <a:xfrm>
            <a:off x="4950901" y="6988172"/>
            <a:ext cx="1489783" cy="996149"/>
          </a:xfrm>
          <a:custGeom>
            <a:avLst/>
            <a:gdLst/>
            <a:ahLst/>
            <a:cxnLst>
              <a:cxn ang="0">
                <a:pos x="wd2" y="hd2"/>
              </a:cxn>
              <a:cxn ang="5400000">
                <a:pos x="wd2" y="hd2"/>
              </a:cxn>
              <a:cxn ang="10800000">
                <a:pos x="wd2" y="hd2"/>
              </a:cxn>
              <a:cxn ang="16200000">
                <a:pos x="wd2" y="hd2"/>
              </a:cxn>
            </a:cxnLst>
            <a:rect l="0" t="0" r="r" b="b"/>
            <a:pathLst>
              <a:path w="21600" h="21600" extrusionOk="0">
                <a:moveTo>
                  <a:pt x="2762" y="0"/>
                </a:moveTo>
                <a:cubicBezTo>
                  <a:pt x="1237" y="0"/>
                  <a:pt x="0" y="1849"/>
                  <a:pt x="0" y="4131"/>
                </a:cubicBezTo>
                <a:lnTo>
                  <a:pt x="0" y="17538"/>
                </a:lnTo>
                <a:cubicBezTo>
                  <a:pt x="0" y="19590"/>
                  <a:pt x="1002" y="21278"/>
                  <a:pt x="2313" y="21600"/>
                </a:cubicBezTo>
                <a:lnTo>
                  <a:pt x="19304" y="21600"/>
                </a:lnTo>
                <a:cubicBezTo>
                  <a:pt x="20555" y="21293"/>
                  <a:pt x="21513" y="19738"/>
                  <a:pt x="21600" y="17814"/>
                </a:cubicBezTo>
                <a:lnTo>
                  <a:pt x="21600" y="3855"/>
                </a:lnTo>
                <a:cubicBezTo>
                  <a:pt x="21504" y="1705"/>
                  <a:pt x="20318" y="0"/>
                  <a:pt x="18855" y="0"/>
                </a:cubicBezTo>
                <a:lnTo>
                  <a:pt x="2762" y="0"/>
                </a:lnTo>
                <a:close/>
              </a:path>
            </a:pathLst>
          </a:custGeom>
          <a:ln w="12700">
            <a:miter lim="400000"/>
          </a:ln>
        </p:spPr>
      </p:pic>
      <p:pic>
        <p:nvPicPr>
          <p:cNvPr id="80" name="david beckham.jpg"/>
          <p:cNvPicPr>
            <a:picLocks noChangeAspect="1"/>
          </p:cNvPicPr>
          <p:nvPr/>
        </p:nvPicPr>
        <p:blipFill>
          <a:blip r:embed="rId6"/>
          <a:srcRect l="1884" t="2024" r="7965" b="7154"/>
          <a:stretch>
            <a:fillRect/>
          </a:stretch>
        </p:blipFill>
        <p:spPr>
          <a:xfrm>
            <a:off x="2519574" y="3010040"/>
            <a:ext cx="1169195" cy="1674813"/>
          </a:xfrm>
          <a:custGeom>
            <a:avLst/>
            <a:gdLst/>
            <a:ahLst/>
            <a:cxnLst>
              <a:cxn ang="0">
                <a:pos x="wd2" y="hd2"/>
              </a:cxn>
              <a:cxn ang="5400000">
                <a:pos x="wd2" y="hd2"/>
              </a:cxn>
              <a:cxn ang="10800000">
                <a:pos x="wd2" y="hd2"/>
              </a:cxn>
              <a:cxn ang="16200000">
                <a:pos x="wd2" y="hd2"/>
              </a:cxn>
            </a:cxnLst>
            <a:rect l="0" t="0" r="r" b="b"/>
            <a:pathLst>
              <a:path w="21600" h="21600" extrusionOk="0">
                <a:moveTo>
                  <a:pt x="3519" y="0"/>
                </a:moveTo>
                <a:cubicBezTo>
                  <a:pt x="1576" y="0"/>
                  <a:pt x="0" y="1100"/>
                  <a:pt x="0" y="2457"/>
                </a:cubicBezTo>
                <a:lnTo>
                  <a:pt x="0" y="19143"/>
                </a:lnTo>
                <a:cubicBezTo>
                  <a:pt x="0" y="20500"/>
                  <a:pt x="1576" y="21600"/>
                  <a:pt x="3519" y="21600"/>
                </a:cubicBezTo>
                <a:lnTo>
                  <a:pt x="18081" y="21600"/>
                </a:lnTo>
                <a:cubicBezTo>
                  <a:pt x="20024" y="21600"/>
                  <a:pt x="21600" y="20500"/>
                  <a:pt x="21600" y="19143"/>
                </a:cubicBezTo>
                <a:lnTo>
                  <a:pt x="21600" y="2457"/>
                </a:lnTo>
                <a:cubicBezTo>
                  <a:pt x="21600" y="1100"/>
                  <a:pt x="20024" y="0"/>
                  <a:pt x="18081" y="0"/>
                </a:cubicBezTo>
                <a:lnTo>
                  <a:pt x="3519" y="0"/>
                </a:lnTo>
                <a:close/>
              </a:path>
            </a:pathLst>
          </a:custGeom>
          <a:ln w="12700">
            <a:miter lim="400000"/>
          </a:ln>
        </p:spPr>
      </p:pic>
      <p:sp>
        <p:nvSpPr>
          <p:cNvPr id="81" name="Shape 81"/>
          <p:cNvSpPr/>
          <p:nvPr/>
        </p:nvSpPr>
        <p:spPr>
          <a:xfrm>
            <a:off x="2558241" y="800773"/>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Factors </a:t>
            </a:r>
            <a:r>
              <a:rPr lang="en-AU" dirty="0"/>
              <a:t>t</a:t>
            </a:r>
            <a:r>
              <a:rPr dirty="0"/>
              <a:t>hat </a:t>
            </a:r>
            <a:r>
              <a:rPr lang="en-AU" dirty="0"/>
              <a:t>a</a:t>
            </a:r>
            <a:r>
              <a:rPr dirty="0" err="1"/>
              <a:t>ffect</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73">
                                            <p:bg/>
                                          </p:spTgt>
                                        </p:tgtEl>
                                        <p:attrNameLst>
                                          <p:attrName>style.visibility</p:attrName>
                                        </p:attrNameLst>
                                      </p:cBhvr>
                                      <p:to>
                                        <p:strVal val="visible"/>
                                      </p:to>
                                    </p:set>
                                    <p:animEffect transition="in" filter="wipe(left)">
                                      <p:cBhvr>
                                        <p:cTn id="7" dur="1000"/>
                                        <p:tgtEl>
                                          <p:spTgt spid="73">
                                            <p:bg/>
                                          </p:spTgt>
                                        </p:tgtEl>
                                      </p:cBhvr>
                                    </p:animEffect>
                                  </p:childTnLst>
                                </p:cTn>
                              </p:par>
                              <p:par>
                                <p:cTn id="8" presetID="22" presetClass="entr" presetSubtype="8" fill="hold" grpId="0" nodeType="withEffect">
                                  <p:stCondLst>
                                    <p:cond delay="0"/>
                                  </p:stCondLst>
                                  <p:iterate>
                                    <p:tmAbs val="0"/>
                                  </p:iterate>
                                  <p:childTnLst>
                                    <p:set>
                                      <p:cBhvr>
                                        <p:cTn id="9" fill="hold"/>
                                        <p:tgtEl>
                                          <p:spTgt spid="73">
                                            <p:txEl>
                                              <p:pRg st="0" end="0"/>
                                            </p:txEl>
                                          </p:spTgt>
                                        </p:tgtEl>
                                        <p:attrNameLst>
                                          <p:attrName>style.visibility</p:attrName>
                                        </p:attrNameLst>
                                      </p:cBhvr>
                                      <p:to>
                                        <p:strVal val="visible"/>
                                      </p:to>
                                    </p:set>
                                    <p:animEffect transition="in" filter="wipe(left)">
                                      <p:cBhvr>
                                        <p:cTn id="10" dur="1000"/>
                                        <p:tgtEl>
                                          <p:spTgt spid="7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73">
                                            <p:txEl>
                                              <p:pRg st="1" end="1"/>
                                            </p:txEl>
                                          </p:spTgt>
                                        </p:tgtEl>
                                        <p:attrNameLst>
                                          <p:attrName>style.visibility</p:attrName>
                                        </p:attrNameLst>
                                      </p:cBhvr>
                                      <p:to>
                                        <p:strVal val="visible"/>
                                      </p:to>
                                    </p:set>
                                    <p:animEffect transition="in" filter="wipe(left)">
                                      <p:cBhvr>
                                        <p:cTn id="15" dur="1000"/>
                                        <p:tgtEl>
                                          <p:spTgt spid="7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73">
                                            <p:txEl>
                                              <p:pRg st="2" end="2"/>
                                            </p:txEl>
                                          </p:spTgt>
                                        </p:tgtEl>
                                        <p:attrNameLst>
                                          <p:attrName>style.visibility</p:attrName>
                                        </p:attrNameLst>
                                      </p:cBhvr>
                                      <p:to>
                                        <p:strVal val="visible"/>
                                      </p:to>
                                    </p:set>
                                    <p:animEffect transition="in" filter="wipe(left)">
                                      <p:cBhvr>
                                        <p:cTn id="20" dur="1000"/>
                                        <p:tgtEl>
                                          <p:spTgt spid="7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73">
                                            <p:txEl>
                                              <p:pRg st="3" end="3"/>
                                            </p:txEl>
                                          </p:spTgt>
                                        </p:tgtEl>
                                        <p:attrNameLst>
                                          <p:attrName>style.visibility</p:attrName>
                                        </p:attrNameLst>
                                      </p:cBhvr>
                                      <p:to>
                                        <p:strVal val="visible"/>
                                      </p:to>
                                    </p:set>
                                    <p:animEffect transition="in" filter="wipe(left)">
                                      <p:cBhvr>
                                        <p:cTn id="25" dur="1000"/>
                                        <p:tgtEl>
                                          <p:spTgt spid="7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72">
                                            <p:bg/>
                                          </p:spTgt>
                                        </p:tgtEl>
                                        <p:attrNameLst>
                                          <p:attrName>style.visibility</p:attrName>
                                        </p:attrNameLst>
                                      </p:cBhvr>
                                      <p:to>
                                        <p:strVal val="visible"/>
                                      </p:to>
                                    </p:set>
                                    <p:animEffect transition="in" filter="wipe(left)">
                                      <p:cBhvr>
                                        <p:cTn id="30" dur="1000"/>
                                        <p:tgtEl>
                                          <p:spTgt spid="72">
                                            <p:bg/>
                                          </p:spTgt>
                                        </p:tgtEl>
                                      </p:cBhvr>
                                    </p:animEffect>
                                  </p:childTnLst>
                                </p:cTn>
                              </p:par>
                              <p:par>
                                <p:cTn id="31" presetID="22" presetClass="entr" presetSubtype="8" fill="hold" grpId="0" nodeType="withEffect">
                                  <p:stCondLst>
                                    <p:cond delay="0"/>
                                  </p:stCondLst>
                                  <p:iterate>
                                    <p:tmAbs val="0"/>
                                  </p:iterate>
                                  <p:childTnLst>
                                    <p:set>
                                      <p:cBhvr>
                                        <p:cTn id="32" fill="hold"/>
                                        <p:tgtEl>
                                          <p:spTgt spid="72">
                                            <p:txEl>
                                              <p:pRg st="0" end="0"/>
                                            </p:txEl>
                                          </p:spTgt>
                                        </p:tgtEl>
                                        <p:attrNameLst>
                                          <p:attrName>style.visibility</p:attrName>
                                        </p:attrNameLst>
                                      </p:cBhvr>
                                      <p:to>
                                        <p:strVal val="visible"/>
                                      </p:to>
                                    </p:set>
                                    <p:animEffect transition="in" filter="wipe(left)">
                                      <p:cBhvr>
                                        <p:cTn id="33" dur="1000"/>
                                        <p:tgtEl>
                                          <p:spTgt spid="7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iterate>
                                    <p:tmAbs val="0"/>
                                  </p:iterate>
                                  <p:childTnLst>
                                    <p:set>
                                      <p:cBhvr>
                                        <p:cTn id="37" fill="hold"/>
                                        <p:tgtEl>
                                          <p:spTgt spid="72">
                                            <p:txEl>
                                              <p:charRg st="15" end="15"/>
                                            </p:txEl>
                                          </p:spTgt>
                                        </p:tgtEl>
                                        <p:attrNameLst>
                                          <p:attrName>style.visibility</p:attrName>
                                        </p:attrNameLst>
                                      </p:cBhvr>
                                      <p:to>
                                        <p:strVal val="visible"/>
                                      </p:to>
                                    </p:set>
                                    <p:animEffect transition="in" filter="wipe(left)">
                                      <p:cBhvr>
                                        <p:cTn id="38" dur="1000"/>
                                        <p:tgtEl>
                                          <p:spTgt spid="72">
                                            <p:txEl>
                                              <p:charRg st="15" end="1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iterate>
                                    <p:tmAbs val="0"/>
                                  </p:iterate>
                                  <p:childTnLst>
                                    <p:set>
                                      <p:cBhvr>
                                        <p:cTn id="42" fill="hold"/>
                                        <p:tgtEl>
                                          <p:spTgt spid="71">
                                            <p:bg/>
                                          </p:spTgt>
                                        </p:tgtEl>
                                        <p:attrNameLst>
                                          <p:attrName>style.visibility</p:attrName>
                                        </p:attrNameLst>
                                      </p:cBhvr>
                                      <p:to>
                                        <p:strVal val="visible"/>
                                      </p:to>
                                    </p:set>
                                    <p:animEffect transition="in" filter="wipe(left)">
                                      <p:cBhvr>
                                        <p:cTn id="43" dur="1000"/>
                                        <p:tgtEl>
                                          <p:spTgt spid="71">
                                            <p:bg/>
                                          </p:spTgt>
                                        </p:tgtEl>
                                      </p:cBhvr>
                                    </p:animEffect>
                                  </p:childTnLst>
                                </p:cTn>
                              </p:par>
                              <p:par>
                                <p:cTn id="44" presetID="22" presetClass="entr" presetSubtype="8" fill="hold" grpId="0" nodeType="withEffect">
                                  <p:stCondLst>
                                    <p:cond delay="0"/>
                                  </p:stCondLst>
                                  <p:iterate>
                                    <p:tmAbs val="0"/>
                                  </p:iterate>
                                  <p:childTnLst>
                                    <p:set>
                                      <p:cBhvr>
                                        <p:cTn id="45" fill="hold"/>
                                        <p:tgtEl>
                                          <p:spTgt spid="71">
                                            <p:txEl>
                                              <p:pRg st="0" end="0"/>
                                            </p:txEl>
                                          </p:spTgt>
                                        </p:tgtEl>
                                        <p:attrNameLst>
                                          <p:attrName>style.visibility</p:attrName>
                                        </p:attrNameLst>
                                      </p:cBhvr>
                                      <p:to>
                                        <p:strVal val="visible"/>
                                      </p:to>
                                    </p:set>
                                    <p:animEffect transition="in" filter="wipe(left)">
                                      <p:cBhvr>
                                        <p:cTn id="46" dur="1000"/>
                                        <p:tgtEl>
                                          <p:spTgt spid="71">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iterate>
                                    <p:tmAbs val="0"/>
                                  </p:iterate>
                                  <p:childTnLst>
                                    <p:set>
                                      <p:cBhvr>
                                        <p:cTn id="50" fill="hold"/>
                                        <p:tgtEl>
                                          <p:spTgt spid="71">
                                            <p:txEl>
                                              <p:pRg st="1" end="1"/>
                                            </p:txEl>
                                          </p:spTgt>
                                        </p:tgtEl>
                                        <p:attrNameLst>
                                          <p:attrName>style.visibility</p:attrName>
                                        </p:attrNameLst>
                                      </p:cBhvr>
                                      <p:to>
                                        <p:strVal val="visible"/>
                                      </p:to>
                                    </p:set>
                                    <p:animEffect transition="in" filter="wipe(left)">
                                      <p:cBhvr>
                                        <p:cTn id="51" dur="1000"/>
                                        <p:tgtEl>
                                          <p:spTgt spid="71">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iterate>
                                    <p:tmAbs val="0"/>
                                  </p:iterate>
                                  <p:childTnLst>
                                    <p:set>
                                      <p:cBhvr>
                                        <p:cTn id="55" fill="hold"/>
                                        <p:tgtEl>
                                          <p:spTgt spid="71">
                                            <p:txEl>
                                              <p:pRg st="2" end="2"/>
                                            </p:txEl>
                                          </p:spTgt>
                                        </p:tgtEl>
                                        <p:attrNameLst>
                                          <p:attrName>style.visibility</p:attrName>
                                        </p:attrNameLst>
                                      </p:cBhvr>
                                      <p:to>
                                        <p:strVal val="visible"/>
                                      </p:to>
                                    </p:set>
                                    <p:animEffect transition="in" filter="wipe(left)">
                                      <p:cBhvr>
                                        <p:cTn id="56" dur="1000"/>
                                        <p:tgtEl>
                                          <p:spTgt spid="71">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iterate>
                                    <p:tmAbs val="0"/>
                                  </p:iterate>
                                  <p:childTnLst>
                                    <p:set>
                                      <p:cBhvr>
                                        <p:cTn id="60" fill="hold"/>
                                        <p:tgtEl>
                                          <p:spTgt spid="71">
                                            <p:txEl>
                                              <p:pRg st="3" end="3"/>
                                            </p:txEl>
                                          </p:spTgt>
                                        </p:tgtEl>
                                        <p:attrNameLst>
                                          <p:attrName>style.visibility</p:attrName>
                                        </p:attrNameLst>
                                      </p:cBhvr>
                                      <p:to>
                                        <p:strVal val="visible"/>
                                      </p:to>
                                    </p:set>
                                    <p:animEffect transition="in" filter="wipe(left)">
                                      <p:cBhvr>
                                        <p:cTn id="61" dur="1000"/>
                                        <p:tgtEl>
                                          <p:spTgt spid="71">
                                            <p:txEl>
                                              <p:pRg st="3" end="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iterate>
                                    <p:tmAbs val="0"/>
                                  </p:iterate>
                                  <p:childTnLst>
                                    <p:set>
                                      <p:cBhvr>
                                        <p:cTn id="65" fill="hold"/>
                                        <p:tgtEl>
                                          <p:spTgt spid="71">
                                            <p:txEl>
                                              <p:pRg st="4" end="4"/>
                                            </p:txEl>
                                          </p:spTgt>
                                        </p:tgtEl>
                                        <p:attrNameLst>
                                          <p:attrName>style.visibility</p:attrName>
                                        </p:attrNameLst>
                                      </p:cBhvr>
                                      <p:to>
                                        <p:strVal val="visible"/>
                                      </p:to>
                                    </p:set>
                                    <p:animEffect transition="in" filter="wipe(left)">
                                      <p:cBhvr>
                                        <p:cTn id="66" dur="1000"/>
                                        <p:tgtEl>
                                          <p:spTgt spid="71">
                                            <p:txEl>
                                              <p:pRg st="4" end="4"/>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iterate>
                                    <p:tmAbs val="0"/>
                                  </p:iterate>
                                  <p:childTnLst>
                                    <p:set>
                                      <p:cBhvr>
                                        <p:cTn id="70" fill="hold"/>
                                        <p:tgtEl>
                                          <p:spTgt spid="74">
                                            <p:bg/>
                                          </p:spTgt>
                                        </p:tgtEl>
                                        <p:attrNameLst>
                                          <p:attrName>style.visibility</p:attrName>
                                        </p:attrNameLst>
                                      </p:cBhvr>
                                      <p:to>
                                        <p:strVal val="visible"/>
                                      </p:to>
                                    </p:set>
                                    <p:animEffect transition="in" filter="wipe(left)">
                                      <p:cBhvr>
                                        <p:cTn id="71" dur="1000"/>
                                        <p:tgtEl>
                                          <p:spTgt spid="74">
                                            <p:bg/>
                                          </p:spTgt>
                                        </p:tgtEl>
                                      </p:cBhvr>
                                    </p:animEffect>
                                  </p:childTnLst>
                                </p:cTn>
                              </p:par>
                              <p:par>
                                <p:cTn id="72" presetID="22" presetClass="entr" presetSubtype="8" fill="hold" grpId="0" nodeType="withEffect">
                                  <p:stCondLst>
                                    <p:cond delay="0"/>
                                  </p:stCondLst>
                                  <p:iterate>
                                    <p:tmAbs val="0"/>
                                  </p:iterate>
                                  <p:childTnLst>
                                    <p:set>
                                      <p:cBhvr>
                                        <p:cTn id="73" fill="hold"/>
                                        <p:tgtEl>
                                          <p:spTgt spid="74">
                                            <p:txEl>
                                              <p:pRg st="0" end="0"/>
                                            </p:txEl>
                                          </p:spTgt>
                                        </p:tgtEl>
                                        <p:attrNameLst>
                                          <p:attrName>style.visibility</p:attrName>
                                        </p:attrNameLst>
                                      </p:cBhvr>
                                      <p:to>
                                        <p:strVal val="visible"/>
                                      </p:to>
                                    </p:set>
                                    <p:animEffect transition="in" filter="wipe(left)">
                                      <p:cBhvr>
                                        <p:cTn id="74" dur="1000"/>
                                        <p:tgtEl>
                                          <p:spTgt spid="74">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iterate>
                                    <p:tmAbs val="0"/>
                                  </p:iterate>
                                  <p:childTnLst>
                                    <p:set>
                                      <p:cBhvr>
                                        <p:cTn id="78" fill="hold"/>
                                        <p:tgtEl>
                                          <p:spTgt spid="74">
                                            <p:txEl>
                                              <p:pRg st="1" end="1"/>
                                            </p:txEl>
                                          </p:spTgt>
                                        </p:tgtEl>
                                        <p:attrNameLst>
                                          <p:attrName>style.visibility</p:attrName>
                                        </p:attrNameLst>
                                      </p:cBhvr>
                                      <p:to>
                                        <p:strVal val="visible"/>
                                      </p:to>
                                    </p:set>
                                    <p:animEffect transition="in" filter="wipe(left)">
                                      <p:cBhvr>
                                        <p:cTn id="79" dur="1000"/>
                                        <p:tgtEl>
                                          <p:spTgt spid="74">
                                            <p:txEl>
                                              <p:pRg st="1" end="1"/>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iterate>
                                    <p:tmAbs val="0"/>
                                  </p:iterate>
                                  <p:childTnLst>
                                    <p:set>
                                      <p:cBhvr>
                                        <p:cTn id="83" fill="hold"/>
                                        <p:tgtEl>
                                          <p:spTgt spid="74">
                                            <p:txEl>
                                              <p:pRg st="2" end="2"/>
                                            </p:txEl>
                                          </p:spTgt>
                                        </p:tgtEl>
                                        <p:attrNameLst>
                                          <p:attrName>style.visibility</p:attrName>
                                        </p:attrNameLst>
                                      </p:cBhvr>
                                      <p:to>
                                        <p:strVal val="visible"/>
                                      </p:to>
                                    </p:set>
                                    <p:animEffect transition="in" filter="wipe(left)">
                                      <p:cBhvr>
                                        <p:cTn id="84" dur="1000"/>
                                        <p:tgtEl>
                                          <p:spTgt spid="74">
                                            <p:txEl>
                                              <p:pRg st="2" end="2"/>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iterate>
                                    <p:tmAbs val="0"/>
                                  </p:iterate>
                                  <p:childTnLst>
                                    <p:set>
                                      <p:cBhvr>
                                        <p:cTn id="88" fill="hold"/>
                                        <p:tgtEl>
                                          <p:spTgt spid="74">
                                            <p:txEl>
                                              <p:pRg st="3" end="3"/>
                                            </p:txEl>
                                          </p:spTgt>
                                        </p:tgtEl>
                                        <p:attrNameLst>
                                          <p:attrName>style.visibility</p:attrName>
                                        </p:attrNameLst>
                                      </p:cBhvr>
                                      <p:to>
                                        <p:strVal val="visible"/>
                                      </p:to>
                                    </p:set>
                                    <p:animEffect transition="in" filter="wipe(left)">
                                      <p:cBhvr>
                                        <p:cTn id="89" dur="1000"/>
                                        <p:tgtEl>
                                          <p:spTgt spid="74">
                                            <p:txEl>
                                              <p:pRg st="3" end="3"/>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iterate>
                                    <p:tmAbs val="0"/>
                                  </p:iterate>
                                  <p:childTnLst>
                                    <p:set>
                                      <p:cBhvr>
                                        <p:cTn id="93" fill="hold"/>
                                        <p:tgtEl>
                                          <p:spTgt spid="74">
                                            <p:txEl>
                                              <p:pRg st="4" end="4"/>
                                            </p:txEl>
                                          </p:spTgt>
                                        </p:tgtEl>
                                        <p:attrNameLst>
                                          <p:attrName>style.visibility</p:attrName>
                                        </p:attrNameLst>
                                      </p:cBhvr>
                                      <p:to>
                                        <p:strVal val="visible"/>
                                      </p:to>
                                    </p:set>
                                    <p:animEffect transition="in" filter="wipe(left)">
                                      <p:cBhvr>
                                        <p:cTn id="94" dur="1000"/>
                                        <p:tgtEl>
                                          <p:spTgt spid="74">
                                            <p:txEl>
                                              <p:pRg st="4" end="4"/>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iterate>
                                    <p:tmAbs val="0"/>
                                  </p:iterate>
                                  <p:childTnLst>
                                    <p:set>
                                      <p:cBhvr>
                                        <p:cTn id="98" fill="hold"/>
                                        <p:tgtEl>
                                          <p:spTgt spid="75">
                                            <p:bg/>
                                          </p:spTgt>
                                        </p:tgtEl>
                                        <p:attrNameLst>
                                          <p:attrName>style.visibility</p:attrName>
                                        </p:attrNameLst>
                                      </p:cBhvr>
                                      <p:to>
                                        <p:strVal val="visible"/>
                                      </p:to>
                                    </p:set>
                                    <p:animEffect transition="in" filter="wipe(left)">
                                      <p:cBhvr>
                                        <p:cTn id="99" dur="1000"/>
                                        <p:tgtEl>
                                          <p:spTgt spid="75">
                                            <p:bg/>
                                          </p:spTgt>
                                        </p:tgtEl>
                                      </p:cBhvr>
                                    </p:animEffect>
                                  </p:childTnLst>
                                </p:cTn>
                              </p:par>
                              <p:par>
                                <p:cTn id="100" presetID="22" presetClass="entr" presetSubtype="8" fill="hold" grpId="0" nodeType="withEffect">
                                  <p:stCondLst>
                                    <p:cond delay="0"/>
                                  </p:stCondLst>
                                  <p:iterate>
                                    <p:tmAbs val="0"/>
                                  </p:iterate>
                                  <p:childTnLst>
                                    <p:set>
                                      <p:cBhvr>
                                        <p:cTn id="101" fill="hold"/>
                                        <p:tgtEl>
                                          <p:spTgt spid="75">
                                            <p:txEl>
                                              <p:pRg st="0" end="0"/>
                                            </p:txEl>
                                          </p:spTgt>
                                        </p:tgtEl>
                                        <p:attrNameLst>
                                          <p:attrName>style.visibility</p:attrName>
                                        </p:attrNameLst>
                                      </p:cBhvr>
                                      <p:to>
                                        <p:strVal val="visible"/>
                                      </p:to>
                                    </p:set>
                                    <p:animEffect transition="in" filter="wipe(left)">
                                      <p:cBhvr>
                                        <p:cTn id="102" dur="1000"/>
                                        <p:tgtEl>
                                          <p:spTgt spid="75">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iterate>
                                    <p:tmAbs val="0"/>
                                  </p:iterate>
                                  <p:childTnLst>
                                    <p:set>
                                      <p:cBhvr>
                                        <p:cTn id="106" fill="hold"/>
                                        <p:tgtEl>
                                          <p:spTgt spid="75">
                                            <p:txEl>
                                              <p:pRg st="1" end="1"/>
                                            </p:txEl>
                                          </p:spTgt>
                                        </p:tgtEl>
                                        <p:attrNameLst>
                                          <p:attrName>style.visibility</p:attrName>
                                        </p:attrNameLst>
                                      </p:cBhvr>
                                      <p:to>
                                        <p:strVal val="visible"/>
                                      </p:to>
                                    </p:set>
                                    <p:animEffect transition="in" filter="wipe(left)">
                                      <p:cBhvr>
                                        <p:cTn id="107" dur="1000"/>
                                        <p:tgtEl>
                                          <p:spTgt spid="75">
                                            <p:txEl>
                                              <p:pRg st="1" end="1"/>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iterate>
                                    <p:tmAbs val="0"/>
                                  </p:iterate>
                                  <p:childTnLst>
                                    <p:set>
                                      <p:cBhvr>
                                        <p:cTn id="111" fill="hold"/>
                                        <p:tgtEl>
                                          <p:spTgt spid="75">
                                            <p:txEl>
                                              <p:pRg st="2" end="2"/>
                                            </p:txEl>
                                          </p:spTgt>
                                        </p:tgtEl>
                                        <p:attrNameLst>
                                          <p:attrName>style.visibility</p:attrName>
                                        </p:attrNameLst>
                                      </p:cBhvr>
                                      <p:to>
                                        <p:strVal val="visible"/>
                                      </p:to>
                                    </p:set>
                                    <p:animEffect transition="in" filter="wipe(left)">
                                      <p:cBhvr>
                                        <p:cTn id="112" dur="1000"/>
                                        <p:tgtEl>
                                          <p:spTgt spid="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uild="p" bldLvl="5" animBg="1" advAuto="0"/>
      <p:bldP spid="72" grpId="0" build="p" bldLvl="5" animBg="1" advAuto="0"/>
      <p:bldP spid="73" grpId="0" build="p" bldLvl="5" animBg="1" advAuto="0"/>
      <p:bldP spid="74" grpId="0" build="p" bldLvl="5" animBg="1" advAuto="0"/>
      <p:bldP spid="75" grpId="0"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a:spLocks noGrp="1"/>
          </p:cNvSpPr>
          <p:nvPr>
            <p:ph type="body" idx="1"/>
          </p:nvPr>
        </p:nvSpPr>
        <p:spPr>
          <a:xfrm>
            <a:off x="952500" y="1829439"/>
            <a:ext cx="11099800" cy="7125790"/>
          </a:xfrm>
          <a:prstGeom prst="rect">
            <a:avLst/>
          </a:prstGeom>
        </p:spPr>
        <p:txBody>
          <a:bodyPr>
            <a:normAutofit lnSpcReduction="10000"/>
          </a:bodyPr>
          <a:lstStyle/>
          <a:p>
            <a:pPr defTabSz="467359">
              <a:spcBef>
                <a:spcPts val="1300"/>
              </a:spcBef>
              <a:defRPr sz="2880"/>
            </a:pPr>
            <a:r>
              <a:rPr b="1" dirty="0">
                <a:solidFill>
                  <a:srgbClr val="C182FF"/>
                </a:solidFill>
              </a:rPr>
              <a:t>Parents</a:t>
            </a:r>
            <a:r>
              <a:rPr dirty="0"/>
              <a:t> and family interests in sport can greatly influence</a:t>
            </a:r>
            <a:br>
              <a:rPr dirty="0"/>
            </a:br>
            <a:r>
              <a:rPr dirty="0"/>
              <a:t>the choices of the younger family members. Reasons for</a:t>
            </a:r>
            <a:br>
              <a:rPr dirty="0"/>
            </a:br>
            <a:r>
              <a:rPr dirty="0"/>
              <a:t>this are;</a:t>
            </a:r>
          </a:p>
          <a:p>
            <a:pPr marL="420623" lvl="1" indent="-420623" defTabSz="467359">
              <a:spcBef>
                <a:spcPts val="1300"/>
              </a:spcBef>
              <a:buClr>
                <a:srgbClr val="C182FF"/>
              </a:buClr>
              <a:buSzPct val="100000"/>
              <a:buFont typeface="Lucida Grande"/>
              <a:buChar char="•"/>
              <a:defRPr sz="2880"/>
            </a:pPr>
            <a:r>
              <a:rPr b="1" dirty="0">
                <a:solidFill>
                  <a:srgbClr val="C182FF"/>
                </a:solidFill>
              </a:rPr>
              <a:t>Sporting traditions</a:t>
            </a:r>
            <a:r>
              <a:rPr dirty="0"/>
              <a:t> in a family.</a:t>
            </a:r>
          </a:p>
          <a:p>
            <a:pPr marL="420623" lvl="1" indent="-420623" defTabSz="467359">
              <a:spcBef>
                <a:spcPts val="1300"/>
              </a:spcBef>
              <a:buClr>
                <a:srgbClr val="C182FF"/>
              </a:buClr>
              <a:buSzPct val="100000"/>
              <a:buFont typeface="Lucida Grande"/>
              <a:buChar char="•"/>
              <a:defRPr sz="2880"/>
            </a:pPr>
            <a:r>
              <a:rPr b="1" dirty="0">
                <a:solidFill>
                  <a:srgbClr val="C182FF"/>
                </a:solidFill>
              </a:rPr>
              <a:t>Membership</a:t>
            </a:r>
            <a:r>
              <a:rPr dirty="0"/>
              <a:t> of family members </a:t>
            </a:r>
            <a:r>
              <a:rPr b="1" dirty="0">
                <a:solidFill>
                  <a:srgbClr val="C182FF"/>
                </a:solidFill>
              </a:rPr>
              <a:t>to sports clubs</a:t>
            </a:r>
            <a:r>
              <a:rPr dirty="0"/>
              <a:t>.</a:t>
            </a:r>
          </a:p>
          <a:p>
            <a:pPr marL="420623" lvl="1" indent="-420623" defTabSz="467359">
              <a:spcBef>
                <a:spcPts val="1300"/>
              </a:spcBef>
              <a:buClr>
                <a:srgbClr val="C182FF"/>
              </a:buClr>
              <a:buSzPct val="100000"/>
              <a:buFont typeface="Lucida Grande"/>
              <a:buChar char="•"/>
              <a:defRPr sz="2880"/>
            </a:pPr>
            <a:r>
              <a:rPr dirty="0"/>
              <a:t>The family atmosphere of a club where </a:t>
            </a:r>
            <a:r>
              <a:rPr b="1" dirty="0">
                <a:solidFill>
                  <a:srgbClr val="C182FF"/>
                </a:solidFill>
              </a:rPr>
              <a:t>families</a:t>
            </a:r>
            <a:r>
              <a:rPr dirty="0"/>
              <a:t> </a:t>
            </a:r>
            <a:br>
              <a:rPr dirty="0"/>
            </a:br>
            <a:r>
              <a:rPr dirty="0"/>
              <a:t>come together and </a:t>
            </a:r>
            <a:r>
              <a:rPr b="1" dirty="0">
                <a:solidFill>
                  <a:srgbClr val="C182FF"/>
                </a:solidFill>
              </a:rPr>
              <a:t>socialise through sport </a:t>
            </a:r>
            <a:r>
              <a:rPr dirty="0"/>
              <a:t>and shared interests.</a:t>
            </a:r>
          </a:p>
          <a:p>
            <a:pPr marL="420623" lvl="1" indent="-420623" defTabSz="467359">
              <a:spcBef>
                <a:spcPts val="1300"/>
              </a:spcBef>
              <a:buClr>
                <a:srgbClr val="C182FF"/>
              </a:buClr>
              <a:buSzPct val="100000"/>
              <a:buFont typeface="Lucida Grande"/>
              <a:buChar char="•"/>
              <a:defRPr sz="2880"/>
            </a:pPr>
            <a:r>
              <a:rPr dirty="0"/>
              <a:t>Young people watch their family members participate and see them as a </a:t>
            </a:r>
            <a:r>
              <a:rPr b="1" dirty="0">
                <a:solidFill>
                  <a:srgbClr val="C182FF"/>
                </a:solidFill>
              </a:rPr>
              <a:t>role-model</a:t>
            </a:r>
            <a:r>
              <a:rPr dirty="0"/>
              <a:t> to aspire to.</a:t>
            </a:r>
          </a:p>
          <a:p>
            <a:pPr marL="420623" lvl="1" indent="-420623" defTabSz="467359">
              <a:spcBef>
                <a:spcPts val="1300"/>
              </a:spcBef>
              <a:buClr>
                <a:srgbClr val="C182FF"/>
              </a:buClr>
              <a:buSzPct val="100000"/>
              <a:buFont typeface="Lucida Grande"/>
              <a:buChar char="•"/>
              <a:defRPr sz="2880"/>
            </a:pPr>
            <a:r>
              <a:rPr b="1" dirty="0">
                <a:solidFill>
                  <a:srgbClr val="C182FF"/>
                </a:solidFill>
              </a:rPr>
              <a:t>Parents</a:t>
            </a:r>
            <a:r>
              <a:rPr dirty="0"/>
              <a:t> often have to fund and transport children to and from the sports event so they may</a:t>
            </a:r>
            <a:r>
              <a:rPr b="1" dirty="0">
                <a:solidFill>
                  <a:srgbClr val="C182FF"/>
                </a:solidFill>
              </a:rPr>
              <a:t> have input</a:t>
            </a:r>
            <a:r>
              <a:rPr dirty="0"/>
              <a:t> into which ones they do.</a:t>
            </a:r>
          </a:p>
          <a:p>
            <a:pPr marL="420623" lvl="1" indent="-420623" defTabSz="467359">
              <a:spcBef>
                <a:spcPts val="1300"/>
              </a:spcBef>
              <a:buClr>
                <a:srgbClr val="C182FF"/>
              </a:buClr>
              <a:buSzPct val="100000"/>
              <a:buFont typeface="Lucida Grande"/>
              <a:buChar char="•"/>
              <a:defRPr sz="2880"/>
            </a:pPr>
            <a:r>
              <a:rPr dirty="0"/>
              <a:t>Family members may be the first people to introduce the young people in the family to sport. </a:t>
            </a:r>
            <a:r>
              <a:rPr b="1" dirty="0">
                <a:solidFill>
                  <a:srgbClr val="C182FF"/>
                </a:solidFill>
              </a:rPr>
              <a:t>First impressions</a:t>
            </a:r>
            <a:r>
              <a:rPr dirty="0"/>
              <a:t> can be lasting.</a:t>
            </a:r>
          </a:p>
        </p:txBody>
      </p:sp>
      <p:pic>
        <p:nvPicPr>
          <p:cNvPr id="84" name="droppedImage.tiff"/>
          <p:cNvPicPr>
            <a:picLocks noChangeAspect="1"/>
          </p:cNvPicPr>
          <p:nvPr/>
        </p:nvPicPr>
        <p:blipFill>
          <a:blip r:embed="rId2"/>
          <a:srcRect l="3019" t="8787" r="1536" b="6315"/>
          <a:stretch>
            <a:fillRect/>
          </a:stretch>
        </p:blipFill>
        <p:spPr>
          <a:xfrm>
            <a:off x="9678757" y="2639213"/>
            <a:ext cx="2884885" cy="1786732"/>
          </a:xfrm>
          <a:custGeom>
            <a:avLst/>
            <a:gdLst/>
            <a:ahLst/>
            <a:cxnLst>
              <a:cxn ang="0">
                <a:pos x="wd2" y="hd2"/>
              </a:cxn>
              <a:cxn ang="5400000">
                <a:pos x="wd2" y="hd2"/>
              </a:cxn>
              <a:cxn ang="10800000">
                <a:pos x="wd2" y="hd2"/>
              </a:cxn>
              <a:cxn ang="16200000">
                <a:pos x="wd2" y="hd2"/>
              </a:cxn>
            </a:cxnLst>
            <a:rect l="0" t="0" r="r" b="b"/>
            <a:pathLst>
              <a:path w="21600" h="21600" extrusionOk="0">
                <a:moveTo>
                  <a:pt x="18379" y="0"/>
                </a:moveTo>
                <a:cubicBezTo>
                  <a:pt x="18023" y="0"/>
                  <a:pt x="17866" y="47"/>
                  <a:pt x="17648" y="225"/>
                </a:cubicBezTo>
                <a:cubicBezTo>
                  <a:pt x="17580" y="281"/>
                  <a:pt x="17511" y="326"/>
                  <a:pt x="17493" y="321"/>
                </a:cubicBezTo>
                <a:cubicBezTo>
                  <a:pt x="17475" y="317"/>
                  <a:pt x="17435" y="366"/>
                  <a:pt x="17404" y="432"/>
                </a:cubicBezTo>
                <a:cubicBezTo>
                  <a:pt x="17363" y="518"/>
                  <a:pt x="17340" y="544"/>
                  <a:pt x="17324" y="518"/>
                </a:cubicBezTo>
                <a:cubicBezTo>
                  <a:pt x="17290" y="463"/>
                  <a:pt x="17271" y="472"/>
                  <a:pt x="17279" y="542"/>
                </a:cubicBezTo>
                <a:cubicBezTo>
                  <a:pt x="17288" y="614"/>
                  <a:pt x="17208" y="754"/>
                  <a:pt x="17166" y="739"/>
                </a:cubicBezTo>
                <a:cubicBezTo>
                  <a:pt x="17151" y="733"/>
                  <a:pt x="17137" y="745"/>
                  <a:pt x="17137" y="763"/>
                </a:cubicBezTo>
                <a:cubicBezTo>
                  <a:pt x="17136" y="788"/>
                  <a:pt x="16927" y="1232"/>
                  <a:pt x="16866" y="1339"/>
                </a:cubicBezTo>
                <a:cubicBezTo>
                  <a:pt x="16862" y="1346"/>
                  <a:pt x="16841" y="1324"/>
                  <a:pt x="16819" y="1291"/>
                </a:cubicBezTo>
                <a:cubicBezTo>
                  <a:pt x="16784" y="1240"/>
                  <a:pt x="16777" y="1238"/>
                  <a:pt x="16777" y="1281"/>
                </a:cubicBezTo>
                <a:cubicBezTo>
                  <a:pt x="16777" y="1309"/>
                  <a:pt x="16796" y="1344"/>
                  <a:pt x="16819" y="1353"/>
                </a:cubicBezTo>
                <a:cubicBezTo>
                  <a:pt x="16858" y="1370"/>
                  <a:pt x="16858" y="1373"/>
                  <a:pt x="16807" y="1521"/>
                </a:cubicBezTo>
                <a:cubicBezTo>
                  <a:pt x="16778" y="1605"/>
                  <a:pt x="16745" y="1665"/>
                  <a:pt x="16736" y="1655"/>
                </a:cubicBezTo>
                <a:cubicBezTo>
                  <a:pt x="16726" y="1646"/>
                  <a:pt x="16713" y="1652"/>
                  <a:pt x="16706" y="1670"/>
                </a:cubicBezTo>
                <a:cubicBezTo>
                  <a:pt x="16699" y="1687"/>
                  <a:pt x="16704" y="1712"/>
                  <a:pt x="16715" y="1722"/>
                </a:cubicBezTo>
                <a:cubicBezTo>
                  <a:pt x="16726" y="1734"/>
                  <a:pt x="16708" y="1835"/>
                  <a:pt x="16673" y="1962"/>
                </a:cubicBezTo>
                <a:cubicBezTo>
                  <a:pt x="16598" y="2232"/>
                  <a:pt x="16517" y="2685"/>
                  <a:pt x="16498" y="2951"/>
                </a:cubicBezTo>
                <a:cubicBezTo>
                  <a:pt x="16484" y="3143"/>
                  <a:pt x="16484" y="3675"/>
                  <a:pt x="16498" y="3877"/>
                </a:cubicBezTo>
                <a:cubicBezTo>
                  <a:pt x="16519" y="4180"/>
                  <a:pt x="16724" y="5032"/>
                  <a:pt x="16813" y="5191"/>
                </a:cubicBezTo>
                <a:cubicBezTo>
                  <a:pt x="16839" y="5238"/>
                  <a:pt x="16840" y="5261"/>
                  <a:pt x="16819" y="5302"/>
                </a:cubicBezTo>
                <a:cubicBezTo>
                  <a:pt x="16795" y="5348"/>
                  <a:pt x="16804" y="5367"/>
                  <a:pt x="16846" y="5354"/>
                </a:cubicBezTo>
                <a:cubicBezTo>
                  <a:pt x="16876" y="5346"/>
                  <a:pt x="16922" y="5424"/>
                  <a:pt x="16908" y="5460"/>
                </a:cubicBezTo>
                <a:cubicBezTo>
                  <a:pt x="16901" y="5479"/>
                  <a:pt x="16903" y="5485"/>
                  <a:pt x="16914" y="5474"/>
                </a:cubicBezTo>
                <a:cubicBezTo>
                  <a:pt x="16936" y="5452"/>
                  <a:pt x="17074" y="5672"/>
                  <a:pt x="17074" y="5729"/>
                </a:cubicBezTo>
                <a:cubicBezTo>
                  <a:pt x="17074" y="5748"/>
                  <a:pt x="17086" y="5767"/>
                  <a:pt x="17101" y="5767"/>
                </a:cubicBezTo>
                <a:cubicBezTo>
                  <a:pt x="17116" y="5767"/>
                  <a:pt x="17145" y="5803"/>
                  <a:pt x="17166" y="5849"/>
                </a:cubicBezTo>
                <a:cubicBezTo>
                  <a:pt x="17188" y="5894"/>
                  <a:pt x="17212" y="5919"/>
                  <a:pt x="17220" y="5906"/>
                </a:cubicBezTo>
                <a:cubicBezTo>
                  <a:pt x="17228" y="5894"/>
                  <a:pt x="17270" y="5923"/>
                  <a:pt x="17315" y="5969"/>
                </a:cubicBezTo>
                <a:cubicBezTo>
                  <a:pt x="17539" y="6197"/>
                  <a:pt x="17960" y="6375"/>
                  <a:pt x="18296" y="6386"/>
                </a:cubicBezTo>
                <a:cubicBezTo>
                  <a:pt x="18470" y="6392"/>
                  <a:pt x="18492" y="6398"/>
                  <a:pt x="18492" y="6453"/>
                </a:cubicBezTo>
                <a:cubicBezTo>
                  <a:pt x="18492" y="6495"/>
                  <a:pt x="18460" y="6533"/>
                  <a:pt x="18397" y="6573"/>
                </a:cubicBezTo>
                <a:cubicBezTo>
                  <a:pt x="18346" y="6605"/>
                  <a:pt x="18279" y="6655"/>
                  <a:pt x="18245" y="6679"/>
                </a:cubicBezTo>
                <a:cubicBezTo>
                  <a:pt x="18211" y="6702"/>
                  <a:pt x="18179" y="6720"/>
                  <a:pt x="18174" y="6722"/>
                </a:cubicBezTo>
                <a:cubicBezTo>
                  <a:pt x="18168" y="6724"/>
                  <a:pt x="18140" y="6751"/>
                  <a:pt x="18111" y="6779"/>
                </a:cubicBezTo>
                <a:cubicBezTo>
                  <a:pt x="17871" y="7022"/>
                  <a:pt x="17777" y="7103"/>
                  <a:pt x="17761" y="7086"/>
                </a:cubicBezTo>
                <a:cubicBezTo>
                  <a:pt x="17750" y="7076"/>
                  <a:pt x="17743" y="7088"/>
                  <a:pt x="17746" y="7110"/>
                </a:cubicBezTo>
                <a:cubicBezTo>
                  <a:pt x="17749" y="7133"/>
                  <a:pt x="17721" y="7161"/>
                  <a:pt x="17684" y="7178"/>
                </a:cubicBezTo>
                <a:cubicBezTo>
                  <a:pt x="17646" y="7194"/>
                  <a:pt x="17621" y="7224"/>
                  <a:pt x="17627" y="7240"/>
                </a:cubicBezTo>
                <a:cubicBezTo>
                  <a:pt x="17633" y="7256"/>
                  <a:pt x="17600" y="7314"/>
                  <a:pt x="17550" y="7370"/>
                </a:cubicBezTo>
                <a:cubicBezTo>
                  <a:pt x="17472" y="7456"/>
                  <a:pt x="17455" y="7464"/>
                  <a:pt x="17434" y="7422"/>
                </a:cubicBezTo>
                <a:cubicBezTo>
                  <a:pt x="17420" y="7396"/>
                  <a:pt x="17400" y="7383"/>
                  <a:pt x="17389" y="7394"/>
                </a:cubicBezTo>
                <a:cubicBezTo>
                  <a:pt x="17377" y="7406"/>
                  <a:pt x="17376" y="7424"/>
                  <a:pt x="17389" y="7446"/>
                </a:cubicBezTo>
                <a:cubicBezTo>
                  <a:pt x="17421" y="7498"/>
                  <a:pt x="17381" y="7600"/>
                  <a:pt x="17336" y="7581"/>
                </a:cubicBezTo>
                <a:cubicBezTo>
                  <a:pt x="17309" y="7569"/>
                  <a:pt x="17289" y="7597"/>
                  <a:pt x="17268" y="7677"/>
                </a:cubicBezTo>
                <a:cubicBezTo>
                  <a:pt x="17251" y="7737"/>
                  <a:pt x="17233" y="7777"/>
                  <a:pt x="17226" y="7768"/>
                </a:cubicBezTo>
                <a:cubicBezTo>
                  <a:pt x="17209" y="7744"/>
                  <a:pt x="17146" y="7837"/>
                  <a:pt x="17158" y="7869"/>
                </a:cubicBezTo>
                <a:cubicBezTo>
                  <a:pt x="17168" y="7895"/>
                  <a:pt x="17129" y="7959"/>
                  <a:pt x="17101" y="7964"/>
                </a:cubicBezTo>
                <a:cubicBezTo>
                  <a:pt x="17093" y="7966"/>
                  <a:pt x="17084" y="7980"/>
                  <a:pt x="17083" y="7993"/>
                </a:cubicBezTo>
                <a:cubicBezTo>
                  <a:pt x="17083" y="8007"/>
                  <a:pt x="17053" y="8064"/>
                  <a:pt x="17018" y="8123"/>
                </a:cubicBezTo>
                <a:cubicBezTo>
                  <a:pt x="16965" y="8211"/>
                  <a:pt x="16949" y="8222"/>
                  <a:pt x="16923" y="8190"/>
                </a:cubicBezTo>
                <a:cubicBezTo>
                  <a:pt x="16896" y="8157"/>
                  <a:pt x="16896" y="8161"/>
                  <a:pt x="16917" y="8200"/>
                </a:cubicBezTo>
                <a:cubicBezTo>
                  <a:pt x="16937" y="8236"/>
                  <a:pt x="16934" y="8259"/>
                  <a:pt x="16908" y="8305"/>
                </a:cubicBezTo>
                <a:cubicBezTo>
                  <a:pt x="16890" y="8337"/>
                  <a:pt x="16864" y="8353"/>
                  <a:pt x="16849" y="8343"/>
                </a:cubicBezTo>
                <a:cubicBezTo>
                  <a:pt x="16797" y="8312"/>
                  <a:pt x="16752" y="8356"/>
                  <a:pt x="16774" y="8420"/>
                </a:cubicBezTo>
                <a:cubicBezTo>
                  <a:pt x="16790" y="8465"/>
                  <a:pt x="16777" y="8516"/>
                  <a:pt x="16712" y="8641"/>
                </a:cubicBezTo>
                <a:cubicBezTo>
                  <a:pt x="16634" y="8791"/>
                  <a:pt x="16625" y="8797"/>
                  <a:pt x="16590" y="8747"/>
                </a:cubicBezTo>
                <a:cubicBezTo>
                  <a:pt x="16553" y="8692"/>
                  <a:pt x="16546" y="8732"/>
                  <a:pt x="16578" y="8814"/>
                </a:cubicBezTo>
                <a:cubicBezTo>
                  <a:pt x="16586" y="8833"/>
                  <a:pt x="16578" y="8884"/>
                  <a:pt x="16560" y="8924"/>
                </a:cubicBezTo>
                <a:cubicBezTo>
                  <a:pt x="16535" y="8983"/>
                  <a:pt x="16521" y="8989"/>
                  <a:pt x="16498" y="8958"/>
                </a:cubicBezTo>
                <a:cubicBezTo>
                  <a:pt x="16460" y="8907"/>
                  <a:pt x="16437" y="8944"/>
                  <a:pt x="16468" y="9006"/>
                </a:cubicBezTo>
                <a:cubicBezTo>
                  <a:pt x="16488" y="9043"/>
                  <a:pt x="16481" y="9067"/>
                  <a:pt x="16438" y="9121"/>
                </a:cubicBezTo>
                <a:cubicBezTo>
                  <a:pt x="16409" y="9158"/>
                  <a:pt x="16388" y="9192"/>
                  <a:pt x="16391" y="9198"/>
                </a:cubicBezTo>
                <a:cubicBezTo>
                  <a:pt x="16404" y="9220"/>
                  <a:pt x="16158" y="9689"/>
                  <a:pt x="16141" y="9673"/>
                </a:cubicBezTo>
                <a:cubicBezTo>
                  <a:pt x="16125" y="9656"/>
                  <a:pt x="16088" y="9739"/>
                  <a:pt x="16082" y="9807"/>
                </a:cubicBezTo>
                <a:cubicBezTo>
                  <a:pt x="16080" y="9825"/>
                  <a:pt x="16027" y="9953"/>
                  <a:pt x="15966" y="10090"/>
                </a:cubicBezTo>
                <a:cubicBezTo>
                  <a:pt x="15905" y="10227"/>
                  <a:pt x="15828" y="10397"/>
                  <a:pt x="15794" y="10474"/>
                </a:cubicBezTo>
                <a:cubicBezTo>
                  <a:pt x="15752" y="10568"/>
                  <a:pt x="15690" y="10647"/>
                  <a:pt x="15606" y="10714"/>
                </a:cubicBezTo>
                <a:cubicBezTo>
                  <a:pt x="15538" y="10768"/>
                  <a:pt x="15464" y="10836"/>
                  <a:pt x="15440" y="10862"/>
                </a:cubicBezTo>
                <a:cubicBezTo>
                  <a:pt x="15416" y="10889"/>
                  <a:pt x="15383" y="10902"/>
                  <a:pt x="15366" y="10891"/>
                </a:cubicBezTo>
                <a:cubicBezTo>
                  <a:pt x="15346" y="10879"/>
                  <a:pt x="15340" y="10884"/>
                  <a:pt x="15348" y="10906"/>
                </a:cubicBezTo>
                <a:cubicBezTo>
                  <a:pt x="15363" y="10946"/>
                  <a:pt x="15327" y="11004"/>
                  <a:pt x="15274" y="11021"/>
                </a:cubicBezTo>
                <a:cubicBezTo>
                  <a:pt x="15253" y="11027"/>
                  <a:pt x="15237" y="11045"/>
                  <a:pt x="15238" y="11059"/>
                </a:cubicBezTo>
                <a:cubicBezTo>
                  <a:pt x="15241" y="11098"/>
                  <a:pt x="15050" y="11433"/>
                  <a:pt x="15030" y="11424"/>
                </a:cubicBezTo>
                <a:cubicBezTo>
                  <a:pt x="15013" y="11416"/>
                  <a:pt x="15004" y="11460"/>
                  <a:pt x="15009" y="11534"/>
                </a:cubicBezTo>
                <a:cubicBezTo>
                  <a:pt x="15011" y="11554"/>
                  <a:pt x="14998" y="11626"/>
                  <a:pt x="14979" y="11697"/>
                </a:cubicBezTo>
                <a:cubicBezTo>
                  <a:pt x="14961" y="11768"/>
                  <a:pt x="14944" y="11847"/>
                  <a:pt x="14941" y="11875"/>
                </a:cubicBezTo>
                <a:cubicBezTo>
                  <a:pt x="14938" y="11902"/>
                  <a:pt x="14919" y="12066"/>
                  <a:pt x="14899" y="12235"/>
                </a:cubicBezTo>
                <a:cubicBezTo>
                  <a:pt x="14867" y="12509"/>
                  <a:pt x="14866" y="12572"/>
                  <a:pt x="14890" y="12873"/>
                </a:cubicBezTo>
                <a:cubicBezTo>
                  <a:pt x="14918" y="13208"/>
                  <a:pt x="14907" y="13330"/>
                  <a:pt x="14852" y="13309"/>
                </a:cubicBezTo>
                <a:cubicBezTo>
                  <a:pt x="14840" y="13305"/>
                  <a:pt x="14815" y="13346"/>
                  <a:pt x="14798" y="13400"/>
                </a:cubicBezTo>
                <a:cubicBezTo>
                  <a:pt x="14761" y="13517"/>
                  <a:pt x="14702" y="13575"/>
                  <a:pt x="14653" y="13544"/>
                </a:cubicBezTo>
                <a:cubicBezTo>
                  <a:pt x="14629" y="13530"/>
                  <a:pt x="14622" y="13534"/>
                  <a:pt x="14632" y="13559"/>
                </a:cubicBezTo>
                <a:cubicBezTo>
                  <a:pt x="14661" y="13634"/>
                  <a:pt x="14337" y="13812"/>
                  <a:pt x="14204" y="13794"/>
                </a:cubicBezTo>
                <a:cubicBezTo>
                  <a:pt x="14169" y="13789"/>
                  <a:pt x="14130" y="13796"/>
                  <a:pt x="14118" y="13808"/>
                </a:cubicBezTo>
                <a:cubicBezTo>
                  <a:pt x="14086" y="13839"/>
                  <a:pt x="13700" y="13776"/>
                  <a:pt x="13675" y="13736"/>
                </a:cubicBezTo>
                <a:cubicBezTo>
                  <a:pt x="13653" y="13700"/>
                  <a:pt x="13722" y="13629"/>
                  <a:pt x="13791" y="13616"/>
                </a:cubicBezTo>
                <a:cubicBezTo>
                  <a:pt x="13860" y="13604"/>
                  <a:pt x="13865" y="13602"/>
                  <a:pt x="13859" y="13573"/>
                </a:cubicBezTo>
                <a:cubicBezTo>
                  <a:pt x="13856" y="13558"/>
                  <a:pt x="13881" y="13506"/>
                  <a:pt x="13916" y="13458"/>
                </a:cubicBezTo>
                <a:cubicBezTo>
                  <a:pt x="13966" y="13390"/>
                  <a:pt x="13987" y="13378"/>
                  <a:pt x="14008" y="13410"/>
                </a:cubicBezTo>
                <a:cubicBezTo>
                  <a:pt x="14029" y="13442"/>
                  <a:pt x="14031" y="13440"/>
                  <a:pt x="14023" y="13400"/>
                </a:cubicBezTo>
                <a:cubicBezTo>
                  <a:pt x="14017" y="13373"/>
                  <a:pt x="14041" y="13301"/>
                  <a:pt x="14076" y="13242"/>
                </a:cubicBezTo>
                <a:cubicBezTo>
                  <a:pt x="14133" y="13145"/>
                  <a:pt x="14140" y="13139"/>
                  <a:pt x="14171" y="13185"/>
                </a:cubicBezTo>
                <a:cubicBezTo>
                  <a:pt x="14203" y="13231"/>
                  <a:pt x="14207" y="13226"/>
                  <a:pt x="14204" y="13127"/>
                </a:cubicBezTo>
                <a:cubicBezTo>
                  <a:pt x="14201" y="13026"/>
                  <a:pt x="14213" y="12982"/>
                  <a:pt x="14326" y="12690"/>
                </a:cubicBezTo>
                <a:cubicBezTo>
                  <a:pt x="14347" y="12636"/>
                  <a:pt x="14367" y="12580"/>
                  <a:pt x="14367" y="12570"/>
                </a:cubicBezTo>
                <a:cubicBezTo>
                  <a:pt x="14368" y="12561"/>
                  <a:pt x="14388" y="12459"/>
                  <a:pt x="14412" y="12340"/>
                </a:cubicBezTo>
                <a:cubicBezTo>
                  <a:pt x="14471" y="12050"/>
                  <a:pt x="14485" y="11782"/>
                  <a:pt x="14459" y="11457"/>
                </a:cubicBezTo>
                <a:cubicBezTo>
                  <a:pt x="14436" y="11159"/>
                  <a:pt x="14335" y="10692"/>
                  <a:pt x="14257" y="10527"/>
                </a:cubicBezTo>
                <a:cubicBezTo>
                  <a:pt x="14229" y="10467"/>
                  <a:pt x="14216" y="10405"/>
                  <a:pt x="14225" y="10383"/>
                </a:cubicBezTo>
                <a:cubicBezTo>
                  <a:pt x="14234" y="10359"/>
                  <a:pt x="14231" y="10351"/>
                  <a:pt x="14219" y="10363"/>
                </a:cubicBezTo>
                <a:cubicBezTo>
                  <a:pt x="14193" y="10389"/>
                  <a:pt x="14043" y="10105"/>
                  <a:pt x="14064" y="10071"/>
                </a:cubicBezTo>
                <a:cubicBezTo>
                  <a:pt x="14072" y="10058"/>
                  <a:pt x="14066" y="10055"/>
                  <a:pt x="14049" y="10061"/>
                </a:cubicBezTo>
                <a:cubicBezTo>
                  <a:pt x="14032" y="10067"/>
                  <a:pt x="13991" y="10037"/>
                  <a:pt x="13957" y="9999"/>
                </a:cubicBezTo>
                <a:cubicBezTo>
                  <a:pt x="13923" y="9960"/>
                  <a:pt x="13845" y="9891"/>
                  <a:pt x="13785" y="9840"/>
                </a:cubicBezTo>
                <a:cubicBezTo>
                  <a:pt x="13708" y="9776"/>
                  <a:pt x="13681" y="9732"/>
                  <a:pt x="13690" y="9696"/>
                </a:cubicBezTo>
                <a:cubicBezTo>
                  <a:pt x="13699" y="9658"/>
                  <a:pt x="13693" y="9654"/>
                  <a:pt x="13672" y="9682"/>
                </a:cubicBezTo>
                <a:cubicBezTo>
                  <a:pt x="13652" y="9709"/>
                  <a:pt x="13617" y="9708"/>
                  <a:pt x="13535" y="9673"/>
                </a:cubicBezTo>
                <a:cubicBezTo>
                  <a:pt x="13474" y="9646"/>
                  <a:pt x="13393" y="9625"/>
                  <a:pt x="13357" y="9625"/>
                </a:cubicBezTo>
                <a:cubicBezTo>
                  <a:pt x="13321" y="9624"/>
                  <a:pt x="13267" y="9609"/>
                  <a:pt x="13238" y="9591"/>
                </a:cubicBezTo>
                <a:cubicBezTo>
                  <a:pt x="13205" y="9570"/>
                  <a:pt x="13171" y="9571"/>
                  <a:pt x="13149" y="9591"/>
                </a:cubicBezTo>
                <a:cubicBezTo>
                  <a:pt x="13130" y="9608"/>
                  <a:pt x="13072" y="9628"/>
                  <a:pt x="13021" y="9639"/>
                </a:cubicBezTo>
                <a:cubicBezTo>
                  <a:pt x="12970" y="9649"/>
                  <a:pt x="12856" y="9713"/>
                  <a:pt x="12766" y="9778"/>
                </a:cubicBezTo>
                <a:cubicBezTo>
                  <a:pt x="12675" y="9843"/>
                  <a:pt x="12583" y="9899"/>
                  <a:pt x="12561" y="9903"/>
                </a:cubicBezTo>
                <a:cubicBezTo>
                  <a:pt x="12538" y="9907"/>
                  <a:pt x="12522" y="9924"/>
                  <a:pt x="12525" y="9946"/>
                </a:cubicBezTo>
                <a:cubicBezTo>
                  <a:pt x="12532" y="10004"/>
                  <a:pt x="12469" y="10056"/>
                  <a:pt x="12388" y="10056"/>
                </a:cubicBezTo>
                <a:cubicBezTo>
                  <a:pt x="12355" y="10056"/>
                  <a:pt x="12317" y="10152"/>
                  <a:pt x="12323" y="10224"/>
                </a:cubicBezTo>
                <a:cubicBezTo>
                  <a:pt x="12324" y="10237"/>
                  <a:pt x="12294" y="10290"/>
                  <a:pt x="12258" y="10339"/>
                </a:cubicBezTo>
                <a:cubicBezTo>
                  <a:pt x="12221" y="10389"/>
                  <a:pt x="12195" y="10442"/>
                  <a:pt x="12198" y="10459"/>
                </a:cubicBezTo>
                <a:cubicBezTo>
                  <a:pt x="12201" y="10476"/>
                  <a:pt x="12186" y="10498"/>
                  <a:pt x="12165" y="10507"/>
                </a:cubicBezTo>
                <a:cubicBezTo>
                  <a:pt x="12127" y="10523"/>
                  <a:pt x="12053" y="10692"/>
                  <a:pt x="12061" y="10742"/>
                </a:cubicBezTo>
                <a:cubicBezTo>
                  <a:pt x="12064" y="10757"/>
                  <a:pt x="12050" y="10811"/>
                  <a:pt x="12032" y="10867"/>
                </a:cubicBezTo>
                <a:cubicBezTo>
                  <a:pt x="11824" y="11496"/>
                  <a:pt x="11829" y="12371"/>
                  <a:pt x="12044" y="12954"/>
                </a:cubicBezTo>
                <a:cubicBezTo>
                  <a:pt x="12077" y="13045"/>
                  <a:pt x="12106" y="13139"/>
                  <a:pt x="12106" y="13161"/>
                </a:cubicBezTo>
                <a:cubicBezTo>
                  <a:pt x="12106" y="13183"/>
                  <a:pt x="12113" y="13192"/>
                  <a:pt x="12121" y="13185"/>
                </a:cubicBezTo>
                <a:cubicBezTo>
                  <a:pt x="12129" y="13177"/>
                  <a:pt x="12149" y="13198"/>
                  <a:pt x="12168" y="13233"/>
                </a:cubicBezTo>
                <a:cubicBezTo>
                  <a:pt x="12201" y="13291"/>
                  <a:pt x="12204" y="13299"/>
                  <a:pt x="12171" y="13328"/>
                </a:cubicBezTo>
                <a:cubicBezTo>
                  <a:pt x="12141" y="13356"/>
                  <a:pt x="12139" y="13359"/>
                  <a:pt x="12168" y="13376"/>
                </a:cubicBezTo>
                <a:cubicBezTo>
                  <a:pt x="12186" y="13387"/>
                  <a:pt x="12206" y="13381"/>
                  <a:pt x="12213" y="13362"/>
                </a:cubicBezTo>
                <a:cubicBezTo>
                  <a:pt x="12229" y="13320"/>
                  <a:pt x="12305" y="13423"/>
                  <a:pt x="12305" y="13487"/>
                </a:cubicBezTo>
                <a:cubicBezTo>
                  <a:pt x="12305" y="13533"/>
                  <a:pt x="12307" y="13537"/>
                  <a:pt x="12376" y="13549"/>
                </a:cubicBezTo>
                <a:cubicBezTo>
                  <a:pt x="12399" y="13553"/>
                  <a:pt x="12458" y="13590"/>
                  <a:pt x="12507" y="13631"/>
                </a:cubicBezTo>
                <a:cubicBezTo>
                  <a:pt x="12624" y="13727"/>
                  <a:pt x="12597" y="13765"/>
                  <a:pt x="12403" y="13789"/>
                </a:cubicBezTo>
                <a:cubicBezTo>
                  <a:pt x="12262" y="13806"/>
                  <a:pt x="12217" y="13807"/>
                  <a:pt x="12041" y="13799"/>
                </a:cubicBezTo>
                <a:cubicBezTo>
                  <a:pt x="11896" y="13792"/>
                  <a:pt x="11628" y="13660"/>
                  <a:pt x="11628" y="13597"/>
                </a:cubicBezTo>
                <a:cubicBezTo>
                  <a:pt x="11628" y="13577"/>
                  <a:pt x="11618" y="13572"/>
                  <a:pt x="11607" y="13583"/>
                </a:cubicBezTo>
                <a:cubicBezTo>
                  <a:pt x="11580" y="13610"/>
                  <a:pt x="11500" y="13539"/>
                  <a:pt x="11515" y="13501"/>
                </a:cubicBezTo>
                <a:cubicBezTo>
                  <a:pt x="11521" y="13485"/>
                  <a:pt x="11508" y="13454"/>
                  <a:pt x="11485" y="13434"/>
                </a:cubicBezTo>
                <a:cubicBezTo>
                  <a:pt x="11462" y="13414"/>
                  <a:pt x="11443" y="13407"/>
                  <a:pt x="11443" y="13420"/>
                </a:cubicBezTo>
                <a:cubicBezTo>
                  <a:pt x="11443" y="13433"/>
                  <a:pt x="11420" y="13412"/>
                  <a:pt x="11393" y="13372"/>
                </a:cubicBezTo>
                <a:cubicBezTo>
                  <a:pt x="11353" y="13312"/>
                  <a:pt x="11345" y="13262"/>
                  <a:pt x="11345" y="13117"/>
                </a:cubicBezTo>
                <a:cubicBezTo>
                  <a:pt x="11345" y="13004"/>
                  <a:pt x="11328" y="12892"/>
                  <a:pt x="11301" y="12801"/>
                </a:cubicBezTo>
                <a:cubicBezTo>
                  <a:pt x="11249" y="12629"/>
                  <a:pt x="11091" y="12351"/>
                  <a:pt x="11015" y="12302"/>
                </a:cubicBezTo>
                <a:cubicBezTo>
                  <a:pt x="10943" y="12255"/>
                  <a:pt x="10814" y="12266"/>
                  <a:pt x="10742" y="12326"/>
                </a:cubicBezTo>
                <a:cubicBezTo>
                  <a:pt x="10710" y="12352"/>
                  <a:pt x="10673" y="12369"/>
                  <a:pt x="10659" y="12364"/>
                </a:cubicBezTo>
                <a:cubicBezTo>
                  <a:pt x="10644" y="12359"/>
                  <a:pt x="10635" y="12376"/>
                  <a:pt x="10638" y="12398"/>
                </a:cubicBezTo>
                <a:cubicBezTo>
                  <a:pt x="10641" y="12419"/>
                  <a:pt x="10617" y="12466"/>
                  <a:pt x="10588" y="12503"/>
                </a:cubicBezTo>
                <a:cubicBezTo>
                  <a:pt x="10558" y="12541"/>
                  <a:pt x="10543" y="12570"/>
                  <a:pt x="10552" y="12570"/>
                </a:cubicBezTo>
                <a:cubicBezTo>
                  <a:pt x="10561" y="12570"/>
                  <a:pt x="10551" y="12601"/>
                  <a:pt x="10534" y="12633"/>
                </a:cubicBezTo>
                <a:cubicBezTo>
                  <a:pt x="10464" y="12763"/>
                  <a:pt x="10430" y="12920"/>
                  <a:pt x="10433" y="13108"/>
                </a:cubicBezTo>
                <a:cubicBezTo>
                  <a:pt x="10436" y="13289"/>
                  <a:pt x="10434" y="13302"/>
                  <a:pt x="10356" y="13410"/>
                </a:cubicBezTo>
                <a:cubicBezTo>
                  <a:pt x="10252" y="13554"/>
                  <a:pt x="10093" y="13680"/>
                  <a:pt x="9925" y="13751"/>
                </a:cubicBezTo>
                <a:cubicBezTo>
                  <a:pt x="9727" y="13833"/>
                  <a:pt x="9230" y="13819"/>
                  <a:pt x="9197" y="13731"/>
                </a:cubicBezTo>
                <a:cubicBezTo>
                  <a:pt x="9182" y="13693"/>
                  <a:pt x="9407" y="13493"/>
                  <a:pt x="9435" y="13520"/>
                </a:cubicBezTo>
                <a:cubicBezTo>
                  <a:pt x="9447" y="13533"/>
                  <a:pt x="9453" y="13529"/>
                  <a:pt x="9446" y="13511"/>
                </a:cubicBezTo>
                <a:cubicBezTo>
                  <a:pt x="9432" y="13473"/>
                  <a:pt x="9555" y="13312"/>
                  <a:pt x="9586" y="13328"/>
                </a:cubicBezTo>
                <a:cubicBezTo>
                  <a:pt x="9597" y="13334"/>
                  <a:pt x="9600" y="13327"/>
                  <a:pt x="9592" y="13314"/>
                </a:cubicBezTo>
                <a:cubicBezTo>
                  <a:pt x="9584" y="13301"/>
                  <a:pt x="9608" y="13231"/>
                  <a:pt x="9646" y="13156"/>
                </a:cubicBezTo>
                <a:cubicBezTo>
                  <a:pt x="9826" y="12797"/>
                  <a:pt x="9890" y="12427"/>
                  <a:pt x="9877" y="11827"/>
                </a:cubicBezTo>
                <a:cubicBezTo>
                  <a:pt x="9869" y="11440"/>
                  <a:pt x="9864" y="11369"/>
                  <a:pt x="9806" y="11131"/>
                </a:cubicBezTo>
                <a:cubicBezTo>
                  <a:pt x="9770" y="10985"/>
                  <a:pt x="9709" y="10789"/>
                  <a:pt x="9669" y="10694"/>
                </a:cubicBezTo>
                <a:cubicBezTo>
                  <a:pt x="9630" y="10600"/>
                  <a:pt x="9595" y="10498"/>
                  <a:pt x="9595" y="10469"/>
                </a:cubicBezTo>
                <a:cubicBezTo>
                  <a:pt x="9595" y="10440"/>
                  <a:pt x="9588" y="10425"/>
                  <a:pt x="9577" y="10435"/>
                </a:cubicBezTo>
                <a:cubicBezTo>
                  <a:pt x="9555" y="10458"/>
                  <a:pt x="9458" y="10265"/>
                  <a:pt x="9467" y="10215"/>
                </a:cubicBezTo>
                <a:cubicBezTo>
                  <a:pt x="9471" y="10196"/>
                  <a:pt x="9460" y="10153"/>
                  <a:pt x="9441" y="10119"/>
                </a:cubicBezTo>
                <a:cubicBezTo>
                  <a:pt x="9415" y="10074"/>
                  <a:pt x="9397" y="10065"/>
                  <a:pt x="9378" y="10090"/>
                </a:cubicBezTo>
                <a:cubicBezTo>
                  <a:pt x="9360" y="10114"/>
                  <a:pt x="9348" y="10113"/>
                  <a:pt x="9339" y="10090"/>
                </a:cubicBezTo>
                <a:cubicBezTo>
                  <a:pt x="9314" y="10022"/>
                  <a:pt x="9042" y="9781"/>
                  <a:pt x="8906" y="9706"/>
                </a:cubicBezTo>
                <a:cubicBezTo>
                  <a:pt x="8801" y="9649"/>
                  <a:pt x="8767" y="9618"/>
                  <a:pt x="8772" y="9577"/>
                </a:cubicBezTo>
                <a:cubicBezTo>
                  <a:pt x="8778" y="9526"/>
                  <a:pt x="8773" y="9526"/>
                  <a:pt x="8718" y="9572"/>
                </a:cubicBezTo>
                <a:cubicBezTo>
                  <a:pt x="8686" y="9599"/>
                  <a:pt x="8640" y="9615"/>
                  <a:pt x="8617" y="9605"/>
                </a:cubicBezTo>
                <a:cubicBezTo>
                  <a:pt x="8556" y="9579"/>
                  <a:pt x="8279" y="9646"/>
                  <a:pt x="8148" y="9720"/>
                </a:cubicBezTo>
                <a:cubicBezTo>
                  <a:pt x="8084" y="9757"/>
                  <a:pt x="8023" y="9780"/>
                  <a:pt x="8011" y="9768"/>
                </a:cubicBezTo>
                <a:cubicBezTo>
                  <a:pt x="8000" y="9757"/>
                  <a:pt x="7995" y="9763"/>
                  <a:pt x="8002" y="9783"/>
                </a:cubicBezTo>
                <a:cubicBezTo>
                  <a:pt x="8018" y="9824"/>
                  <a:pt x="7838" y="9998"/>
                  <a:pt x="7809" y="9970"/>
                </a:cubicBezTo>
                <a:cubicBezTo>
                  <a:pt x="7799" y="9960"/>
                  <a:pt x="7794" y="9939"/>
                  <a:pt x="7800" y="9922"/>
                </a:cubicBezTo>
                <a:cubicBezTo>
                  <a:pt x="7807" y="9905"/>
                  <a:pt x="7803" y="9888"/>
                  <a:pt x="7791" y="9888"/>
                </a:cubicBezTo>
                <a:cubicBezTo>
                  <a:pt x="7763" y="9888"/>
                  <a:pt x="7763" y="9947"/>
                  <a:pt x="7791" y="9975"/>
                </a:cubicBezTo>
                <a:cubicBezTo>
                  <a:pt x="7822" y="10005"/>
                  <a:pt x="7753" y="10125"/>
                  <a:pt x="7711" y="10114"/>
                </a:cubicBezTo>
                <a:cubicBezTo>
                  <a:pt x="7693" y="10109"/>
                  <a:pt x="7679" y="10122"/>
                  <a:pt x="7681" y="10143"/>
                </a:cubicBezTo>
                <a:cubicBezTo>
                  <a:pt x="7687" y="10192"/>
                  <a:pt x="7629" y="10267"/>
                  <a:pt x="7586" y="10267"/>
                </a:cubicBezTo>
                <a:cubicBezTo>
                  <a:pt x="7565" y="10268"/>
                  <a:pt x="7555" y="10302"/>
                  <a:pt x="7554" y="10359"/>
                </a:cubicBezTo>
                <a:cubicBezTo>
                  <a:pt x="7552" y="10407"/>
                  <a:pt x="7532" y="10489"/>
                  <a:pt x="7509" y="10541"/>
                </a:cubicBezTo>
                <a:cubicBezTo>
                  <a:pt x="7445" y="10687"/>
                  <a:pt x="7361" y="11026"/>
                  <a:pt x="7328" y="11285"/>
                </a:cubicBezTo>
                <a:cubicBezTo>
                  <a:pt x="7271" y="11724"/>
                  <a:pt x="7300" y="12149"/>
                  <a:pt x="7411" y="12556"/>
                </a:cubicBezTo>
                <a:cubicBezTo>
                  <a:pt x="7440" y="12660"/>
                  <a:pt x="7457" y="12762"/>
                  <a:pt x="7450" y="12782"/>
                </a:cubicBezTo>
                <a:cubicBezTo>
                  <a:pt x="7442" y="12801"/>
                  <a:pt x="7444" y="12803"/>
                  <a:pt x="7456" y="12791"/>
                </a:cubicBezTo>
                <a:cubicBezTo>
                  <a:pt x="7482" y="12765"/>
                  <a:pt x="7620" y="13099"/>
                  <a:pt x="7610" y="13165"/>
                </a:cubicBezTo>
                <a:cubicBezTo>
                  <a:pt x="7606" y="13195"/>
                  <a:pt x="7615" y="13206"/>
                  <a:pt x="7634" y="13194"/>
                </a:cubicBezTo>
                <a:cubicBezTo>
                  <a:pt x="7668" y="13173"/>
                  <a:pt x="7758" y="13310"/>
                  <a:pt x="7735" y="13348"/>
                </a:cubicBezTo>
                <a:cubicBezTo>
                  <a:pt x="7726" y="13361"/>
                  <a:pt x="7728" y="13368"/>
                  <a:pt x="7741" y="13362"/>
                </a:cubicBezTo>
                <a:cubicBezTo>
                  <a:pt x="7773" y="13346"/>
                  <a:pt x="7957" y="13565"/>
                  <a:pt x="7943" y="13602"/>
                </a:cubicBezTo>
                <a:cubicBezTo>
                  <a:pt x="7936" y="13619"/>
                  <a:pt x="7952" y="13630"/>
                  <a:pt x="7979" y="13626"/>
                </a:cubicBezTo>
                <a:cubicBezTo>
                  <a:pt x="8017" y="13619"/>
                  <a:pt x="8026" y="13631"/>
                  <a:pt x="8026" y="13698"/>
                </a:cubicBezTo>
                <a:cubicBezTo>
                  <a:pt x="8026" y="13777"/>
                  <a:pt x="8020" y="13781"/>
                  <a:pt x="7863" y="13803"/>
                </a:cubicBezTo>
                <a:cubicBezTo>
                  <a:pt x="7772" y="13816"/>
                  <a:pt x="7683" y="13822"/>
                  <a:pt x="7664" y="13813"/>
                </a:cubicBezTo>
                <a:cubicBezTo>
                  <a:pt x="7644" y="13804"/>
                  <a:pt x="7596" y="13794"/>
                  <a:pt x="7560" y="13794"/>
                </a:cubicBezTo>
                <a:cubicBezTo>
                  <a:pt x="7362" y="13791"/>
                  <a:pt x="7073" y="13598"/>
                  <a:pt x="6941" y="13386"/>
                </a:cubicBezTo>
                <a:cubicBezTo>
                  <a:pt x="6857" y="13249"/>
                  <a:pt x="6848" y="13228"/>
                  <a:pt x="6867" y="13146"/>
                </a:cubicBezTo>
                <a:cubicBezTo>
                  <a:pt x="6879" y="13097"/>
                  <a:pt x="6884" y="13010"/>
                  <a:pt x="6876" y="12954"/>
                </a:cubicBezTo>
                <a:cubicBezTo>
                  <a:pt x="6868" y="12898"/>
                  <a:pt x="6857" y="12674"/>
                  <a:pt x="6855" y="12455"/>
                </a:cubicBezTo>
                <a:cubicBezTo>
                  <a:pt x="6849" y="11860"/>
                  <a:pt x="6742" y="11357"/>
                  <a:pt x="6558" y="11064"/>
                </a:cubicBezTo>
                <a:cubicBezTo>
                  <a:pt x="6475" y="10932"/>
                  <a:pt x="6463" y="10893"/>
                  <a:pt x="6484" y="10853"/>
                </a:cubicBezTo>
                <a:cubicBezTo>
                  <a:pt x="6505" y="10811"/>
                  <a:pt x="6501" y="10811"/>
                  <a:pt x="6463" y="10843"/>
                </a:cubicBezTo>
                <a:cubicBezTo>
                  <a:pt x="6428" y="10873"/>
                  <a:pt x="6415" y="10872"/>
                  <a:pt x="6395" y="10834"/>
                </a:cubicBezTo>
                <a:cubicBezTo>
                  <a:pt x="6381" y="10807"/>
                  <a:pt x="6379" y="10786"/>
                  <a:pt x="6389" y="10786"/>
                </a:cubicBezTo>
                <a:cubicBezTo>
                  <a:pt x="6399" y="10785"/>
                  <a:pt x="6377" y="10754"/>
                  <a:pt x="6344" y="10718"/>
                </a:cubicBezTo>
                <a:cubicBezTo>
                  <a:pt x="6311" y="10683"/>
                  <a:pt x="6280" y="10663"/>
                  <a:pt x="6273" y="10670"/>
                </a:cubicBezTo>
                <a:cubicBezTo>
                  <a:pt x="6265" y="10678"/>
                  <a:pt x="6184" y="10631"/>
                  <a:pt x="6095" y="10570"/>
                </a:cubicBezTo>
                <a:cubicBezTo>
                  <a:pt x="5941" y="10464"/>
                  <a:pt x="5924" y="10442"/>
                  <a:pt x="5756" y="10119"/>
                </a:cubicBezTo>
                <a:cubicBezTo>
                  <a:pt x="5658" y="9931"/>
                  <a:pt x="5578" y="9769"/>
                  <a:pt x="5581" y="9759"/>
                </a:cubicBezTo>
                <a:cubicBezTo>
                  <a:pt x="5583" y="9749"/>
                  <a:pt x="5580" y="9740"/>
                  <a:pt x="5572" y="9740"/>
                </a:cubicBezTo>
                <a:cubicBezTo>
                  <a:pt x="5542" y="9740"/>
                  <a:pt x="5390" y="9474"/>
                  <a:pt x="5358" y="9365"/>
                </a:cubicBezTo>
                <a:cubicBezTo>
                  <a:pt x="5339" y="9303"/>
                  <a:pt x="5320" y="9263"/>
                  <a:pt x="5313" y="9274"/>
                </a:cubicBezTo>
                <a:cubicBezTo>
                  <a:pt x="5294" y="9306"/>
                  <a:pt x="4939" y="8724"/>
                  <a:pt x="4954" y="8684"/>
                </a:cubicBezTo>
                <a:cubicBezTo>
                  <a:pt x="4960" y="8665"/>
                  <a:pt x="4957" y="8656"/>
                  <a:pt x="4948" y="8670"/>
                </a:cubicBezTo>
                <a:cubicBezTo>
                  <a:pt x="4926" y="8701"/>
                  <a:pt x="4852" y="8599"/>
                  <a:pt x="4867" y="8559"/>
                </a:cubicBezTo>
                <a:cubicBezTo>
                  <a:pt x="4874" y="8543"/>
                  <a:pt x="4870" y="8535"/>
                  <a:pt x="4858" y="8540"/>
                </a:cubicBezTo>
                <a:cubicBezTo>
                  <a:pt x="4847" y="8545"/>
                  <a:pt x="4772" y="8448"/>
                  <a:pt x="4689" y="8329"/>
                </a:cubicBezTo>
                <a:cubicBezTo>
                  <a:pt x="4607" y="8210"/>
                  <a:pt x="4490" y="8049"/>
                  <a:pt x="4431" y="7969"/>
                </a:cubicBezTo>
                <a:cubicBezTo>
                  <a:pt x="4372" y="7890"/>
                  <a:pt x="4329" y="7812"/>
                  <a:pt x="4335" y="7797"/>
                </a:cubicBezTo>
                <a:cubicBezTo>
                  <a:pt x="4345" y="7772"/>
                  <a:pt x="4311" y="7755"/>
                  <a:pt x="4297" y="7777"/>
                </a:cubicBezTo>
                <a:cubicBezTo>
                  <a:pt x="4288" y="7791"/>
                  <a:pt x="4037" y="7497"/>
                  <a:pt x="4038" y="7475"/>
                </a:cubicBezTo>
                <a:cubicBezTo>
                  <a:pt x="4045" y="7393"/>
                  <a:pt x="4032" y="7368"/>
                  <a:pt x="3994" y="7384"/>
                </a:cubicBezTo>
                <a:cubicBezTo>
                  <a:pt x="3942" y="7406"/>
                  <a:pt x="3805" y="7281"/>
                  <a:pt x="3824" y="7230"/>
                </a:cubicBezTo>
                <a:cubicBezTo>
                  <a:pt x="3833" y="7209"/>
                  <a:pt x="3826" y="7204"/>
                  <a:pt x="3807" y="7216"/>
                </a:cubicBezTo>
                <a:cubicBezTo>
                  <a:pt x="3758" y="7246"/>
                  <a:pt x="3645" y="7120"/>
                  <a:pt x="3661" y="7053"/>
                </a:cubicBezTo>
                <a:cubicBezTo>
                  <a:pt x="3672" y="7007"/>
                  <a:pt x="3663" y="6999"/>
                  <a:pt x="3613" y="7014"/>
                </a:cubicBezTo>
                <a:cubicBezTo>
                  <a:pt x="3552" y="7033"/>
                  <a:pt x="3441" y="6966"/>
                  <a:pt x="3441" y="6909"/>
                </a:cubicBezTo>
                <a:cubicBezTo>
                  <a:pt x="3441" y="6892"/>
                  <a:pt x="3427" y="6885"/>
                  <a:pt x="3411" y="6895"/>
                </a:cubicBezTo>
                <a:cubicBezTo>
                  <a:pt x="3395" y="6904"/>
                  <a:pt x="3360" y="6894"/>
                  <a:pt x="3334" y="6871"/>
                </a:cubicBezTo>
                <a:cubicBezTo>
                  <a:pt x="3308" y="6847"/>
                  <a:pt x="3277" y="6826"/>
                  <a:pt x="3266" y="6823"/>
                </a:cubicBezTo>
                <a:cubicBezTo>
                  <a:pt x="3221" y="6808"/>
                  <a:pt x="3136" y="6742"/>
                  <a:pt x="3126" y="6717"/>
                </a:cubicBezTo>
                <a:cubicBezTo>
                  <a:pt x="3120" y="6702"/>
                  <a:pt x="3122" y="6606"/>
                  <a:pt x="3129" y="6501"/>
                </a:cubicBezTo>
                <a:lnTo>
                  <a:pt x="3144" y="6309"/>
                </a:lnTo>
                <a:lnTo>
                  <a:pt x="3429" y="6300"/>
                </a:lnTo>
                <a:cubicBezTo>
                  <a:pt x="3793" y="6285"/>
                  <a:pt x="4003" y="6205"/>
                  <a:pt x="4324" y="5954"/>
                </a:cubicBezTo>
                <a:cubicBezTo>
                  <a:pt x="4453" y="5852"/>
                  <a:pt x="4570" y="5772"/>
                  <a:pt x="4585" y="5777"/>
                </a:cubicBezTo>
                <a:cubicBezTo>
                  <a:pt x="4618" y="5787"/>
                  <a:pt x="4697" y="5682"/>
                  <a:pt x="4683" y="5647"/>
                </a:cubicBezTo>
                <a:cubicBezTo>
                  <a:pt x="4674" y="5622"/>
                  <a:pt x="4748" y="5498"/>
                  <a:pt x="4772" y="5498"/>
                </a:cubicBezTo>
                <a:cubicBezTo>
                  <a:pt x="4780" y="5498"/>
                  <a:pt x="4784" y="5491"/>
                  <a:pt x="4781" y="5479"/>
                </a:cubicBezTo>
                <a:cubicBezTo>
                  <a:pt x="4774" y="5443"/>
                  <a:pt x="4830" y="5379"/>
                  <a:pt x="4876" y="5374"/>
                </a:cubicBezTo>
                <a:cubicBezTo>
                  <a:pt x="4905" y="5370"/>
                  <a:pt x="4917" y="5353"/>
                  <a:pt x="4909" y="5321"/>
                </a:cubicBezTo>
                <a:cubicBezTo>
                  <a:pt x="4895" y="5263"/>
                  <a:pt x="4998" y="5080"/>
                  <a:pt x="5028" y="5110"/>
                </a:cubicBezTo>
                <a:cubicBezTo>
                  <a:pt x="5040" y="5122"/>
                  <a:pt x="5040" y="5113"/>
                  <a:pt x="5031" y="5091"/>
                </a:cubicBezTo>
                <a:cubicBezTo>
                  <a:pt x="5014" y="5047"/>
                  <a:pt x="5057" y="4946"/>
                  <a:pt x="5081" y="4971"/>
                </a:cubicBezTo>
                <a:cubicBezTo>
                  <a:pt x="5089" y="4979"/>
                  <a:pt x="5096" y="4964"/>
                  <a:pt x="5096" y="4942"/>
                </a:cubicBezTo>
                <a:cubicBezTo>
                  <a:pt x="5097" y="4920"/>
                  <a:pt x="5140" y="4786"/>
                  <a:pt x="5191" y="4644"/>
                </a:cubicBezTo>
                <a:cubicBezTo>
                  <a:pt x="5287" y="4376"/>
                  <a:pt x="5371" y="3985"/>
                  <a:pt x="5408" y="3646"/>
                </a:cubicBezTo>
                <a:cubicBezTo>
                  <a:pt x="5455" y="3221"/>
                  <a:pt x="5423" y="2514"/>
                  <a:pt x="5337" y="2097"/>
                </a:cubicBezTo>
                <a:cubicBezTo>
                  <a:pt x="5309" y="1962"/>
                  <a:pt x="5308" y="1927"/>
                  <a:pt x="5331" y="1881"/>
                </a:cubicBezTo>
                <a:cubicBezTo>
                  <a:pt x="5355" y="1833"/>
                  <a:pt x="5354" y="1828"/>
                  <a:pt x="5322" y="1847"/>
                </a:cubicBezTo>
                <a:cubicBezTo>
                  <a:pt x="5293" y="1865"/>
                  <a:pt x="5279" y="1843"/>
                  <a:pt x="5254" y="1746"/>
                </a:cubicBezTo>
                <a:cubicBezTo>
                  <a:pt x="5236" y="1678"/>
                  <a:pt x="5220" y="1586"/>
                  <a:pt x="5218" y="1540"/>
                </a:cubicBezTo>
                <a:cubicBezTo>
                  <a:pt x="5216" y="1495"/>
                  <a:pt x="5204" y="1459"/>
                  <a:pt x="5191" y="1459"/>
                </a:cubicBezTo>
                <a:cubicBezTo>
                  <a:pt x="5160" y="1459"/>
                  <a:pt x="5018" y="1155"/>
                  <a:pt x="5025" y="1104"/>
                </a:cubicBezTo>
                <a:cubicBezTo>
                  <a:pt x="5028" y="1081"/>
                  <a:pt x="5021" y="1061"/>
                  <a:pt x="5010" y="1060"/>
                </a:cubicBezTo>
                <a:cubicBezTo>
                  <a:pt x="4967" y="1056"/>
                  <a:pt x="4940" y="1005"/>
                  <a:pt x="4948" y="940"/>
                </a:cubicBezTo>
                <a:cubicBezTo>
                  <a:pt x="4954" y="891"/>
                  <a:pt x="4948" y="875"/>
                  <a:pt x="4921" y="883"/>
                </a:cubicBezTo>
                <a:cubicBezTo>
                  <a:pt x="4881" y="894"/>
                  <a:pt x="4659" y="589"/>
                  <a:pt x="4668" y="537"/>
                </a:cubicBezTo>
                <a:cubicBezTo>
                  <a:pt x="4671" y="520"/>
                  <a:pt x="4664" y="517"/>
                  <a:pt x="4653" y="528"/>
                </a:cubicBezTo>
                <a:cubicBezTo>
                  <a:pt x="4628" y="553"/>
                  <a:pt x="4422" y="349"/>
                  <a:pt x="4436" y="312"/>
                </a:cubicBezTo>
                <a:cubicBezTo>
                  <a:pt x="4442" y="296"/>
                  <a:pt x="4437" y="293"/>
                  <a:pt x="4422" y="302"/>
                </a:cubicBezTo>
                <a:cubicBezTo>
                  <a:pt x="4406" y="312"/>
                  <a:pt x="4340" y="278"/>
                  <a:pt x="4273" y="230"/>
                </a:cubicBezTo>
                <a:cubicBezTo>
                  <a:pt x="4085" y="96"/>
                  <a:pt x="3788" y="10"/>
                  <a:pt x="3604" y="34"/>
                </a:cubicBezTo>
                <a:cubicBezTo>
                  <a:pt x="3246" y="80"/>
                  <a:pt x="3014" y="175"/>
                  <a:pt x="2743" y="389"/>
                </a:cubicBezTo>
                <a:cubicBezTo>
                  <a:pt x="2564" y="530"/>
                  <a:pt x="2514" y="549"/>
                  <a:pt x="2452" y="504"/>
                </a:cubicBezTo>
                <a:cubicBezTo>
                  <a:pt x="2407" y="472"/>
                  <a:pt x="2403" y="524"/>
                  <a:pt x="2446" y="581"/>
                </a:cubicBezTo>
                <a:cubicBezTo>
                  <a:pt x="2492" y="643"/>
                  <a:pt x="2445" y="718"/>
                  <a:pt x="2377" y="691"/>
                </a:cubicBezTo>
                <a:cubicBezTo>
                  <a:pt x="2336" y="674"/>
                  <a:pt x="2329" y="679"/>
                  <a:pt x="2339" y="720"/>
                </a:cubicBezTo>
                <a:cubicBezTo>
                  <a:pt x="2353" y="781"/>
                  <a:pt x="2274" y="912"/>
                  <a:pt x="2223" y="912"/>
                </a:cubicBezTo>
                <a:cubicBezTo>
                  <a:pt x="2203" y="912"/>
                  <a:pt x="2190" y="925"/>
                  <a:pt x="2196" y="940"/>
                </a:cubicBezTo>
                <a:cubicBezTo>
                  <a:pt x="2211" y="980"/>
                  <a:pt x="2015" y="1283"/>
                  <a:pt x="1994" y="1252"/>
                </a:cubicBezTo>
                <a:cubicBezTo>
                  <a:pt x="1984" y="1238"/>
                  <a:pt x="1984" y="1241"/>
                  <a:pt x="1991" y="1262"/>
                </a:cubicBezTo>
                <a:cubicBezTo>
                  <a:pt x="2011" y="1318"/>
                  <a:pt x="1928" y="1477"/>
                  <a:pt x="1890" y="1454"/>
                </a:cubicBezTo>
                <a:cubicBezTo>
                  <a:pt x="1867" y="1440"/>
                  <a:pt x="1859" y="1452"/>
                  <a:pt x="1863" y="1497"/>
                </a:cubicBezTo>
                <a:cubicBezTo>
                  <a:pt x="1871" y="1585"/>
                  <a:pt x="1804" y="1770"/>
                  <a:pt x="1765" y="1770"/>
                </a:cubicBezTo>
                <a:cubicBezTo>
                  <a:pt x="1745" y="1770"/>
                  <a:pt x="1737" y="1792"/>
                  <a:pt x="1744" y="1823"/>
                </a:cubicBezTo>
                <a:cubicBezTo>
                  <a:pt x="1751" y="1850"/>
                  <a:pt x="1730" y="1972"/>
                  <a:pt x="1697" y="2092"/>
                </a:cubicBezTo>
                <a:cubicBezTo>
                  <a:pt x="1483" y="2860"/>
                  <a:pt x="1450" y="3821"/>
                  <a:pt x="1617" y="4448"/>
                </a:cubicBezTo>
                <a:cubicBezTo>
                  <a:pt x="1637" y="4526"/>
                  <a:pt x="1649" y="4609"/>
                  <a:pt x="1643" y="4635"/>
                </a:cubicBezTo>
                <a:cubicBezTo>
                  <a:pt x="1637" y="4662"/>
                  <a:pt x="1651" y="4699"/>
                  <a:pt x="1676" y="4721"/>
                </a:cubicBezTo>
                <a:cubicBezTo>
                  <a:pt x="1700" y="4742"/>
                  <a:pt x="1716" y="4776"/>
                  <a:pt x="1712" y="4798"/>
                </a:cubicBezTo>
                <a:cubicBezTo>
                  <a:pt x="1700" y="4850"/>
                  <a:pt x="1734" y="4959"/>
                  <a:pt x="1756" y="4937"/>
                </a:cubicBezTo>
                <a:cubicBezTo>
                  <a:pt x="1774" y="4919"/>
                  <a:pt x="1851" y="5076"/>
                  <a:pt x="1851" y="5134"/>
                </a:cubicBezTo>
                <a:cubicBezTo>
                  <a:pt x="1851" y="5152"/>
                  <a:pt x="1861" y="5171"/>
                  <a:pt x="1872" y="5177"/>
                </a:cubicBezTo>
                <a:cubicBezTo>
                  <a:pt x="1908" y="5196"/>
                  <a:pt x="1962" y="5290"/>
                  <a:pt x="1952" y="5316"/>
                </a:cubicBezTo>
                <a:cubicBezTo>
                  <a:pt x="1947" y="5330"/>
                  <a:pt x="1956" y="5361"/>
                  <a:pt x="1973" y="5383"/>
                </a:cubicBezTo>
                <a:cubicBezTo>
                  <a:pt x="1990" y="5406"/>
                  <a:pt x="2006" y="5416"/>
                  <a:pt x="2006" y="5402"/>
                </a:cubicBezTo>
                <a:cubicBezTo>
                  <a:pt x="2006" y="5389"/>
                  <a:pt x="2045" y="5434"/>
                  <a:pt x="2095" y="5508"/>
                </a:cubicBezTo>
                <a:cubicBezTo>
                  <a:pt x="2144" y="5582"/>
                  <a:pt x="2234" y="5700"/>
                  <a:pt x="2297" y="5767"/>
                </a:cubicBezTo>
                <a:cubicBezTo>
                  <a:pt x="2381" y="5857"/>
                  <a:pt x="2407" y="5899"/>
                  <a:pt x="2398" y="5940"/>
                </a:cubicBezTo>
                <a:cubicBezTo>
                  <a:pt x="2388" y="5983"/>
                  <a:pt x="2392" y="5988"/>
                  <a:pt x="2416" y="5959"/>
                </a:cubicBezTo>
                <a:cubicBezTo>
                  <a:pt x="2438" y="5931"/>
                  <a:pt x="2476" y="5948"/>
                  <a:pt x="2576" y="6021"/>
                </a:cubicBezTo>
                <a:lnTo>
                  <a:pt x="2707" y="6117"/>
                </a:lnTo>
                <a:lnTo>
                  <a:pt x="2695" y="6319"/>
                </a:lnTo>
                <a:cubicBezTo>
                  <a:pt x="2681" y="6532"/>
                  <a:pt x="2619" y="6694"/>
                  <a:pt x="2564" y="6659"/>
                </a:cubicBezTo>
                <a:cubicBezTo>
                  <a:pt x="2549" y="6650"/>
                  <a:pt x="2543" y="6656"/>
                  <a:pt x="2550" y="6674"/>
                </a:cubicBezTo>
                <a:cubicBezTo>
                  <a:pt x="2556" y="6692"/>
                  <a:pt x="2505" y="6810"/>
                  <a:pt x="2440" y="6933"/>
                </a:cubicBezTo>
                <a:cubicBezTo>
                  <a:pt x="2374" y="7056"/>
                  <a:pt x="2267" y="7294"/>
                  <a:pt x="2202" y="7461"/>
                </a:cubicBezTo>
                <a:cubicBezTo>
                  <a:pt x="2114" y="7684"/>
                  <a:pt x="2070" y="7771"/>
                  <a:pt x="2030" y="7787"/>
                </a:cubicBezTo>
                <a:cubicBezTo>
                  <a:pt x="1983" y="7806"/>
                  <a:pt x="1979" y="7813"/>
                  <a:pt x="2009" y="7840"/>
                </a:cubicBezTo>
                <a:cubicBezTo>
                  <a:pt x="2040" y="7868"/>
                  <a:pt x="2037" y="7891"/>
                  <a:pt x="1973" y="8099"/>
                </a:cubicBezTo>
                <a:cubicBezTo>
                  <a:pt x="1934" y="8226"/>
                  <a:pt x="1893" y="8334"/>
                  <a:pt x="1881" y="8334"/>
                </a:cubicBezTo>
                <a:cubicBezTo>
                  <a:pt x="1869" y="8334"/>
                  <a:pt x="1863" y="8346"/>
                  <a:pt x="1869" y="8363"/>
                </a:cubicBezTo>
                <a:cubicBezTo>
                  <a:pt x="1875" y="8379"/>
                  <a:pt x="1863" y="8466"/>
                  <a:pt x="1839" y="8555"/>
                </a:cubicBezTo>
                <a:cubicBezTo>
                  <a:pt x="1770" y="8814"/>
                  <a:pt x="1667" y="9286"/>
                  <a:pt x="1584" y="9730"/>
                </a:cubicBezTo>
                <a:cubicBezTo>
                  <a:pt x="1516" y="10094"/>
                  <a:pt x="1306" y="11415"/>
                  <a:pt x="1304" y="11481"/>
                </a:cubicBezTo>
                <a:cubicBezTo>
                  <a:pt x="1304" y="11509"/>
                  <a:pt x="1290" y="11632"/>
                  <a:pt x="1275" y="11760"/>
                </a:cubicBezTo>
                <a:cubicBezTo>
                  <a:pt x="1259" y="11887"/>
                  <a:pt x="1243" y="12066"/>
                  <a:pt x="1236" y="12153"/>
                </a:cubicBezTo>
                <a:cubicBezTo>
                  <a:pt x="1225" y="12286"/>
                  <a:pt x="1204" y="12334"/>
                  <a:pt x="1114" y="12479"/>
                </a:cubicBezTo>
                <a:cubicBezTo>
                  <a:pt x="1056" y="12574"/>
                  <a:pt x="1008" y="12677"/>
                  <a:pt x="1007" y="12705"/>
                </a:cubicBezTo>
                <a:cubicBezTo>
                  <a:pt x="1007" y="12733"/>
                  <a:pt x="979" y="12845"/>
                  <a:pt x="948" y="12954"/>
                </a:cubicBezTo>
                <a:cubicBezTo>
                  <a:pt x="916" y="13064"/>
                  <a:pt x="878" y="13218"/>
                  <a:pt x="862" y="13300"/>
                </a:cubicBezTo>
                <a:cubicBezTo>
                  <a:pt x="774" y="13751"/>
                  <a:pt x="893" y="14578"/>
                  <a:pt x="1108" y="15032"/>
                </a:cubicBezTo>
                <a:cubicBezTo>
                  <a:pt x="1149" y="15117"/>
                  <a:pt x="1175" y="15196"/>
                  <a:pt x="1168" y="15209"/>
                </a:cubicBezTo>
                <a:cubicBezTo>
                  <a:pt x="1160" y="15223"/>
                  <a:pt x="1164" y="15221"/>
                  <a:pt x="1177" y="15209"/>
                </a:cubicBezTo>
                <a:cubicBezTo>
                  <a:pt x="1190" y="15197"/>
                  <a:pt x="1245" y="15226"/>
                  <a:pt x="1302" y="15272"/>
                </a:cubicBezTo>
                <a:cubicBezTo>
                  <a:pt x="1422" y="15369"/>
                  <a:pt x="1627" y="15386"/>
                  <a:pt x="1723" y="15305"/>
                </a:cubicBezTo>
                <a:cubicBezTo>
                  <a:pt x="1756" y="15278"/>
                  <a:pt x="1826" y="15257"/>
                  <a:pt x="1878" y="15257"/>
                </a:cubicBezTo>
                <a:cubicBezTo>
                  <a:pt x="2027" y="15256"/>
                  <a:pt x="2062" y="15178"/>
                  <a:pt x="2015" y="14955"/>
                </a:cubicBezTo>
                <a:cubicBezTo>
                  <a:pt x="1999" y="14881"/>
                  <a:pt x="1993" y="14796"/>
                  <a:pt x="2000" y="14768"/>
                </a:cubicBezTo>
                <a:cubicBezTo>
                  <a:pt x="2007" y="14736"/>
                  <a:pt x="2002" y="14725"/>
                  <a:pt x="1988" y="14739"/>
                </a:cubicBezTo>
                <a:cubicBezTo>
                  <a:pt x="1975" y="14752"/>
                  <a:pt x="1943" y="14690"/>
                  <a:pt x="1911" y="14600"/>
                </a:cubicBezTo>
                <a:cubicBezTo>
                  <a:pt x="1880" y="14513"/>
                  <a:pt x="1831" y="14403"/>
                  <a:pt x="1804" y="14350"/>
                </a:cubicBezTo>
                <a:cubicBezTo>
                  <a:pt x="1777" y="14298"/>
                  <a:pt x="1762" y="14232"/>
                  <a:pt x="1768" y="14206"/>
                </a:cubicBezTo>
                <a:cubicBezTo>
                  <a:pt x="1774" y="14181"/>
                  <a:pt x="1770" y="14166"/>
                  <a:pt x="1759" y="14178"/>
                </a:cubicBezTo>
                <a:cubicBezTo>
                  <a:pt x="1726" y="14210"/>
                  <a:pt x="1692" y="14031"/>
                  <a:pt x="1721" y="13976"/>
                </a:cubicBezTo>
                <a:cubicBezTo>
                  <a:pt x="1734" y="13951"/>
                  <a:pt x="1747" y="13938"/>
                  <a:pt x="1753" y="13947"/>
                </a:cubicBezTo>
                <a:cubicBezTo>
                  <a:pt x="1759" y="13957"/>
                  <a:pt x="1777" y="13948"/>
                  <a:pt x="1792" y="13928"/>
                </a:cubicBezTo>
                <a:cubicBezTo>
                  <a:pt x="1819" y="13892"/>
                  <a:pt x="1870" y="13915"/>
                  <a:pt x="1854" y="13957"/>
                </a:cubicBezTo>
                <a:cubicBezTo>
                  <a:pt x="1849" y="13969"/>
                  <a:pt x="1885" y="13973"/>
                  <a:pt x="1934" y="13967"/>
                </a:cubicBezTo>
                <a:cubicBezTo>
                  <a:pt x="2087" y="13947"/>
                  <a:pt x="2135" y="13721"/>
                  <a:pt x="2038" y="13472"/>
                </a:cubicBezTo>
                <a:cubicBezTo>
                  <a:pt x="1942" y="13224"/>
                  <a:pt x="1778" y="12695"/>
                  <a:pt x="1789" y="12666"/>
                </a:cubicBezTo>
                <a:cubicBezTo>
                  <a:pt x="1795" y="12650"/>
                  <a:pt x="1792" y="12638"/>
                  <a:pt x="1780" y="12638"/>
                </a:cubicBezTo>
                <a:cubicBezTo>
                  <a:pt x="1749" y="12638"/>
                  <a:pt x="1697" y="12457"/>
                  <a:pt x="1697" y="12350"/>
                </a:cubicBezTo>
                <a:cubicBezTo>
                  <a:pt x="1697" y="12250"/>
                  <a:pt x="1790" y="11362"/>
                  <a:pt x="1872" y="10685"/>
                </a:cubicBezTo>
                <a:cubicBezTo>
                  <a:pt x="1974" y="9847"/>
                  <a:pt x="2085" y="9353"/>
                  <a:pt x="2327" y="8655"/>
                </a:cubicBezTo>
                <a:cubicBezTo>
                  <a:pt x="2426" y="8367"/>
                  <a:pt x="2442" y="8334"/>
                  <a:pt x="2472" y="8372"/>
                </a:cubicBezTo>
                <a:cubicBezTo>
                  <a:pt x="2503" y="8411"/>
                  <a:pt x="2503" y="8409"/>
                  <a:pt x="2478" y="8358"/>
                </a:cubicBezTo>
                <a:cubicBezTo>
                  <a:pt x="2454" y="8308"/>
                  <a:pt x="2459" y="8277"/>
                  <a:pt x="2517" y="8132"/>
                </a:cubicBezTo>
                <a:cubicBezTo>
                  <a:pt x="2553" y="8041"/>
                  <a:pt x="2591" y="7974"/>
                  <a:pt x="2600" y="7984"/>
                </a:cubicBezTo>
                <a:cubicBezTo>
                  <a:pt x="2609" y="7993"/>
                  <a:pt x="2618" y="8855"/>
                  <a:pt x="2621" y="9898"/>
                </a:cubicBezTo>
                <a:cubicBezTo>
                  <a:pt x="2624" y="10941"/>
                  <a:pt x="2629" y="12019"/>
                  <a:pt x="2630" y="12292"/>
                </a:cubicBezTo>
                <a:cubicBezTo>
                  <a:pt x="2631" y="12781"/>
                  <a:pt x="2612" y="13023"/>
                  <a:pt x="2508" y="13880"/>
                </a:cubicBezTo>
                <a:cubicBezTo>
                  <a:pt x="2473" y="14168"/>
                  <a:pt x="2446" y="14539"/>
                  <a:pt x="2404" y="15305"/>
                </a:cubicBezTo>
                <a:cubicBezTo>
                  <a:pt x="2386" y="15633"/>
                  <a:pt x="2352" y="16187"/>
                  <a:pt x="2330" y="16533"/>
                </a:cubicBezTo>
                <a:cubicBezTo>
                  <a:pt x="2307" y="16880"/>
                  <a:pt x="2281" y="17614"/>
                  <a:pt x="2270" y="18170"/>
                </a:cubicBezTo>
                <a:cubicBezTo>
                  <a:pt x="2260" y="18725"/>
                  <a:pt x="2243" y="19382"/>
                  <a:pt x="2232" y="19628"/>
                </a:cubicBezTo>
                <a:cubicBezTo>
                  <a:pt x="2220" y="19874"/>
                  <a:pt x="2211" y="20196"/>
                  <a:pt x="2211" y="20343"/>
                </a:cubicBezTo>
                <a:cubicBezTo>
                  <a:pt x="2210" y="20490"/>
                  <a:pt x="2206" y="20620"/>
                  <a:pt x="2199" y="20631"/>
                </a:cubicBezTo>
                <a:cubicBezTo>
                  <a:pt x="2192" y="20641"/>
                  <a:pt x="2132" y="20619"/>
                  <a:pt x="2068" y="20583"/>
                </a:cubicBezTo>
                <a:cubicBezTo>
                  <a:pt x="1890" y="20483"/>
                  <a:pt x="1631" y="20494"/>
                  <a:pt x="1263" y="20616"/>
                </a:cubicBezTo>
                <a:cubicBezTo>
                  <a:pt x="897" y="20738"/>
                  <a:pt x="507" y="20921"/>
                  <a:pt x="324" y="21058"/>
                </a:cubicBezTo>
                <a:cubicBezTo>
                  <a:pt x="245" y="21117"/>
                  <a:pt x="158" y="21161"/>
                  <a:pt x="116" y="21159"/>
                </a:cubicBezTo>
                <a:cubicBezTo>
                  <a:pt x="55" y="21155"/>
                  <a:pt x="51" y="21157"/>
                  <a:pt x="83" y="21187"/>
                </a:cubicBezTo>
                <a:cubicBezTo>
                  <a:pt x="119" y="21222"/>
                  <a:pt x="120" y="21229"/>
                  <a:pt x="80" y="21298"/>
                </a:cubicBezTo>
                <a:cubicBezTo>
                  <a:pt x="58" y="21337"/>
                  <a:pt x="29" y="21421"/>
                  <a:pt x="18" y="21485"/>
                </a:cubicBezTo>
                <a:lnTo>
                  <a:pt x="0" y="21600"/>
                </a:lnTo>
                <a:lnTo>
                  <a:pt x="1361" y="21590"/>
                </a:lnTo>
                <a:cubicBezTo>
                  <a:pt x="2424" y="21584"/>
                  <a:pt x="2723" y="21574"/>
                  <a:pt x="2725" y="21542"/>
                </a:cubicBezTo>
                <a:cubicBezTo>
                  <a:pt x="2733" y="21395"/>
                  <a:pt x="2716" y="21071"/>
                  <a:pt x="2692" y="20904"/>
                </a:cubicBezTo>
                <a:cubicBezTo>
                  <a:pt x="2677" y="20796"/>
                  <a:pt x="2667" y="20699"/>
                  <a:pt x="2671" y="20688"/>
                </a:cubicBezTo>
                <a:cubicBezTo>
                  <a:pt x="2681" y="20664"/>
                  <a:pt x="2702" y="20025"/>
                  <a:pt x="2734" y="18736"/>
                </a:cubicBezTo>
                <a:cubicBezTo>
                  <a:pt x="2739" y="18508"/>
                  <a:pt x="2752" y="18200"/>
                  <a:pt x="2764" y="18054"/>
                </a:cubicBezTo>
                <a:cubicBezTo>
                  <a:pt x="2808" y="17497"/>
                  <a:pt x="2831" y="17257"/>
                  <a:pt x="2841" y="17229"/>
                </a:cubicBezTo>
                <a:cubicBezTo>
                  <a:pt x="2847" y="17213"/>
                  <a:pt x="2853" y="17146"/>
                  <a:pt x="2856" y="17080"/>
                </a:cubicBezTo>
                <a:cubicBezTo>
                  <a:pt x="2878" y="16433"/>
                  <a:pt x="2928" y="16218"/>
                  <a:pt x="2957" y="16649"/>
                </a:cubicBezTo>
                <a:cubicBezTo>
                  <a:pt x="2969" y="16835"/>
                  <a:pt x="2985" y="17039"/>
                  <a:pt x="3040" y="17723"/>
                </a:cubicBezTo>
                <a:cubicBezTo>
                  <a:pt x="3093" y="18395"/>
                  <a:pt x="3112" y="18824"/>
                  <a:pt x="3114" y="19446"/>
                </a:cubicBezTo>
                <a:cubicBezTo>
                  <a:pt x="3115" y="19774"/>
                  <a:pt x="3121" y="20200"/>
                  <a:pt x="3129" y="20391"/>
                </a:cubicBezTo>
                <a:cubicBezTo>
                  <a:pt x="3138" y="20627"/>
                  <a:pt x="3135" y="20795"/>
                  <a:pt x="3117" y="20919"/>
                </a:cubicBezTo>
                <a:cubicBezTo>
                  <a:pt x="3103" y="21019"/>
                  <a:pt x="3094" y="21159"/>
                  <a:pt x="3093" y="21226"/>
                </a:cubicBezTo>
                <a:cubicBezTo>
                  <a:pt x="3093" y="21293"/>
                  <a:pt x="3083" y="21359"/>
                  <a:pt x="3073" y="21370"/>
                </a:cubicBezTo>
                <a:cubicBezTo>
                  <a:pt x="3060" y="21382"/>
                  <a:pt x="3058" y="21417"/>
                  <a:pt x="3070" y="21466"/>
                </a:cubicBezTo>
                <a:cubicBezTo>
                  <a:pt x="3080" y="21509"/>
                  <a:pt x="3082" y="21551"/>
                  <a:pt x="3076" y="21562"/>
                </a:cubicBezTo>
                <a:cubicBezTo>
                  <a:pt x="3069" y="21573"/>
                  <a:pt x="3681" y="21586"/>
                  <a:pt x="4434" y="21586"/>
                </a:cubicBezTo>
                <a:cubicBezTo>
                  <a:pt x="5941" y="21586"/>
                  <a:pt x="5837" y="21597"/>
                  <a:pt x="5768" y="21379"/>
                </a:cubicBezTo>
                <a:cubicBezTo>
                  <a:pt x="5685" y="21120"/>
                  <a:pt x="5235" y="20845"/>
                  <a:pt x="4517" y="20607"/>
                </a:cubicBezTo>
                <a:cubicBezTo>
                  <a:pt x="4183" y="20496"/>
                  <a:pt x="3918" y="20490"/>
                  <a:pt x="3744" y="20588"/>
                </a:cubicBezTo>
                <a:cubicBezTo>
                  <a:pt x="3679" y="20624"/>
                  <a:pt x="3622" y="20640"/>
                  <a:pt x="3616" y="20626"/>
                </a:cubicBezTo>
                <a:cubicBezTo>
                  <a:pt x="3611" y="20612"/>
                  <a:pt x="3598" y="20036"/>
                  <a:pt x="3587" y="19345"/>
                </a:cubicBezTo>
                <a:cubicBezTo>
                  <a:pt x="3555" y="17485"/>
                  <a:pt x="3546" y="17038"/>
                  <a:pt x="3536" y="16946"/>
                </a:cubicBezTo>
                <a:cubicBezTo>
                  <a:pt x="3531" y="16901"/>
                  <a:pt x="3516" y="16670"/>
                  <a:pt x="3503" y="16433"/>
                </a:cubicBezTo>
                <a:cubicBezTo>
                  <a:pt x="3490" y="16196"/>
                  <a:pt x="3468" y="15785"/>
                  <a:pt x="3453" y="15521"/>
                </a:cubicBezTo>
                <a:cubicBezTo>
                  <a:pt x="3438" y="15257"/>
                  <a:pt x="3422" y="14959"/>
                  <a:pt x="3420" y="14859"/>
                </a:cubicBezTo>
                <a:cubicBezTo>
                  <a:pt x="3415" y="14485"/>
                  <a:pt x="3242" y="12683"/>
                  <a:pt x="3185" y="12422"/>
                </a:cubicBezTo>
                <a:cubicBezTo>
                  <a:pt x="3170" y="12349"/>
                  <a:pt x="3150" y="12118"/>
                  <a:pt x="3144" y="11908"/>
                </a:cubicBezTo>
                <a:cubicBezTo>
                  <a:pt x="3073" y="9471"/>
                  <a:pt x="3068" y="9195"/>
                  <a:pt x="3081" y="8430"/>
                </a:cubicBezTo>
                <a:cubicBezTo>
                  <a:pt x="3089" y="7983"/>
                  <a:pt x="3100" y="7609"/>
                  <a:pt x="3105" y="7595"/>
                </a:cubicBezTo>
                <a:cubicBezTo>
                  <a:pt x="3111" y="7581"/>
                  <a:pt x="3254" y="7685"/>
                  <a:pt x="3423" y="7825"/>
                </a:cubicBezTo>
                <a:cubicBezTo>
                  <a:pt x="3639" y="8004"/>
                  <a:pt x="3737" y="8101"/>
                  <a:pt x="3753" y="8156"/>
                </a:cubicBezTo>
                <a:cubicBezTo>
                  <a:pt x="3769" y="8213"/>
                  <a:pt x="3788" y="8231"/>
                  <a:pt x="3818" y="8219"/>
                </a:cubicBezTo>
                <a:cubicBezTo>
                  <a:pt x="3864" y="8201"/>
                  <a:pt x="3942" y="8279"/>
                  <a:pt x="3943" y="8343"/>
                </a:cubicBezTo>
                <a:cubicBezTo>
                  <a:pt x="3944" y="8365"/>
                  <a:pt x="3958" y="8377"/>
                  <a:pt x="3973" y="8372"/>
                </a:cubicBezTo>
                <a:cubicBezTo>
                  <a:pt x="3987" y="8367"/>
                  <a:pt x="4029" y="8396"/>
                  <a:pt x="4068" y="8435"/>
                </a:cubicBezTo>
                <a:cubicBezTo>
                  <a:pt x="4122" y="8489"/>
                  <a:pt x="4136" y="8517"/>
                  <a:pt x="4119" y="8550"/>
                </a:cubicBezTo>
                <a:cubicBezTo>
                  <a:pt x="4091" y="8603"/>
                  <a:pt x="4118" y="8637"/>
                  <a:pt x="4157" y="8598"/>
                </a:cubicBezTo>
                <a:cubicBezTo>
                  <a:pt x="4177" y="8578"/>
                  <a:pt x="4221" y="8615"/>
                  <a:pt x="4300" y="8713"/>
                </a:cubicBezTo>
                <a:cubicBezTo>
                  <a:pt x="4485" y="8945"/>
                  <a:pt x="4674" y="9243"/>
                  <a:pt x="4680" y="9313"/>
                </a:cubicBezTo>
                <a:cubicBezTo>
                  <a:pt x="4683" y="9348"/>
                  <a:pt x="4707" y="9392"/>
                  <a:pt x="4734" y="9413"/>
                </a:cubicBezTo>
                <a:cubicBezTo>
                  <a:pt x="4804" y="9471"/>
                  <a:pt x="4859" y="9596"/>
                  <a:pt x="4835" y="9644"/>
                </a:cubicBezTo>
                <a:cubicBezTo>
                  <a:pt x="4821" y="9669"/>
                  <a:pt x="4820" y="9692"/>
                  <a:pt x="4835" y="9706"/>
                </a:cubicBezTo>
                <a:cubicBezTo>
                  <a:pt x="4847" y="9718"/>
                  <a:pt x="4851" y="9745"/>
                  <a:pt x="4844" y="9764"/>
                </a:cubicBezTo>
                <a:cubicBezTo>
                  <a:pt x="4835" y="9786"/>
                  <a:pt x="4847" y="9788"/>
                  <a:pt x="4876" y="9773"/>
                </a:cubicBezTo>
                <a:cubicBezTo>
                  <a:pt x="4912" y="9755"/>
                  <a:pt x="4924" y="9766"/>
                  <a:pt x="4933" y="9821"/>
                </a:cubicBezTo>
                <a:cubicBezTo>
                  <a:pt x="4939" y="9863"/>
                  <a:pt x="4955" y="9884"/>
                  <a:pt x="4971" y="9874"/>
                </a:cubicBezTo>
                <a:cubicBezTo>
                  <a:pt x="5004" y="9854"/>
                  <a:pt x="5126" y="10086"/>
                  <a:pt x="5108" y="10133"/>
                </a:cubicBezTo>
                <a:cubicBezTo>
                  <a:pt x="5101" y="10151"/>
                  <a:pt x="5105" y="10154"/>
                  <a:pt x="5117" y="10143"/>
                </a:cubicBezTo>
                <a:cubicBezTo>
                  <a:pt x="5147" y="10112"/>
                  <a:pt x="5176" y="10190"/>
                  <a:pt x="5173" y="10296"/>
                </a:cubicBezTo>
                <a:cubicBezTo>
                  <a:pt x="5171" y="10393"/>
                  <a:pt x="5182" y="10407"/>
                  <a:pt x="5218" y="10349"/>
                </a:cubicBezTo>
                <a:cubicBezTo>
                  <a:pt x="5234" y="10323"/>
                  <a:pt x="5251" y="10334"/>
                  <a:pt x="5274" y="10387"/>
                </a:cubicBezTo>
                <a:cubicBezTo>
                  <a:pt x="5292" y="10428"/>
                  <a:pt x="5301" y="10477"/>
                  <a:pt x="5295" y="10493"/>
                </a:cubicBezTo>
                <a:cubicBezTo>
                  <a:pt x="5289" y="10509"/>
                  <a:pt x="5293" y="10517"/>
                  <a:pt x="5304" y="10512"/>
                </a:cubicBezTo>
                <a:cubicBezTo>
                  <a:pt x="5326" y="10502"/>
                  <a:pt x="5512" y="10811"/>
                  <a:pt x="5512" y="10858"/>
                </a:cubicBezTo>
                <a:cubicBezTo>
                  <a:pt x="5512" y="10915"/>
                  <a:pt x="5515" y="10934"/>
                  <a:pt x="5533" y="10968"/>
                </a:cubicBezTo>
                <a:cubicBezTo>
                  <a:pt x="5543" y="10987"/>
                  <a:pt x="5552" y="11141"/>
                  <a:pt x="5551" y="11313"/>
                </a:cubicBezTo>
                <a:cubicBezTo>
                  <a:pt x="5550" y="11485"/>
                  <a:pt x="5554" y="11691"/>
                  <a:pt x="5563" y="11769"/>
                </a:cubicBezTo>
                <a:cubicBezTo>
                  <a:pt x="5573" y="11864"/>
                  <a:pt x="5571" y="11929"/>
                  <a:pt x="5554" y="11961"/>
                </a:cubicBezTo>
                <a:cubicBezTo>
                  <a:pt x="5534" y="12000"/>
                  <a:pt x="5536" y="12009"/>
                  <a:pt x="5563" y="12009"/>
                </a:cubicBezTo>
                <a:cubicBezTo>
                  <a:pt x="5599" y="12009"/>
                  <a:pt x="5678" y="12233"/>
                  <a:pt x="5664" y="12297"/>
                </a:cubicBezTo>
                <a:cubicBezTo>
                  <a:pt x="5659" y="12319"/>
                  <a:pt x="5679" y="12357"/>
                  <a:pt x="5711" y="12378"/>
                </a:cubicBezTo>
                <a:cubicBezTo>
                  <a:pt x="5743" y="12400"/>
                  <a:pt x="5808" y="12446"/>
                  <a:pt x="5854" y="12479"/>
                </a:cubicBezTo>
                <a:cubicBezTo>
                  <a:pt x="5900" y="12513"/>
                  <a:pt x="5949" y="12542"/>
                  <a:pt x="5967" y="12542"/>
                </a:cubicBezTo>
                <a:cubicBezTo>
                  <a:pt x="6029" y="12542"/>
                  <a:pt x="6040" y="12623"/>
                  <a:pt x="6035" y="13079"/>
                </a:cubicBezTo>
                <a:cubicBezTo>
                  <a:pt x="6032" y="13329"/>
                  <a:pt x="6036" y="13523"/>
                  <a:pt x="6044" y="13516"/>
                </a:cubicBezTo>
                <a:cubicBezTo>
                  <a:pt x="6052" y="13508"/>
                  <a:pt x="6076" y="13533"/>
                  <a:pt x="6095" y="13568"/>
                </a:cubicBezTo>
                <a:cubicBezTo>
                  <a:pt x="6128" y="13630"/>
                  <a:pt x="6131" y="13630"/>
                  <a:pt x="6205" y="13578"/>
                </a:cubicBezTo>
                <a:cubicBezTo>
                  <a:pt x="6291" y="13516"/>
                  <a:pt x="6295" y="13515"/>
                  <a:pt x="6478" y="13549"/>
                </a:cubicBezTo>
                <a:cubicBezTo>
                  <a:pt x="6617" y="13575"/>
                  <a:pt x="6731" y="13650"/>
                  <a:pt x="6713" y="13698"/>
                </a:cubicBezTo>
                <a:cubicBezTo>
                  <a:pt x="6698" y="13735"/>
                  <a:pt x="6757" y="13809"/>
                  <a:pt x="6781" y="13784"/>
                </a:cubicBezTo>
                <a:cubicBezTo>
                  <a:pt x="6812" y="13754"/>
                  <a:pt x="6848" y="13848"/>
                  <a:pt x="6837" y="13933"/>
                </a:cubicBezTo>
                <a:cubicBezTo>
                  <a:pt x="6829" y="14003"/>
                  <a:pt x="6831" y="14006"/>
                  <a:pt x="6858" y="13962"/>
                </a:cubicBezTo>
                <a:cubicBezTo>
                  <a:pt x="6885" y="13918"/>
                  <a:pt x="6905" y="13925"/>
                  <a:pt x="7028" y="14019"/>
                </a:cubicBezTo>
                <a:cubicBezTo>
                  <a:pt x="7286" y="14219"/>
                  <a:pt x="7670" y="14297"/>
                  <a:pt x="8053" y="14230"/>
                </a:cubicBezTo>
                <a:cubicBezTo>
                  <a:pt x="8184" y="14208"/>
                  <a:pt x="8322" y="14178"/>
                  <a:pt x="8359" y="14163"/>
                </a:cubicBezTo>
                <a:cubicBezTo>
                  <a:pt x="8415" y="14141"/>
                  <a:pt x="8438" y="14147"/>
                  <a:pt x="8484" y="14211"/>
                </a:cubicBezTo>
                <a:lnTo>
                  <a:pt x="8540" y="14288"/>
                </a:lnTo>
                <a:lnTo>
                  <a:pt x="8540" y="14830"/>
                </a:lnTo>
                <a:cubicBezTo>
                  <a:pt x="8540" y="15209"/>
                  <a:pt x="8528" y="15471"/>
                  <a:pt x="8502" y="15703"/>
                </a:cubicBezTo>
                <a:cubicBezTo>
                  <a:pt x="8444" y="16219"/>
                  <a:pt x="8406" y="16645"/>
                  <a:pt x="8406" y="16778"/>
                </a:cubicBezTo>
                <a:cubicBezTo>
                  <a:pt x="8406" y="16845"/>
                  <a:pt x="8400" y="16908"/>
                  <a:pt x="8395" y="16917"/>
                </a:cubicBezTo>
                <a:cubicBezTo>
                  <a:pt x="8389" y="16927"/>
                  <a:pt x="8382" y="17062"/>
                  <a:pt x="8377" y="17215"/>
                </a:cubicBezTo>
                <a:cubicBezTo>
                  <a:pt x="8372" y="17368"/>
                  <a:pt x="8356" y="17673"/>
                  <a:pt x="8344" y="17891"/>
                </a:cubicBezTo>
                <a:cubicBezTo>
                  <a:pt x="8319" y="18346"/>
                  <a:pt x="8288" y="19338"/>
                  <a:pt x="8276" y="20103"/>
                </a:cubicBezTo>
                <a:cubicBezTo>
                  <a:pt x="8271" y="20391"/>
                  <a:pt x="8259" y="20639"/>
                  <a:pt x="8249" y="20655"/>
                </a:cubicBezTo>
                <a:cubicBezTo>
                  <a:pt x="8238" y="20672"/>
                  <a:pt x="8199" y="20673"/>
                  <a:pt x="8151" y="20655"/>
                </a:cubicBezTo>
                <a:cubicBezTo>
                  <a:pt x="8012" y="20603"/>
                  <a:pt x="7910" y="20617"/>
                  <a:pt x="7705" y="20722"/>
                </a:cubicBezTo>
                <a:cubicBezTo>
                  <a:pt x="7382" y="20887"/>
                  <a:pt x="7277" y="21037"/>
                  <a:pt x="7277" y="21331"/>
                </a:cubicBezTo>
                <a:lnTo>
                  <a:pt x="7277" y="21485"/>
                </a:lnTo>
                <a:lnTo>
                  <a:pt x="7925" y="21485"/>
                </a:lnTo>
                <a:lnTo>
                  <a:pt x="8576" y="21485"/>
                </a:lnTo>
                <a:lnTo>
                  <a:pt x="8558" y="21226"/>
                </a:lnTo>
                <a:cubicBezTo>
                  <a:pt x="8525" y="20715"/>
                  <a:pt x="8561" y="19403"/>
                  <a:pt x="8629" y="18601"/>
                </a:cubicBezTo>
                <a:cubicBezTo>
                  <a:pt x="8663" y="18208"/>
                  <a:pt x="8698" y="18073"/>
                  <a:pt x="8710" y="18289"/>
                </a:cubicBezTo>
                <a:cubicBezTo>
                  <a:pt x="8712" y="18344"/>
                  <a:pt x="8728" y="18534"/>
                  <a:pt x="8745" y="18716"/>
                </a:cubicBezTo>
                <a:cubicBezTo>
                  <a:pt x="8809" y="19411"/>
                  <a:pt x="8843" y="20820"/>
                  <a:pt x="8808" y="21259"/>
                </a:cubicBezTo>
                <a:lnTo>
                  <a:pt x="8790" y="21485"/>
                </a:lnTo>
                <a:lnTo>
                  <a:pt x="9533" y="21485"/>
                </a:lnTo>
                <a:lnTo>
                  <a:pt x="10273" y="21485"/>
                </a:lnTo>
                <a:lnTo>
                  <a:pt x="10273" y="21365"/>
                </a:lnTo>
                <a:cubicBezTo>
                  <a:pt x="10273" y="21203"/>
                  <a:pt x="10229" y="21046"/>
                  <a:pt x="10163" y="20976"/>
                </a:cubicBezTo>
                <a:cubicBezTo>
                  <a:pt x="10132" y="20944"/>
                  <a:pt x="10112" y="20905"/>
                  <a:pt x="10118" y="20895"/>
                </a:cubicBezTo>
                <a:cubicBezTo>
                  <a:pt x="10142" y="20856"/>
                  <a:pt x="10085" y="20788"/>
                  <a:pt x="10059" y="20823"/>
                </a:cubicBezTo>
                <a:cubicBezTo>
                  <a:pt x="10041" y="20846"/>
                  <a:pt x="10005" y="20839"/>
                  <a:pt x="9943" y="20804"/>
                </a:cubicBezTo>
                <a:cubicBezTo>
                  <a:pt x="9649" y="20635"/>
                  <a:pt x="9461" y="20594"/>
                  <a:pt x="9268" y="20655"/>
                </a:cubicBezTo>
                <a:cubicBezTo>
                  <a:pt x="9217" y="20671"/>
                  <a:pt x="9170" y="20673"/>
                  <a:pt x="9161" y="20660"/>
                </a:cubicBezTo>
                <a:cubicBezTo>
                  <a:pt x="9146" y="20636"/>
                  <a:pt x="9135" y="20387"/>
                  <a:pt x="9114" y="19398"/>
                </a:cubicBezTo>
                <a:cubicBezTo>
                  <a:pt x="9098" y="18670"/>
                  <a:pt x="9086" y="18366"/>
                  <a:pt x="9051" y="17872"/>
                </a:cubicBezTo>
                <a:cubicBezTo>
                  <a:pt x="9035" y="17644"/>
                  <a:pt x="9016" y="17326"/>
                  <a:pt x="9010" y="17162"/>
                </a:cubicBezTo>
                <a:cubicBezTo>
                  <a:pt x="8996" y="16806"/>
                  <a:pt x="8976" y="16565"/>
                  <a:pt x="8918" y="16034"/>
                </a:cubicBezTo>
                <a:cubicBezTo>
                  <a:pt x="8858" y="15491"/>
                  <a:pt x="8861" y="15537"/>
                  <a:pt x="8855" y="14801"/>
                </a:cubicBezTo>
                <a:cubicBezTo>
                  <a:pt x="8850" y="14169"/>
                  <a:pt x="8853" y="14146"/>
                  <a:pt x="8891" y="14154"/>
                </a:cubicBezTo>
                <a:cubicBezTo>
                  <a:pt x="8912" y="14158"/>
                  <a:pt x="9012" y="14184"/>
                  <a:pt x="9114" y="14206"/>
                </a:cubicBezTo>
                <a:cubicBezTo>
                  <a:pt x="9544" y="14303"/>
                  <a:pt x="10000" y="14231"/>
                  <a:pt x="10264" y="14029"/>
                </a:cubicBezTo>
                <a:cubicBezTo>
                  <a:pt x="10361" y="13954"/>
                  <a:pt x="10390" y="13945"/>
                  <a:pt x="10415" y="13976"/>
                </a:cubicBezTo>
                <a:cubicBezTo>
                  <a:pt x="10442" y="14010"/>
                  <a:pt x="10443" y="14008"/>
                  <a:pt x="10421" y="13962"/>
                </a:cubicBezTo>
                <a:cubicBezTo>
                  <a:pt x="10399" y="13917"/>
                  <a:pt x="10403" y="13898"/>
                  <a:pt x="10442" y="13856"/>
                </a:cubicBezTo>
                <a:cubicBezTo>
                  <a:pt x="10468" y="13829"/>
                  <a:pt x="10496" y="13811"/>
                  <a:pt x="10504" y="13813"/>
                </a:cubicBezTo>
                <a:cubicBezTo>
                  <a:pt x="10513" y="13815"/>
                  <a:pt x="10534" y="13782"/>
                  <a:pt x="10552" y="13741"/>
                </a:cubicBezTo>
                <a:cubicBezTo>
                  <a:pt x="10610" y="13607"/>
                  <a:pt x="10689" y="13568"/>
                  <a:pt x="10894" y="13568"/>
                </a:cubicBezTo>
                <a:cubicBezTo>
                  <a:pt x="11048" y="13568"/>
                  <a:pt x="11095" y="13578"/>
                  <a:pt x="11149" y="13631"/>
                </a:cubicBezTo>
                <a:cubicBezTo>
                  <a:pt x="11186" y="13667"/>
                  <a:pt x="11217" y="13713"/>
                  <a:pt x="11217" y="13731"/>
                </a:cubicBezTo>
                <a:cubicBezTo>
                  <a:pt x="11218" y="13750"/>
                  <a:pt x="11229" y="13765"/>
                  <a:pt x="11244" y="13765"/>
                </a:cubicBezTo>
                <a:cubicBezTo>
                  <a:pt x="11259" y="13765"/>
                  <a:pt x="11289" y="13796"/>
                  <a:pt x="11310" y="13832"/>
                </a:cubicBezTo>
                <a:cubicBezTo>
                  <a:pt x="11330" y="13869"/>
                  <a:pt x="11337" y="13899"/>
                  <a:pt x="11327" y="13899"/>
                </a:cubicBezTo>
                <a:cubicBezTo>
                  <a:pt x="11318" y="13899"/>
                  <a:pt x="11331" y="13923"/>
                  <a:pt x="11357" y="13952"/>
                </a:cubicBezTo>
                <a:cubicBezTo>
                  <a:pt x="11383" y="13981"/>
                  <a:pt x="11410" y="13996"/>
                  <a:pt x="11417" y="13986"/>
                </a:cubicBezTo>
                <a:cubicBezTo>
                  <a:pt x="11423" y="13975"/>
                  <a:pt x="11445" y="13981"/>
                  <a:pt x="11467" y="14000"/>
                </a:cubicBezTo>
                <a:cubicBezTo>
                  <a:pt x="11489" y="14019"/>
                  <a:pt x="11503" y="14043"/>
                  <a:pt x="11497" y="14053"/>
                </a:cubicBezTo>
                <a:cubicBezTo>
                  <a:pt x="11476" y="14087"/>
                  <a:pt x="11553" y="14157"/>
                  <a:pt x="11577" y="14125"/>
                </a:cubicBezTo>
                <a:cubicBezTo>
                  <a:pt x="11591" y="14106"/>
                  <a:pt x="11640" y="14114"/>
                  <a:pt x="11702" y="14144"/>
                </a:cubicBezTo>
                <a:cubicBezTo>
                  <a:pt x="11950" y="14265"/>
                  <a:pt x="12285" y="14284"/>
                  <a:pt x="12694" y="14197"/>
                </a:cubicBezTo>
                <a:cubicBezTo>
                  <a:pt x="12779" y="14179"/>
                  <a:pt x="12865" y="14158"/>
                  <a:pt x="12887" y="14154"/>
                </a:cubicBezTo>
                <a:cubicBezTo>
                  <a:pt x="12926" y="14146"/>
                  <a:pt x="12928" y="14167"/>
                  <a:pt x="12923" y="14562"/>
                </a:cubicBezTo>
                <a:cubicBezTo>
                  <a:pt x="12909" y="15626"/>
                  <a:pt x="12865" y="16135"/>
                  <a:pt x="12792" y="16063"/>
                </a:cubicBezTo>
                <a:cubicBezTo>
                  <a:pt x="12777" y="16048"/>
                  <a:pt x="12774" y="16058"/>
                  <a:pt x="12783" y="16097"/>
                </a:cubicBezTo>
                <a:cubicBezTo>
                  <a:pt x="12798" y="16160"/>
                  <a:pt x="12727" y="16385"/>
                  <a:pt x="12691" y="16385"/>
                </a:cubicBezTo>
                <a:cubicBezTo>
                  <a:pt x="12680" y="16385"/>
                  <a:pt x="12675" y="16395"/>
                  <a:pt x="12682" y="16414"/>
                </a:cubicBezTo>
                <a:cubicBezTo>
                  <a:pt x="12689" y="16432"/>
                  <a:pt x="12646" y="16596"/>
                  <a:pt x="12584" y="16773"/>
                </a:cubicBezTo>
                <a:cubicBezTo>
                  <a:pt x="12517" y="16969"/>
                  <a:pt x="12448" y="17230"/>
                  <a:pt x="12409" y="17440"/>
                </a:cubicBezTo>
                <a:cubicBezTo>
                  <a:pt x="12373" y="17632"/>
                  <a:pt x="12320" y="17894"/>
                  <a:pt x="12293" y="18021"/>
                </a:cubicBezTo>
                <a:cubicBezTo>
                  <a:pt x="12266" y="18148"/>
                  <a:pt x="12246" y="18257"/>
                  <a:pt x="12249" y="18261"/>
                </a:cubicBezTo>
                <a:cubicBezTo>
                  <a:pt x="12251" y="18264"/>
                  <a:pt x="12350" y="18269"/>
                  <a:pt x="12469" y="18275"/>
                </a:cubicBezTo>
                <a:lnTo>
                  <a:pt x="12682" y="18289"/>
                </a:lnTo>
                <a:lnTo>
                  <a:pt x="12679" y="18669"/>
                </a:lnTo>
                <a:cubicBezTo>
                  <a:pt x="12673" y="19124"/>
                  <a:pt x="12653" y="19809"/>
                  <a:pt x="12635" y="20309"/>
                </a:cubicBezTo>
                <a:cubicBezTo>
                  <a:pt x="12622" y="20673"/>
                  <a:pt x="12624" y="20672"/>
                  <a:pt x="12573" y="20664"/>
                </a:cubicBezTo>
                <a:cubicBezTo>
                  <a:pt x="12227" y="20614"/>
                  <a:pt x="12239" y="20613"/>
                  <a:pt x="12008" y="20717"/>
                </a:cubicBezTo>
                <a:cubicBezTo>
                  <a:pt x="11842" y="20792"/>
                  <a:pt x="11775" y="20811"/>
                  <a:pt x="11755" y="20784"/>
                </a:cubicBezTo>
                <a:cubicBezTo>
                  <a:pt x="11731" y="20751"/>
                  <a:pt x="11723" y="20765"/>
                  <a:pt x="11729" y="20828"/>
                </a:cubicBezTo>
                <a:cubicBezTo>
                  <a:pt x="11730" y="20841"/>
                  <a:pt x="11691" y="20894"/>
                  <a:pt x="11645" y="20943"/>
                </a:cubicBezTo>
                <a:cubicBezTo>
                  <a:pt x="11545" y="21050"/>
                  <a:pt x="11503" y="21171"/>
                  <a:pt x="11503" y="21351"/>
                </a:cubicBezTo>
                <a:lnTo>
                  <a:pt x="11503" y="21485"/>
                </a:lnTo>
                <a:lnTo>
                  <a:pt x="12243" y="21485"/>
                </a:lnTo>
                <a:cubicBezTo>
                  <a:pt x="12932" y="21485"/>
                  <a:pt x="12980" y="21481"/>
                  <a:pt x="12983" y="21427"/>
                </a:cubicBezTo>
                <a:cubicBezTo>
                  <a:pt x="12984" y="21395"/>
                  <a:pt x="12985" y="21354"/>
                  <a:pt x="12983" y="21336"/>
                </a:cubicBezTo>
                <a:cubicBezTo>
                  <a:pt x="12929" y="20921"/>
                  <a:pt x="12932" y="21000"/>
                  <a:pt x="12959" y="20093"/>
                </a:cubicBezTo>
                <a:cubicBezTo>
                  <a:pt x="12987" y="19158"/>
                  <a:pt x="13053" y="18266"/>
                  <a:pt x="13096" y="18265"/>
                </a:cubicBezTo>
                <a:cubicBezTo>
                  <a:pt x="13137" y="18265"/>
                  <a:pt x="13200" y="19202"/>
                  <a:pt x="13220" y="20093"/>
                </a:cubicBezTo>
                <a:cubicBezTo>
                  <a:pt x="13238" y="20863"/>
                  <a:pt x="13238" y="20896"/>
                  <a:pt x="13217" y="21226"/>
                </a:cubicBezTo>
                <a:lnTo>
                  <a:pt x="13202" y="21485"/>
                </a:lnTo>
                <a:lnTo>
                  <a:pt x="13850" y="21485"/>
                </a:lnTo>
                <a:lnTo>
                  <a:pt x="14498" y="21485"/>
                </a:lnTo>
                <a:lnTo>
                  <a:pt x="14504" y="21408"/>
                </a:lnTo>
                <a:cubicBezTo>
                  <a:pt x="14516" y="21284"/>
                  <a:pt x="14486" y="21117"/>
                  <a:pt x="14436" y="21029"/>
                </a:cubicBezTo>
                <a:cubicBezTo>
                  <a:pt x="14373" y="20921"/>
                  <a:pt x="14243" y="20821"/>
                  <a:pt x="14032" y="20708"/>
                </a:cubicBezTo>
                <a:cubicBezTo>
                  <a:pt x="13864" y="20618"/>
                  <a:pt x="13789" y="20611"/>
                  <a:pt x="13568" y="20664"/>
                </a:cubicBezTo>
                <a:cubicBezTo>
                  <a:pt x="13508" y="20679"/>
                  <a:pt x="13504" y="20607"/>
                  <a:pt x="13482" y="19527"/>
                </a:cubicBezTo>
                <a:cubicBezTo>
                  <a:pt x="13457" y="18330"/>
                  <a:pt x="13457" y="18255"/>
                  <a:pt x="13494" y="18246"/>
                </a:cubicBezTo>
                <a:cubicBezTo>
                  <a:pt x="13511" y="18242"/>
                  <a:pt x="13634" y="18229"/>
                  <a:pt x="13767" y="18218"/>
                </a:cubicBezTo>
                <a:lnTo>
                  <a:pt x="14008" y="18198"/>
                </a:lnTo>
                <a:lnTo>
                  <a:pt x="13969" y="18112"/>
                </a:lnTo>
                <a:cubicBezTo>
                  <a:pt x="13905" y="17961"/>
                  <a:pt x="13759" y="17401"/>
                  <a:pt x="13770" y="17354"/>
                </a:cubicBezTo>
                <a:cubicBezTo>
                  <a:pt x="13776" y="17329"/>
                  <a:pt x="13772" y="17311"/>
                  <a:pt x="13761" y="17311"/>
                </a:cubicBezTo>
                <a:cubicBezTo>
                  <a:pt x="13730" y="17311"/>
                  <a:pt x="13596" y="16856"/>
                  <a:pt x="13610" y="16797"/>
                </a:cubicBezTo>
                <a:cubicBezTo>
                  <a:pt x="13623" y="16740"/>
                  <a:pt x="13560" y="16607"/>
                  <a:pt x="13532" y="16634"/>
                </a:cubicBezTo>
                <a:cubicBezTo>
                  <a:pt x="13510" y="16656"/>
                  <a:pt x="13469" y="16522"/>
                  <a:pt x="13485" y="16481"/>
                </a:cubicBezTo>
                <a:cubicBezTo>
                  <a:pt x="13492" y="16463"/>
                  <a:pt x="13487" y="16447"/>
                  <a:pt x="13476" y="16447"/>
                </a:cubicBezTo>
                <a:cubicBezTo>
                  <a:pt x="13465" y="16447"/>
                  <a:pt x="13435" y="16396"/>
                  <a:pt x="13410" y="16332"/>
                </a:cubicBezTo>
                <a:cubicBezTo>
                  <a:pt x="13374" y="16238"/>
                  <a:pt x="13372" y="16203"/>
                  <a:pt x="13393" y="16164"/>
                </a:cubicBezTo>
                <a:cubicBezTo>
                  <a:pt x="13410" y="16130"/>
                  <a:pt x="13412" y="16114"/>
                  <a:pt x="13396" y="16111"/>
                </a:cubicBezTo>
                <a:cubicBezTo>
                  <a:pt x="13383" y="16109"/>
                  <a:pt x="13359" y="16109"/>
                  <a:pt x="13345" y="16106"/>
                </a:cubicBezTo>
                <a:cubicBezTo>
                  <a:pt x="13318" y="16102"/>
                  <a:pt x="13308" y="16043"/>
                  <a:pt x="13259" y="15588"/>
                </a:cubicBezTo>
                <a:cubicBezTo>
                  <a:pt x="13242" y="15433"/>
                  <a:pt x="13226" y="15274"/>
                  <a:pt x="13220" y="15233"/>
                </a:cubicBezTo>
                <a:cubicBezTo>
                  <a:pt x="13207" y="15129"/>
                  <a:pt x="13243" y="14155"/>
                  <a:pt x="13262" y="14125"/>
                </a:cubicBezTo>
                <a:cubicBezTo>
                  <a:pt x="13271" y="14111"/>
                  <a:pt x="13331" y="14119"/>
                  <a:pt x="13393" y="14144"/>
                </a:cubicBezTo>
                <a:cubicBezTo>
                  <a:pt x="13703" y="14270"/>
                  <a:pt x="14159" y="14288"/>
                  <a:pt x="14439" y="14182"/>
                </a:cubicBezTo>
                <a:cubicBezTo>
                  <a:pt x="14502" y="14159"/>
                  <a:pt x="14575" y="14141"/>
                  <a:pt x="14599" y="14144"/>
                </a:cubicBezTo>
                <a:cubicBezTo>
                  <a:pt x="14624" y="14147"/>
                  <a:pt x="14644" y="14139"/>
                  <a:pt x="14644" y="14125"/>
                </a:cubicBezTo>
                <a:cubicBezTo>
                  <a:pt x="14644" y="14076"/>
                  <a:pt x="14857" y="13933"/>
                  <a:pt x="14878" y="13967"/>
                </a:cubicBezTo>
                <a:cubicBezTo>
                  <a:pt x="14889" y="13984"/>
                  <a:pt x="14910" y="13995"/>
                  <a:pt x="14926" y="13995"/>
                </a:cubicBezTo>
                <a:cubicBezTo>
                  <a:pt x="14950" y="13995"/>
                  <a:pt x="14953" y="13988"/>
                  <a:pt x="14932" y="13947"/>
                </a:cubicBezTo>
                <a:cubicBezTo>
                  <a:pt x="14898" y="13881"/>
                  <a:pt x="14939" y="13799"/>
                  <a:pt x="15006" y="13799"/>
                </a:cubicBezTo>
                <a:cubicBezTo>
                  <a:pt x="15033" y="13799"/>
                  <a:pt x="15055" y="13783"/>
                  <a:pt x="15057" y="13765"/>
                </a:cubicBezTo>
                <a:cubicBezTo>
                  <a:pt x="15058" y="13747"/>
                  <a:pt x="15061" y="13716"/>
                  <a:pt x="15063" y="13698"/>
                </a:cubicBezTo>
                <a:cubicBezTo>
                  <a:pt x="15064" y="13680"/>
                  <a:pt x="15085" y="13645"/>
                  <a:pt x="15110" y="13616"/>
                </a:cubicBezTo>
                <a:cubicBezTo>
                  <a:pt x="15151" y="13570"/>
                  <a:pt x="15162" y="13570"/>
                  <a:pt x="15217" y="13616"/>
                </a:cubicBezTo>
                <a:cubicBezTo>
                  <a:pt x="15251" y="13644"/>
                  <a:pt x="15310" y="13664"/>
                  <a:pt x="15351" y="13664"/>
                </a:cubicBezTo>
                <a:cubicBezTo>
                  <a:pt x="15392" y="13664"/>
                  <a:pt x="15471" y="13698"/>
                  <a:pt x="15526" y="13736"/>
                </a:cubicBezTo>
                <a:cubicBezTo>
                  <a:pt x="15603" y="13789"/>
                  <a:pt x="15640" y="13798"/>
                  <a:pt x="15684" y="13775"/>
                </a:cubicBezTo>
                <a:lnTo>
                  <a:pt x="15740" y="13746"/>
                </a:lnTo>
                <a:lnTo>
                  <a:pt x="15734" y="13381"/>
                </a:lnTo>
                <a:cubicBezTo>
                  <a:pt x="15732" y="13182"/>
                  <a:pt x="15728" y="12977"/>
                  <a:pt x="15725" y="12925"/>
                </a:cubicBezTo>
                <a:cubicBezTo>
                  <a:pt x="15721" y="12843"/>
                  <a:pt x="15732" y="12826"/>
                  <a:pt x="15803" y="12786"/>
                </a:cubicBezTo>
                <a:cubicBezTo>
                  <a:pt x="15847" y="12761"/>
                  <a:pt x="15890" y="12751"/>
                  <a:pt x="15901" y="12762"/>
                </a:cubicBezTo>
                <a:cubicBezTo>
                  <a:pt x="15912" y="12773"/>
                  <a:pt x="15915" y="12765"/>
                  <a:pt x="15907" y="12743"/>
                </a:cubicBezTo>
                <a:cubicBezTo>
                  <a:pt x="15897" y="12719"/>
                  <a:pt x="15914" y="12689"/>
                  <a:pt x="15954" y="12662"/>
                </a:cubicBezTo>
                <a:cubicBezTo>
                  <a:pt x="15989" y="12638"/>
                  <a:pt x="16014" y="12610"/>
                  <a:pt x="16008" y="12599"/>
                </a:cubicBezTo>
                <a:cubicBezTo>
                  <a:pt x="16001" y="12589"/>
                  <a:pt x="16021" y="12506"/>
                  <a:pt x="16055" y="12417"/>
                </a:cubicBezTo>
                <a:cubicBezTo>
                  <a:pt x="16089" y="12328"/>
                  <a:pt x="16136" y="12147"/>
                  <a:pt x="16159" y="12009"/>
                </a:cubicBezTo>
                <a:cubicBezTo>
                  <a:pt x="16204" y="11743"/>
                  <a:pt x="16201" y="11619"/>
                  <a:pt x="16132" y="11246"/>
                </a:cubicBezTo>
                <a:lnTo>
                  <a:pt x="16103" y="11088"/>
                </a:lnTo>
                <a:lnTo>
                  <a:pt x="16269" y="10718"/>
                </a:lnTo>
                <a:cubicBezTo>
                  <a:pt x="16360" y="10516"/>
                  <a:pt x="16443" y="10354"/>
                  <a:pt x="16453" y="10354"/>
                </a:cubicBezTo>
                <a:cubicBezTo>
                  <a:pt x="16464" y="10354"/>
                  <a:pt x="16466" y="10337"/>
                  <a:pt x="16459" y="10320"/>
                </a:cubicBezTo>
                <a:cubicBezTo>
                  <a:pt x="16453" y="10303"/>
                  <a:pt x="16482" y="10230"/>
                  <a:pt x="16525" y="10157"/>
                </a:cubicBezTo>
                <a:cubicBezTo>
                  <a:pt x="16567" y="10084"/>
                  <a:pt x="16605" y="10005"/>
                  <a:pt x="16608" y="9984"/>
                </a:cubicBezTo>
                <a:cubicBezTo>
                  <a:pt x="16611" y="9963"/>
                  <a:pt x="16639" y="9896"/>
                  <a:pt x="16667" y="9836"/>
                </a:cubicBezTo>
                <a:cubicBezTo>
                  <a:pt x="16702" y="9761"/>
                  <a:pt x="16730" y="9736"/>
                  <a:pt x="16753" y="9749"/>
                </a:cubicBezTo>
                <a:cubicBezTo>
                  <a:pt x="16781" y="9765"/>
                  <a:pt x="16782" y="9759"/>
                  <a:pt x="16762" y="9725"/>
                </a:cubicBezTo>
                <a:cubicBezTo>
                  <a:pt x="16744" y="9692"/>
                  <a:pt x="16746" y="9662"/>
                  <a:pt x="16771" y="9601"/>
                </a:cubicBezTo>
                <a:cubicBezTo>
                  <a:pt x="16798" y="9535"/>
                  <a:pt x="16809" y="9529"/>
                  <a:pt x="16837" y="9562"/>
                </a:cubicBezTo>
                <a:cubicBezTo>
                  <a:pt x="16864" y="9595"/>
                  <a:pt x="16866" y="9599"/>
                  <a:pt x="16846" y="9562"/>
                </a:cubicBezTo>
                <a:cubicBezTo>
                  <a:pt x="16812" y="9501"/>
                  <a:pt x="16870" y="9356"/>
                  <a:pt x="16917" y="9385"/>
                </a:cubicBezTo>
                <a:cubicBezTo>
                  <a:pt x="16942" y="9400"/>
                  <a:pt x="16947" y="9387"/>
                  <a:pt x="16938" y="9332"/>
                </a:cubicBezTo>
                <a:cubicBezTo>
                  <a:pt x="16927" y="9264"/>
                  <a:pt x="16964" y="9173"/>
                  <a:pt x="16988" y="9212"/>
                </a:cubicBezTo>
                <a:cubicBezTo>
                  <a:pt x="16995" y="9222"/>
                  <a:pt x="17020" y="9214"/>
                  <a:pt x="17045" y="9193"/>
                </a:cubicBezTo>
                <a:cubicBezTo>
                  <a:pt x="17081" y="9162"/>
                  <a:pt x="17083" y="9146"/>
                  <a:pt x="17062" y="9106"/>
                </a:cubicBezTo>
                <a:cubicBezTo>
                  <a:pt x="17042" y="9066"/>
                  <a:pt x="17049" y="9036"/>
                  <a:pt x="17104" y="8943"/>
                </a:cubicBezTo>
                <a:cubicBezTo>
                  <a:pt x="17141" y="8881"/>
                  <a:pt x="17178" y="8832"/>
                  <a:pt x="17184" y="8833"/>
                </a:cubicBezTo>
                <a:cubicBezTo>
                  <a:pt x="17239" y="8843"/>
                  <a:pt x="17271" y="8825"/>
                  <a:pt x="17262" y="8785"/>
                </a:cubicBezTo>
                <a:cubicBezTo>
                  <a:pt x="17246" y="8721"/>
                  <a:pt x="17332" y="8603"/>
                  <a:pt x="17383" y="8617"/>
                </a:cubicBezTo>
                <a:cubicBezTo>
                  <a:pt x="17414" y="8625"/>
                  <a:pt x="17426" y="8609"/>
                  <a:pt x="17428" y="8559"/>
                </a:cubicBezTo>
                <a:cubicBezTo>
                  <a:pt x="17432" y="8468"/>
                  <a:pt x="17492" y="8367"/>
                  <a:pt x="17541" y="8367"/>
                </a:cubicBezTo>
                <a:cubicBezTo>
                  <a:pt x="17562" y="8367"/>
                  <a:pt x="17574" y="8351"/>
                  <a:pt x="17568" y="8334"/>
                </a:cubicBezTo>
                <a:cubicBezTo>
                  <a:pt x="17552" y="8293"/>
                  <a:pt x="17638" y="8198"/>
                  <a:pt x="17672" y="8219"/>
                </a:cubicBezTo>
                <a:cubicBezTo>
                  <a:pt x="17686" y="8228"/>
                  <a:pt x="17700" y="8209"/>
                  <a:pt x="17704" y="8176"/>
                </a:cubicBezTo>
                <a:cubicBezTo>
                  <a:pt x="17708" y="8141"/>
                  <a:pt x="17729" y="8118"/>
                  <a:pt x="17752" y="8118"/>
                </a:cubicBezTo>
                <a:cubicBezTo>
                  <a:pt x="17774" y="8118"/>
                  <a:pt x="17793" y="8097"/>
                  <a:pt x="17793" y="8075"/>
                </a:cubicBezTo>
                <a:cubicBezTo>
                  <a:pt x="17794" y="8025"/>
                  <a:pt x="17874" y="7931"/>
                  <a:pt x="17892" y="7960"/>
                </a:cubicBezTo>
                <a:cubicBezTo>
                  <a:pt x="17899" y="7971"/>
                  <a:pt x="17906" y="7961"/>
                  <a:pt x="17906" y="7940"/>
                </a:cubicBezTo>
                <a:cubicBezTo>
                  <a:pt x="17906" y="7877"/>
                  <a:pt x="18019" y="7800"/>
                  <a:pt x="18046" y="7845"/>
                </a:cubicBezTo>
                <a:cubicBezTo>
                  <a:pt x="18064" y="7873"/>
                  <a:pt x="18078" y="7864"/>
                  <a:pt x="18100" y="7816"/>
                </a:cubicBezTo>
                <a:cubicBezTo>
                  <a:pt x="18116" y="7780"/>
                  <a:pt x="18125" y="7742"/>
                  <a:pt x="18120" y="7729"/>
                </a:cubicBezTo>
                <a:cubicBezTo>
                  <a:pt x="18104" y="7688"/>
                  <a:pt x="18249" y="7567"/>
                  <a:pt x="18287" y="7590"/>
                </a:cubicBezTo>
                <a:cubicBezTo>
                  <a:pt x="18311" y="7605"/>
                  <a:pt x="18317" y="7601"/>
                  <a:pt x="18308" y="7576"/>
                </a:cubicBezTo>
                <a:cubicBezTo>
                  <a:pt x="18289" y="7529"/>
                  <a:pt x="18388" y="7424"/>
                  <a:pt x="18420" y="7456"/>
                </a:cubicBezTo>
                <a:cubicBezTo>
                  <a:pt x="18438" y="7473"/>
                  <a:pt x="18440" y="7661"/>
                  <a:pt x="18432" y="8147"/>
                </a:cubicBezTo>
                <a:cubicBezTo>
                  <a:pt x="18423" y="8782"/>
                  <a:pt x="18419" y="8853"/>
                  <a:pt x="18319" y="9658"/>
                </a:cubicBezTo>
                <a:cubicBezTo>
                  <a:pt x="18262" y="10123"/>
                  <a:pt x="18200" y="10600"/>
                  <a:pt x="18183" y="10718"/>
                </a:cubicBezTo>
                <a:cubicBezTo>
                  <a:pt x="18166" y="10837"/>
                  <a:pt x="18133" y="11073"/>
                  <a:pt x="18111" y="11246"/>
                </a:cubicBezTo>
                <a:cubicBezTo>
                  <a:pt x="18090" y="11419"/>
                  <a:pt x="18012" y="12009"/>
                  <a:pt x="17939" y="12556"/>
                </a:cubicBezTo>
                <a:cubicBezTo>
                  <a:pt x="17808" y="13531"/>
                  <a:pt x="17775" y="13847"/>
                  <a:pt x="17710" y="14777"/>
                </a:cubicBezTo>
                <a:cubicBezTo>
                  <a:pt x="17693" y="15033"/>
                  <a:pt x="17667" y="15402"/>
                  <a:pt x="17651" y="15603"/>
                </a:cubicBezTo>
                <a:cubicBezTo>
                  <a:pt x="17635" y="15803"/>
                  <a:pt x="17610" y="16116"/>
                  <a:pt x="17597" y="16298"/>
                </a:cubicBezTo>
                <a:cubicBezTo>
                  <a:pt x="17585" y="16481"/>
                  <a:pt x="17562" y="16788"/>
                  <a:pt x="17547" y="16980"/>
                </a:cubicBezTo>
                <a:cubicBezTo>
                  <a:pt x="17532" y="17171"/>
                  <a:pt x="17510" y="17469"/>
                  <a:pt x="17496" y="17642"/>
                </a:cubicBezTo>
                <a:cubicBezTo>
                  <a:pt x="17483" y="17815"/>
                  <a:pt x="17463" y="18044"/>
                  <a:pt x="17452" y="18150"/>
                </a:cubicBezTo>
                <a:cubicBezTo>
                  <a:pt x="17441" y="18257"/>
                  <a:pt x="17436" y="18350"/>
                  <a:pt x="17443" y="18361"/>
                </a:cubicBezTo>
                <a:cubicBezTo>
                  <a:pt x="17450" y="18372"/>
                  <a:pt x="17589" y="18362"/>
                  <a:pt x="17749" y="18333"/>
                </a:cubicBezTo>
                <a:cubicBezTo>
                  <a:pt x="17917" y="18302"/>
                  <a:pt x="18047" y="18292"/>
                  <a:pt x="18058" y="18309"/>
                </a:cubicBezTo>
                <a:cubicBezTo>
                  <a:pt x="18076" y="18336"/>
                  <a:pt x="18036" y="20578"/>
                  <a:pt x="18016" y="20631"/>
                </a:cubicBezTo>
                <a:cubicBezTo>
                  <a:pt x="18012" y="20643"/>
                  <a:pt x="17953" y="20624"/>
                  <a:pt x="17889" y="20588"/>
                </a:cubicBezTo>
                <a:cubicBezTo>
                  <a:pt x="17804" y="20540"/>
                  <a:pt x="17712" y="20519"/>
                  <a:pt x="17556" y="20516"/>
                </a:cubicBezTo>
                <a:cubicBezTo>
                  <a:pt x="17437" y="20513"/>
                  <a:pt x="17330" y="20523"/>
                  <a:pt x="17318" y="20535"/>
                </a:cubicBezTo>
                <a:cubicBezTo>
                  <a:pt x="17306" y="20547"/>
                  <a:pt x="17220" y="20575"/>
                  <a:pt x="17125" y="20602"/>
                </a:cubicBezTo>
                <a:cubicBezTo>
                  <a:pt x="16823" y="20688"/>
                  <a:pt x="16303" y="20924"/>
                  <a:pt x="16177" y="21029"/>
                </a:cubicBezTo>
                <a:cubicBezTo>
                  <a:pt x="16152" y="21050"/>
                  <a:pt x="16130" y="21043"/>
                  <a:pt x="16109" y="21015"/>
                </a:cubicBezTo>
                <a:cubicBezTo>
                  <a:pt x="16084" y="20981"/>
                  <a:pt x="16072" y="20982"/>
                  <a:pt x="16058" y="21019"/>
                </a:cubicBezTo>
                <a:cubicBezTo>
                  <a:pt x="16048" y="21045"/>
                  <a:pt x="16044" y="21079"/>
                  <a:pt x="16049" y="21091"/>
                </a:cubicBezTo>
                <a:cubicBezTo>
                  <a:pt x="16054" y="21104"/>
                  <a:pt x="16028" y="21141"/>
                  <a:pt x="15990" y="21178"/>
                </a:cubicBezTo>
                <a:cubicBezTo>
                  <a:pt x="15926" y="21238"/>
                  <a:pt x="15919" y="21240"/>
                  <a:pt x="15889" y="21192"/>
                </a:cubicBezTo>
                <a:cubicBezTo>
                  <a:pt x="15852" y="21132"/>
                  <a:pt x="15815" y="21161"/>
                  <a:pt x="15847" y="21226"/>
                </a:cubicBezTo>
                <a:cubicBezTo>
                  <a:pt x="15859" y="21249"/>
                  <a:pt x="15867" y="21295"/>
                  <a:pt x="15862" y="21327"/>
                </a:cubicBezTo>
                <a:cubicBezTo>
                  <a:pt x="15857" y="21358"/>
                  <a:pt x="15848" y="21430"/>
                  <a:pt x="15841" y="21485"/>
                </a:cubicBezTo>
                <a:lnTo>
                  <a:pt x="15829" y="21586"/>
                </a:lnTo>
                <a:lnTo>
                  <a:pt x="17184" y="21586"/>
                </a:lnTo>
                <a:lnTo>
                  <a:pt x="18542" y="21586"/>
                </a:lnTo>
                <a:lnTo>
                  <a:pt x="18542" y="21375"/>
                </a:lnTo>
                <a:cubicBezTo>
                  <a:pt x="18542" y="21261"/>
                  <a:pt x="18528" y="21073"/>
                  <a:pt x="18513" y="20952"/>
                </a:cubicBezTo>
                <a:cubicBezTo>
                  <a:pt x="18491" y="20786"/>
                  <a:pt x="18487" y="20653"/>
                  <a:pt x="18501" y="20405"/>
                </a:cubicBezTo>
                <a:cubicBezTo>
                  <a:pt x="18511" y="20225"/>
                  <a:pt x="18521" y="19884"/>
                  <a:pt x="18522" y="19647"/>
                </a:cubicBezTo>
                <a:cubicBezTo>
                  <a:pt x="18522" y="19410"/>
                  <a:pt x="18531" y="19015"/>
                  <a:pt x="18542" y="18769"/>
                </a:cubicBezTo>
                <a:cubicBezTo>
                  <a:pt x="18566" y="18250"/>
                  <a:pt x="18571" y="18237"/>
                  <a:pt x="18750" y="18237"/>
                </a:cubicBezTo>
                <a:cubicBezTo>
                  <a:pt x="18842" y="18237"/>
                  <a:pt x="18872" y="18249"/>
                  <a:pt x="18887" y="18294"/>
                </a:cubicBezTo>
                <a:cubicBezTo>
                  <a:pt x="18917" y="18386"/>
                  <a:pt x="18960" y="20755"/>
                  <a:pt x="18935" y="20909"/>
                </a:cubicBezTo>
                <a:cubicBezTo>
                  <a:pt x="18923" y="20980"/>
                  <a:pt x="18910" y="21162"/>
                  <a:pt x="18905" y="21312"/>
                </a:cubicBezTo>
                <a:lnTo>
                  <a:pt x="18896" y="21586"/>
                </a:lnTo>
                <a:lnTo>
                  <a:pt x="20248" y="21586"/>
                </a:lnTo>
                <a:lnTo>
                  <a:pt x="21600" y="21586"/>
                </a:lnTo>
                <a:lnTo>
                  <a:pt x="21597" y="21494"/>
                </a:lnTo>
                <a:cubicBezTo>
                  <a:pt x="21594" y="21364"/>
                  <a:pt x="21571" y="21269"/>
                  <a:pt x="21541" y="21259"/>
                </a:cubicBezTo>
                <a:cubicBezTo>
                  <a:pt x="21486" y="21241"/>
                  <a:pt x="21352" y="21077"/>
                  <a:pt x="21365" y="21043"/>
                </a:cubicBezTo>
                <a:cubicBezTo>
                  <a:pt x="21374" y="21022"/>
                  <a:pt x="21366" y="21016"/>
                  <a:pt x="21344" y="21029"/>
                </a:cubicBezTo>
                <a:cubicBezTo>
                  <a:pt x="21325" y="21041"/>
                  <a:pt x="21267" y="21025"/>
                  <a:pt x="21214" y="20991"/>
                </a:cubicBezTo>
                <a:cubicBezTo>
                  <a:pt x="21047" y="20885"/>
                  <a:pt x="20617" y="20695"/>
                  <a:pt x="20328" y="20602"/>
                </a:cubicBezTo>
                <a:cubicBezTo>
                  <a:pt x="19987" y="20492"/>
                  <a:pt x="19737" y="20489"/>
                  <a:pt x="19562" y="20588"/>
                </a:cubicBezTo>
                <a:cubicBezTo>
                  <a:pt x="19474" y="20637"/>
                  <a:pt x="19439" y="20641"/>
                  <a:pt x="19434" y="20612"/>
                </a:cubicBezTo>
                <a:cubicBezTo>
                  <a:pt x="19421" y="20545"/>
                  <a:pt x="19378" y="18463"/>
                  <a:pt x="19386" y="18323"/>
                </a:cubicBezTo>
                <a:cubicBezTo>
                  <a:pt x="19391" y="18239"/>
                  <a:pt x="19405" y="18193"/>
                  <a:pt x="19425" y="18189"/>
                </a:cubicBezTo>
                <a:cubicBezTo>
                  <a:pt x="19442" y="18185"/>
                  <a:pt x="19556" y="18168"/>
                  <a:pt x="19680" y="18155"/>
                </a:cubicBezTo>
                <a:cubicBezTo>
                  <a:pt x="19805" y="18142"/>
                  <a:pt x="19940" y="18127"/>
                  <a:pt x="19981" y="18117"/>
                </a:cubicBezTo>
                <a:cubicBezTo>
                  <a:pt x="20054" y="18099"/>
                  <a:pt x="20053" y="18097"/>
                  <a:pt x="20037" y="17978"/>
                </a:cubicBezTo>
                <a:cubicBezTo>
                  <a:pt x="19967" y="17450"/>
                  <a:pt x="19908" y="16912"/>
                  <a:pt x="19793" y="15771"/>
                </a:cubicBezTo>
                <a:cubicBezTo>
                  <a:pt x="19737" y="15206"/>
                  <a:pt x="19686" y="14698"/>
                  <a:pt x="19680" y="14643"/>
                </a:cubicBezTo>
                <a:cubicBezTo>
                  <a:pt x="19674" y="14588"/>
                  <a:pt x="19642" y="14291"/>
                  <a:pt x="19609" y="13981"/>
                </a:cubicBezTo>
                <a:cubicBezTo>
                  <a:pt x="19523" y="13178"/>
                  <a:pt x="19485" y="12878"/>
                  <a:pt x="19211" y="10848"/>
                </a:cubicBezTo>
                <a:cubicBezTo>
                  <a:pt x="19183" y="10638"/>
                  <a:pt x="19120" y="10177"/>
                  <a:pt x="19074" y="9821"/>
                </a:cubicBezTo>
                <a:cubicBezTo>
                  <a:pt x="19028" y="9466"/>
                  <a:pt x="18968" y="9014"/>
                  <a:pt x="18940" y="8814"/>
                </a:cubicBezTo>
                <a:cubicBezTo>
                  <a:pt x="18857" y="8216"/>
                  <a:pt x="18875" y="7563"/>
                  <a:pt x="18970" y="7749"/>
                </a:cubicBezTo>
                <a:cubicBezTo>
                  <a:pt x="18984" y="7775"/>
                  <a:pt x="18989" y="7816"/>
                  <a:pt x="18982" y="7835"/>
                </a:cubicBezTo>
                <a:cubicBezTo>
                  <a:pt x="18975" y="7854"/>
                  <a:pt x="18984" y="7869"/>
                  <a:pt x="19000" y="7869"/>
                </a:cubicBezTo>
                <a:cubicBezTo>
                  <a:pt x="19038" y="7869"/>
                  <a:pt x="19226" y="8316"/>
                  <a:pt x="19208" y="8363"/>
                </a:cubicBezTo>
                <a:cubicBezTo>
                  <a:pt x="19200" y="8383"/>
                  <a:pt x="19186" y="8392"/>
                  <a:pt x="19175" y="8382"/>
                </a:cubicBezTo>
                <a:cubicBezTo>
                  <a:pt x="19165" y="8371"/>
                  <a:pt x="19157" y="8378"/>
                  <a:pt x="19157" y="8396"/>
                </a:cubicBezTo>
                <a:cubicBezTo>
                  <a:pt x="19157" y="8452"/>
                  <a:pt x="19199" y="8474"/>
                  <a:pt x="19229" y="8435"/>
                </a:cubicBezTo>
                <a:cubicBezTo>
                  <a:pt x="19251" y="8405"/>
                  <a:pt x="19270" y="8439"/>
                  <a:pt x="19330" y="8598"/>
                </a:cubicBezTo>
                <a:cubicBezTo>
                  <a:pt x="19371" y="8708"/>
                  <a:pt x="19402" y="8811"/>
                  <a:pt x="19395" y="8828"/>
                </a:cubicBezTo>
                <a:cubicBezTo>
                  <a:pt x="19376" y="8877"/>
                  <a:pt x="19421" y="9030"/>
                  <a:pt x="19455" y="9030"/>
                </a:cubicBezTo>
                <a:cubicBezTo>
                  <a:pt x="19471" y="9030"/>
                  <a:pt x="19493" y="9056"/>
                  <a:pt x="19505" y="9092"/>
                </a:cubicBezTo>
                <a:cubicBezTo>
                  <a:pt x="19517" y="9128"/>
                  <a:pt x="19522" y="9159"/>
                  <a:pt x="19514" y="9159"/>
                </a:cubicBezTo>
                <a:cubicBezTo>
                  <a:pt x="19506" y="9159"/>
                  <a:pt x="19517" y="9195"/>
                  <a:pt x="19541" y="9236"/>
                </a:cubicBezTo>
                <a:cubicBezTo>
                  <a:pt x="19564" y="9277"/>
                  <a:pt x="19605" y="9390"/>
                  <a:pt x="19630" y="9485"/>
                </a:cubicBezTo>
                <a:cubicBezTo>
                  <a:pt x="19668" y="9631"/>
                  <a:pt x="19670" y="9667"/>
                  <a:pt x="19648" y="9711"/>
                </a:cubicBezTo>
                <a:cubicBezTo>
                  <a:pt x="19625" y="9756"/>
                  <a:pt x="19627" y="9759"/>
                  <a:pt x="19660" y="9749"/>
                </a:cubicBezTo>
                <a:cubicBezTo>
                  <a:pt x="19689" y="9740"/>
                  <a:pt x="19707" y="9779"/>
                  <a:pt x="19737" y="9917"/>
                </a:cubicBezTo>
                <a:cubicBezTo>
                  <a:pt x="19793" y="10175"/>
                  <a:pt x="19919" y="11019"/>
                  <a:pt x="19906" y="11040"/>
                </a:cubicBezTo>
                <a:cubicBezTo>
                  <a:pt x="19900" y="11050"/>
                  <a:pt x="19904" y="11076"/>
                  <a:pt x="19915" y="11097"/>
                </a:cubicBezTo>
                <a:cubicBezTo>
                  <a:pt x="19944" y="11153"/>
                  <a:pt x="20082" y="12132"/>
                  <a:pt x="20082" y="12283"/>
                </a:cubicBezTo>
                <a:cubicBezTo>
                  <a:pt x="20082" y="12418"/>
                  <a:pt x="19931" y="12935"/>
                  <a:pt x="19891" y="12935"/>
                </a:cubicBezTo>
                <a:cubicBezTo>
                  <a:pt x="19880" y="12935"/>
                  <a:pt x="19876" y="12959"/>
                  <a:pt x="19882" y="12988"/>
                </a:cubicBezTo>
                <a:cubicBezTo>
                  <a:pt x="19889" y="13017"/>
                  <a:pt x="19860" y="13156"/>
                  <a:pt x="19814" y="13300"/>
                </a:cubicBezTo>
                <a:cubicBezTo>
                  <a:pt x="19725" y="13579"/>
                  <a:pt x="19719" y="13616"/>
                  <a:pt x="19755" y="13755"/>
                </a:cubicBezTo>
                <a:cubicBezTo>
                  <a:pt x="19768" y="13807"/>
                  <a:pt x="19777" y="13865"/>
                  <a:pt x="19775" y="13885"/>
                </a:cubicBezTo>
                <a:cubicBezTo>
                  <a:pt x="19774" y="13905"/>
                  <a:pt x="19788" y="13941"/>
                  <a:pt x="19808" y="13967"/>
                </a:cubicBezTo>
                <a:cubicBezTo>
                  <a:pt x="19840" y="14007"/>
                  <a:pt x="19843" y="14009"/>
                  <a:pt x="19820" y="13962"/>
                </a:cubicBezTo>
                <a:cubicBezTo>
                  <a:pt x="19787" y="13894"/>
                  <a:pt x="19807" y="13861"/>
                  <a:pt x="19868" y="13885"/>
                </a:cubicBezTo>
                <a:cubicBezTo>
                  <a:pt x="19898" y="13897"/>
                  <a:pt x="19942" y="13876"/>
                  <a:pt x="19986" y="13832"/>
                </a:cubicBezTo>
                <a:cubicBezTo>
                  <a:pt x="20055" y="13764"/>
                  <a:pt x="20057" y="13769"/>
                  <a:pt x="20102" y="13827"/>
                </a:cubicBezTo>
                <a:cubicBezTo>
                  <a:pt x="20145" y="13883"/>
                  <a:pt x="20145" y="13896"/>
                  <a:pt x="20123" y="14005"/>
                </a:cubicBezTo>
                <a:cubicBezTo>
                  <a:pt x="20110" y="14071"/>
                  <a:pt x="20072" y="14186"/>
                  <a:pt x="20037" y="14264"/>
                </a:cubicBezTo>
                <a:cubicBezTo>
                  <a:pt x="19956" y="14445"/>
                  <a:pt x="19856" y="14783"/>
                  <a:pt x="19841" y="14936"/>
                </a:cubicBezTo>
                <a:cubicBezTo>
                  <a:pt x="19823" y="15108"/>
                  <a:pt x="19858" y="15156"/>
                  <a:pt x="19998" y="15156"/>
                </a:cubicBezTo>
                <a:cubicBezTo>
                  <a:pt x="20134" y="15156"/>
                  <a:pt x="20149" y="15170"/>
                  <a:pt x="20117" y="15267"/>
                </a:cubicBezTo>
                <a:cubicBezTo>
                  <a:pt x="20096" y="15330"/>
                  <a:pt x="20098" y="15337"/>
                  <a:pt x="20129" y="15296"/>
                </a:cubicBezTo>
                <a:cubicBezTo>
                  <a:pt x="20150" y="15267"/>
                  <a:pt x="20218" y="15246"/>
                  <a:pt x="20310" y="15243"/>
                </a:cubicBezTo>
                <a:cubicBezTo>
                  <a:pt x="20431" y="15239"/>
                  <a:pt x="20479" y="15220"/>
                  <a:pt x="20560" y="15147"/>
                </a:cubicBezTo>
                <a:cubicBezTo>
                  <a:pt x="20615" y="15097"/>
                  <a:pt x="20670" y="15068"/>
                  <a:pt x="20682" y="15080"/>
                </a:cubicBezTo>
                <a:cubicBezTo>
                  <a:pt x="20694" y="15091"/>
                  <a:pt x="20698" y="15088"/>
                  <a:pt x="20691" y="15070"/>
                </a:cubicBezTo>
                <a:cubicBezTo>
                  <a:pt x="20684" y="15052"/>
                  <a:pt x="20704" y="14984"/>
                  <a:pt x="20735" y="14921"/>
                </a:cubicBezTo>
                <a:cubicBezTo>
                  <a:pt x="20922" y="14555"/>
                  <a:pt x="21041" y="13753"/>
                  <a:pt x="20976" y="13304"/>
                </a:cubicBezTo>
                <a:cubicBezTo>
                  <a:pt x="20956" y="13166"/>
                  <a:pt x="20952" y="13068"/>
                  <a:pt x="20964" y="13031"/>
                </a:cubicBezTo>
                <a:cubicBezTo>
                  <a:pt x="20992" y="12948"/>
                  <a:pt x="20986" y="12923"/>
                  <a:pt x="20952" y="12969"/>
                </a:cubicBezTo>
                <a:cubicBezTo>
                  <a:pt x="20928" y="13002"/>
                  <a:pt x="20914" y="12977"/>
                  <a:pt x="20863" y="12815"/>
                </a:cubicBezTo>
                <a:cubicBezTo>
                  <a:pt x="20830" y="12708"/>
                  <a:pt x="20763" y="12535"/>
                  <a:pt x="20714" y="12436"/>
                </a:cubicBezTo>
                <a:cubicBezTo>
                  <a:pt x="20666" y="12337"/>
                  <a:pt x="20625" y="12243"/>
                  <a:pt x="20625" y="12225"/>
                </a:cubicBezTo>
                <a:cubicBezTo>
                  <a:pt x="20625" y="12207"/>
                  <a:pt x="20612" y="12191"/>
                  <a:pt x="20596" y="12191"/>
                </a:cubicBezTo>
                <a:cubicBezTo>
                  <a:pt x="20579" y="12191"/>
                  <a:pt x="20559" y="12145"/>
                  <a:pt x="20551" y="12091"/>
                </a:cubicBezTo>
                <a:cubicBezTo>
                  <a:pt x="20543" y="12036"/>
                  <a:pt x="20513" y="11820"/>
                  <a:pt x="20483" y="11611"/>
                </a:cubicBezTo>
                <a:cubicBezTo>
                  <a:pt x="20308" y="10399"/>
                  <a:pt x="19964" y="8850"/>
                  <a:pt x="19725" y="8185"/>
                </a:cubicBezTo>
                <a:cubicBezTo>
                  <a:pt x="19693" y="8096"/>
                  <a:pt x="19672" y="8021"/>
                  <a:pt x="19677" y="8012"/>
                </a:cubicBezTo>
                <a:cubicBezTo>
                  <a:pt x="19683" y="8004"/>
                  <a:pt x="19670" y="7967"/>
                  <a:pt x="19648" y="7931"/>
                </a:cubicBezTo>
                <a:cubicBezTo>
                  <a:pt x="19613" y="7875"/>
                  <a:pt x="19610" y="7856"/>
                  <a:pt x="19633" y="7811"/>
                </a:cubicBezTo>
                <a:cubicBezTo>
                  <a:pt x="19656" y="7765"/>
                  <a:pt x="19656" y="7760"/>
                  <a:pt x="19627" y="7777"/>
                </a:cubicBezTo>
                <a:cubicBezTo>
                  <a:pt x="19585" y="7803"/>
                  <a:pt x="19434" y="7460"/>
                  <a:pt x="19440" y="7350"/>
                </a:cubicBezTo>
                <a:cubicBezTo>
                  <a:pt x="19444" y="7271"/>
                  <a:pt x="19402" y="7197"/>
                  <a:pt x="19359" y="7211"/>
                </a:cubicBezTo>
                <a:cubicBezTo>
                  <a:pt x="19340" y="7218"/>
                  <a:pt x="19333" y="7191"/>
                  <a:pt x="19336" y="7115"/>
                </a:cubicBezTo>
                <a:cubicBezTo>
                  <a:pt x="19340" y="7007"/>
                  <a:pt x="19316" y="6975"/>
                  <a:pt x="19288" y="7048"/>
                </a:cubicBezTo>
                <a:cubicBezTo>
                  <a:pt x="19278" y="7074"/>
                  <a:pt x="19255" y="7051"/>
                  <a:pt x="19217" y="6976"/>
                </a:cubicBezTo>
                <a:cubicBezTo>
                  <a:pt x="19169" y="6884"/>
                  <a:pt x="19163" y="6851"/>
                  <a:pt x="19184" y="6808"/>
                </a:cubicBezTo>
                <a:cubicBezTo>
                  <a:pt x="19206" y="6763"/>
                  <a:pt x="19203" y="6763"/>
                  <a:pt x="19175" y="6799"/>
                </a:cubicBezTo>
                <a:cubicBezTo>
                  <a:pt x="19148" y="6832"/>
                  <a:pt x="19136" y="6832"/>
                  <a:pt x="19110" y="6784"/>
                </a:cubicBezTo>
                <a:cubicBezTo>
                  <a:pt x="19092" y="6752"/>
                  <a:pt x="19078" y="6711"/>
                  <a:pt x="19077" y="6693"/>
                </a:cubicBezTo>
                <a:cubicBezTo>
                  <a:pt x="19076" y="6675"/>
                  <a:pt x="19068" y="6660"/>
                  <a:pt x="19059" y="6659"/>
                </a:cubicBezTo>
                <a:cubicBezTo>
                  <a:pt x="19051" y="6659"/>
                  <a:pt x="19026" y="6637"/>
                  <a:pt x="19003" y="6616"/>
                </a:cubicBezTo>
                <a:cubicBezTo>
                  <a:pt x="18969" y="6586"/>
                  <a:pt x="18959" y="6541"/>
                  <a:pt x="18955" y="6396"/>
                </a:cubicBezTo>
                <a:cubicBezTo>
                  <a:pt x="18951" y="6223"/>
                  <a:pt x="18953" y="6214"/>
                  <a:pt x="19012" y="6165"/>
                </a:cubicBezTo>
                <a:cubicBezTo>
                  <a:pt x="19048" y="6135"/>
                  <a:pt x="19101" y="6117"/>
                  <a:pt x="19137" y="6127"/>
                </a:cubicBezTo>
                <a:cubicBezTo>
                  <a:pt x="19183" y="6140"/>
                  <a:pt x="19195" y="6133"/>
                  <a:pt x="19187" y="6098"/>
                </a:cubicBezTo>
                <a:cubicBezTo>
                  <a:pt x="19172" y="6036"/>
                  <a:pt x="19300" y="5912"/>
                  <a:pt x="19359" y="5930"/>
                </a:cubicBezTo>
                <a:cubicBezTo>
                  <a:pt x="19393" y="5941"/>
                  <a:pt x="19403" y="5929"/>
                  <a:pt x="19395" y="5897"/>
                </a:cubicBezTo>
                <a:cubicBezTo>
                  <a:pt x="19389" y="5871"/>
                  <a:pt x="19409" y="5830"/>
                  <a:pt x="19437" y="5801"/>
                </a:cubicBezTo>
                <a:cubicBezTo>
                  <a:pt x="19464" y="5771"/>
                  <a:pt x="19484" y="5758"/>
                  <a:pt x="19484" y="5772"/>
                </a:cubicBezTo>
                <a:cubicBezTo>
                  <a:pt x="19484" y="5785"/>
                  <a:pt x="19499" y="5765"/>
                  <a:pt x="19517" y="5724"/>
                </a:cubicBezTo>
                <a:cubicBezTo>
                  <a:pt x="19535" y="5683"/>
                  <a:pt x="19561" y="5659"/>
                  <a:pt x="19573" y="5671"/>
                </a:cubicBezTo>
                <a:cubicBezTo>
                  <a:pt x="19586" y="5683"/>
                  <a:pt x="19589" y="5679"/>
                  <a:pt x="19582" y="5661"/>
                </a:cubicBezTo>
                <a:cubicBezTo>
                  <a:pt x="19569" y="5627"/>
                  <a:pt x="19752" y="5359"/>
                  <a:pt x="19778" y="5374"/>
                </a:cubicBezTo>
                <a:cubicBezTo>
                  <a:pt x="19787" y="5378"/>
                  <a:pt x="19790" y="5373"/>
                  <a:pt x="19787" y="5359"/>
                </a:cubicBezTo>
                <a:cubicBezTo>
                  <a:pt x="19779" y="5312"/>
                  <a:pt x="19858" y="5151"/>
                  <a:pt x="19879" y="5172"/>
                </a:cubicBezTo>
                <a:cubicBezTo>
                  <a:pt x="19891" y="5184"/>
                  <a:pt x="19896" y="5181"/>
                  <a:pt x="19888" y="5163"/>
                </a:cubicBezTo>
                <a:cubicBezTo>
                  <a:pt x="19881" y="5144"/>
                  <a:pt x="19895" y="5085"/>
                  <a:pt x="19918" y="5038"/>
                </a:cubicBezTo>
                <a:cubicBezTo>
                  <a:pt x="19952" y="4967"/>
                  <a:pt x="19966" y="4957"/>
                  <a:pt x="19998" y="4985"/>
                </a:cubicBezTo>
                <a:cubicBezTo>
                  <a:pt x="20034" y="5016"/>
                  <a:pt x="20038" y="5015"/>
                  <a:pt x="20019" y="4937"/>
                </a:cubicBezTo>
                <a:cubicBezTo>
                  <a:pt x="20003" y="4868"/>
                  <a:pt x="20009" y="4821"/>
                  <a:pt x="20052" y="4697"/>
                </a:cubicBezTo>
                <a:cubicBezTo>
                  <a:pt x="20126" y="4482"/>
                  <a:pt x="20212" y="4120"/>
                  <a:pt x="20257" y="3829"/>
                </a:cubicBezTo>
                <a:cubicBezTo>
                  <a:pt x="20316" y="3449"/>
                  <a:pt x="20311" y="2709"/>
                  <a:pt x="20248" y="2337"/>
                </a:cubicBezTo>
                <a:cubicBezTo>
                  <a:pt x="20193" y="2011"/>
                  <a:pt x="20099" y="1671"/>
                  <a:pt x="19986" y="1391"/>
                </a:cubicBezTo>
                <a:cubicBezTo>
                  <a:pt x="19943" y="1282"/>
                  <a:pt x="19909" y="1175"/>
                  <a:pt x="19912" y="1151"/>
                </a:cubicBezTo>
                <a:cubicBezTo>
                  <a:pt x="19915" y="1128"/>
                  <a:pt x="19912" y="1114"/>
                  <a:pt x="19903" y="1118"/>
                </a:cubicBezTo>
                <a:cubicBezTo>
                  <a:pt x="19894" y="1122"/>
                  <a:pt x="19808" y="1004"/>
                  <a:pt x="19713" y="854"/>
                </a:cubicBezTo>
                <a:cubicBezTo>
                  <a:pt x="19618" y="704"/>
                  <a:pt x="19547" y="581"/>
                  <a:pt x="19556" y="581"/>
                </a:cubicBezTo>
                <a:cubicBezTo>
                  <a:pt x="19564" y="581"/>
                  <a:pt x="19561" y="556"/>
                  <a:pt x="19547" y="528"/>
                </a:cubicBezTo>
                <a:cubicBezTo>
                  <a:pt x="19532" y="500"/>
                  <a:pt x="19506" y="484"/>
                  <a:pt x="19490" y="494"/>
                </a:cubicBezTo>
                <a:cubicBezTo>
                  <a:pt x="19474" y="504"/>
                  <a:pt x="19434" y="484"/>
                  <a:pt x="19401" y="446"/>
                </a:cubicBezTo>
                <a:cubicBezTo>
                  <a:pt x="19301" y="331"/>
                  <a:pt x="19051" y="157"/>
                  <a:pt x="18869" y="77"/>
                </a:cubicBezTo>
                <a:cubicBezTo>
                  <a:pt x="18723" y="12"/>
                  <a:pt x="18647" y="0"/>
                  <a:pt x="18379" y="0"/>
                </a:cubicBezTo>
                <a:close/>
                <a:moveTo>
                  <a:pt x="6980" y="13309"/>
                </a:moveTo>
                <a:cubicBezTo>
                  <a:pt x="6974" y="13299"/>
                  <a:pt x="6958" y="13306"/>
                  <a:pt x="6944" y="13328"/>
                </a:cubicBezTo>
                <a:cubicBezTo>
                  <a:pt x="6924" y="13361"/>
                  <a:pt x="6927" y="13366"/>
                  <a:pt x="6956" y="13348"/>
                </a:cubicBezTo>
                <a:cubicBezTo>
                  <a:pt x="6977" y="13335"/>
                  <a:pt x="6986" y="13319"/>
                  <a:pt x="6980" y="13309"/>
                </a:cubicBezTo>
                <a:close/>
              </a:path>
            </a:pathLst>
          </a:custGeom>
          <a:ln w="12700">
            <a:miter lim="400000"/>
          </a:ln>
        </p:spPr>
      </p:pic>
      <p:sp>
        <p:nvSpPr>
          <p:cNvPr id="85" name="Shape 85"/>
          <p:cNvSpPr>
            <a:spLocks noGrp="1"/>
          </p:cNvSpPr>
          <p:nvPr>
            <p:ph type="title" idx="4294967295"/>
          </p:nvPr>
        </p:nvSpPr>
        <p:spPr>
          <a:xfrm>
            <a:off x="2434399" y="833054"/>
            <a:ext cx="8686800" cy="762000"/>
          </a:xfrm>
          <a:prstGeom prst="rect">
            <a:avLst/>
          </a:prstGeom>
        </p:spPr>
        <p:txBody>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Family</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83">
                                            <p:bg/>
                                          </p:spTgt>
                                        </p:tgtEl>
                                        <p:attrNameLst>
                                          <p:attrName>style.visibility</p:attrName>
                                        </p:attrNameLst>
                                      </p:cBhvr>
                                      <p:to>
                                        <p:strVal val="visible"/>
                                      </p:to>
                                    </p:set>
                                    <p:animEffect transition="in" filter="wipe(left)">
                                      <p:cBhvr>
                                        <p:cTn id="7" dur="1000"/>
                                        <p:tgtEl>
                                          <p:spTgt spid="83">
                                            <p:bg/>
                                          </p:spTgt>
                                        </p:tgtEl>
                                      </p:cBhvr>
                                    </p:animEffect>
                                  </p:childTnLst>
                                </p:cTn>
                              </p:par>
                              <p:par>
                                <p:cTn id="8" presetID="22" presetClass="entr" presetSubtype="8" fill="hold" grpId="0" nodeType="withEffect">
                                  <p:stCondLst>
                                    <p:cond delay="0"/>
                                  </p:stCondLst>
                                  <p:iterate>
                                    <p:tmAbs val="0"/>
                                  </p:iterate>
                                  <p:childTnLst>
                                    <p:set>
                                      <p:cBhvr>
                                        <p:cTn id="9" fill="hold"/>
                                        <p:tgtEl>
                                          <p:spTgt spid="83">
                                            <p:txEl>
                                              <p:pRg st="0" end="0"/>
                                            </p:txEl>
                                          </p:spTgt>
                                        </p:tgtEl>
                                        <p:attrNameLst>
                                          <p:attrName>style.visibility</p:attrName>
                                        </p:attrNameLst>
                                      </p:cBhvr>
                                      <p:to>
                                        <p:strVal val="visible"/>
                                      </p:to>
                                    </p:set>
                                    <p:animEffect transition="in" filter="wipe(left)">
                                      <p:cBhvr>
                                        <p:cTn id="10" dur="1000"/>
                                        <p:tgtEl>
                                          <p:spTgt spid="8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83">
                                            <p:txEl>
                                              <p:pRg st="1" end="1"/>
                                            </p:txEl>
                                          </p:spTgt>
                                        </p:tgtEl>
                                        <p:attrNameLst>
                                          <p:attrName>style.visibility</p:attrName>
                                        </p:attrNameLst>
                                      </p:cBhvr>
                                      <p:to>
                                        <p:strVal val="visible"/>
                                      </p:to>
                                    </p:set>
                                    <p:animEffect transition="in" filter="wipe(left)">
                                      <p:cBhvr>
                                        <p:cTn id="15" dur="1000"/>
                                        <p:tgtEl>
                                          <p:spTgt spid="8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83">
                                            <p:txEl>
                                              <p:pRg st="2" end="2"/>
                                            </p:txEl>
                                          </p:spTgt>
                                        </p:tgtEl>
                                        <p:attrNameLst>
                                          <p:attrName>style.visibility</p:attrName>
                                        </p:attrNameLst>
                                      </p:cBhvr>
                                      <p:to>
                                        <p:strVal val="visible"/>
                                      </p:to>
                                    </p:set>
                                    <p:animEffect transition="in" filter="wipe(left)">
                                      <p:cBhvr>
                                        <p:cTn id="20" dur="1000"/>
                                        <p:tgtEl>
                                          <p:spTgt spid="8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83">
                                            <p:txEl>
                                              <p:pRg st="3" end="3"/>
                                            </p:txEl>
                                          </p:spTgt>
                                        </p:tgtEl>
                                        <p:attrNameLst>
                                          <p:attrName>style.visibility</p:attrName>
                                        </p:attrNameLst>
                                      </p:cBhvr>
                                      <p:to>
                                        <p:strVal val="visible"/>
                                      </p:to>
                                    </p:set>
                                    <p:animEffect transition="in" filter="wipe(left)">
                                      <p:cBhvr>
                                        <p:cTn id="25" dur="1000"/>
                                        <p:tgtEl>
                                          <p:spTgt spid="8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83">
                                            <p:txEl>
                                              <p:pRg st="4" end="4"/>
                                            </p:txEl>
                                          </p:spTgt>
                                        </p:tgtEl>
                                        <p:attrNameLst>
                                          <p:attrName>style.visibility</p:attrName>
                                        </p:attrNameLst>
                                      </p:cBhvr>
                                      <p:to>
                                        <p:strVal val="visible"/>
                                      </p:to>
                                    </p:set>
                                    <p:animEffect transition="in" filter="wipe(left)">
                                      <p:cBhvr>
                                        <p:cTn id="30" dur="1000"/>
                                        <p:tgtEl>
                                          <p:spTgt spid="8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83">
                                            <p:txEl>
                                              <p:pRg st="5" end="5"/>
                                            </p:txEl>
                                          </p:spTgt>
                                        </p:tgtEl>
                                        <p:attrNameLst>
                                          <p:attrName>style.visibility</p:attrName>
                                        </p:attrNameLst>
                                      </p:cBhvr>
                                      <p:to>
                                        <p:strVal val="visible"/>
                                      </p:to>
                                    </p:set>
                                    <p:animEffect transition="in" filter="wipe(left)">
                                      <p:cBhvr>
                                        <p:cTn id="35" dur="1000"/>
                                        <p:tgtEl>
                                          <p:spTgt spid="8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83">
                                            <p:txEl>
                                              <p:pRg st="6" end="6"/>
                                            </p:txEl>
                                          </p:spTgt>
                                        </p:tgtEl>
                                        <p:attrNameLst>
                                          <p:attrName>style.visibility</p:attrName>
                                        </p:attrNameLst>
                                      </p:cBhvr>
                                      <p:to>
                                        <p:strVal val="visible"/>
                                      </p:to>
                                    </p:set>
                                    <p:animEffect transition="in" filter="wipe(left)">
                                      <p:cBhvr>
                                        <p:cTn id="40" dur="1000"/>
                                        <p:tgtEl>
                                          <p:spTgt spid="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hape 87"/>
          <p:cNvSpPr>
            <a:spLocks noGrp="1"/>
          </p:cNvSpPr>
          <p:nvPr>
            <p:ph type="body" idx="1"/>
          </p:nvPr>
        </p:nvSpPr>
        <p:spPr>
          <a:xfrm>
            <a:off x="952500" y="2188948"/>
            <a:ext cx="11099800" cy="7125790"/>
          </a:xfrm>
          <a:prstGeom prst="rect">
            <a:avLst/>
          </a:prstGeom>
        </p:spPr>
        <p:txBody>
          <a:bodyPr/>
          <a:lstStyle/>
          <a:p>
            <a:r>
              <a:rPr dirty="0"/>
              <a:t>People who are a </a:t>
            </a:r>
            <a:r>
              <a:rPr b="1" dirty="0">
                <a:solidFill>
                  <a:srgbClr val="C182FF"/>
                </a:solidFill>
              </a:rPr>
              <a:t>similar age</a:t>
            </a:r>
            <a:r>
              <a:rPr dirty="0"/>
              <a:t> can greatly influence our choices.</a:t>
            </a:r>
          </a:p>
          <a:p>
            <a:pPr marL="525779" lvl="1" indent="-525779">
              <a:buClr>
                <a:srgbClr val="C182FF"/>
              </a:buClr>
              <a:buSzPct val="100000"/>
              <a:buFont typeface="Lucida Grande"/>
              <a:buChar char="•"/>
            </a:pPr>
            <a:r>
              <a:rPr dirty="0"/>
              <a:t>If a close peer who takes part in an activity can </a:t>
            </a:r>
            <a:r>
              <a:rPr b="1" dirty="0">
                <a:solidFill>
                  <a:srgbClr val="C182FF"/>
                </a:solidFill>
              </a:rPr>
              <a:t>encourage</a:t>
            </a:r>
            <a:r>
              <a:rPr dirty="0"/>
              <a:t> you to also take part. This is called “</a:t>
            </a:r>
            <a:r>
              <a:rPr b="1" dirty="0">
                <a:solidFill>
                  <a:srgbClr val="C182FF"/>
                </a:solidFill>
              </a:rPr>
              <a:t>peer pressure</a:t>
            </a:r>
            <a:r>
              <a:rPr dirty="0"/>
              <a:t>”.</a:t>
            </a:r>
          </a:p>
          <a:p>
            <a:pPr marL="525779" lvl="1" indent="-525779">
              <a:buClr>
                <a:srgbClr val="C182FF"/>
              </a:buClr>
              <a:buSzPct val="100000"/>
              <a:buFont typeface="Lucida Grande"/>
              <a:buChar char="•"/>
            </a:pPr>
            <a:r>
              <a:rPr dirty="0"/>
              <a:t>Starting an activity with a friend can often be </a:t>
            </a:r>
            <a:r>
              <a:rPr b="1" dirty="0">
                <a:solidFill>
                  <a:srgbClr val="C182FF"/>
                </a:solidFill>
              </a:rPr>
              <a:t>easier</a:t>
            </a:r>
            <a:r>
              <a:rPr dirty="0"/>
              <a:t>.</a:t>
            </a:r>
          </a:p>
          <a:p>
            <a:pPr marL="525779" lvl="1" indent="-525779">
              <a:buClr>
                <a:srgbClr val="C182FF"/>
              </a:buClr>
              <a:buSzPct val="100000"/>
              <a:buFont typeface="Lucida Grande"/>
              <a:buChar char="•"/>
            </a:pPr>
            <a:r>
              <a:rPr dirty="0"/>
              <a:t>You may feel more </a:t>
            </a:r>
            <a:r>
              <a:rPr b="1" dirty="0">
                <a:solidFill>
                  <a:srgbClr val="C182FF"/>
                </a:solidFill>
              </a:rPr>
              <a:t>confident</a:t>
            </a:r>
            <a:r>
              <a:rPr dirty="0"/>
              <a:t> if there is someone there who you know.</a:t>
            </a:r>
          </a:p>
        </p:txBody>
      </p:sp>
      <p:pic>
        <p:nvPicPr>
          <p:cNvPr id="88" name="Skiing - friends.jpg"/>
          <p:cNvPicPr>
            <a:picLocks noChangeAspect="1"/>
          </p:cNvPicPr>
          <p:nvPr/>
        </p:nvPicPr>
        <p:blipFill>
          <a:blip r:embed="rId2"/>
          <a:srcRect l="33922" t="22717" r="28101" b="29384"/>
          <a:stretch>
            <a:fillRect/>
          </a:stretch>
        </p:blipFill>
        <p:spPr>
          <a:xfrm>
            <a:off x="10097239" y="7610999"/>
            <a:ext cx="2362201" cy="1982788"/>
          </a:xfrm>
          <a:custGeom>
            <a:avLst/>
            <a:gdLst/>
            <a:ahLst/>
            <a:cxnLst>
              <a:cxn ang="0">
                <a:pos x="wd2" y="hd2"/>
              </a:cxn>
              <a:cxn ang="5400000">
                <a:pos x="wd2" y="hd2"/>
              </a:cxn>
              <a:cxn ang="10800000">
                <a:pos x="wd2" y="hd2"/>
              </a:cxn>
              <a:cxn ang="16200000">
                <a:pos x="wd2" y="hd2"/>
              </a:cxn>
            </a:cxnLst>
            <a:rect l="0" t="0" r="r" b="b"/>
            <a:pathLst>
              <a:path w="21600" h="21600" extrusionOk="0">
                <a:moveTo>
                  <a:pt x="1477" y="0"/>
                </a:moveTo>
                <a:cubicBezTo>
                  <a:pt x="661" y="0"/>
                  <a:pt x="0" y="787"/>
                  <a:pt x="0" y="1760"/>
                </a:cubicBezTo>
                <a:lnTo>
                  <a:pt x="0" y="19840"/>
                </a:lnTo>
                <a:cubicBezTo>
                  <a:pt x="0" y="20813"/>
                  <a:pt x="661" y="21600"/>
                  <a:pt x="1477" y="21600"/>
                </a:cubicBezTo>
                <a:lnTo>
                  <a:pt x="20123" y="21600"/>
                </a:lnTo>
                <a:cubicBezTo>
                  <a:pt x="20939" y="21600"/>
                  <a:pt x="21600" y="20813"/>
                  <a:pt x="21600" y="19840"/>
                </a:cubicBezTo>
                <a:lnTo>
                  <a:pt x="21600" y="1760"/>
                </a:lnTo>
                <a:cubicBezTo>
                  <a:pt x="21600" y="787"/>
                  <a:pt x="20939" y="0"/>
                  <a:pt x="20123" y="0"/>
                </a:cubicBezTo>
                <a:lnTo>
                  <a:pt x="1477" y="0"/>
                </a:lnTo>
                <a:close/>
              </a:path>
            </a:pathLst>
          </a:custGeom>
          <a:ln w="12700">
            <a:miter lim="400000"/>
          </a:ln>
        </p:spPr>
      </p:pic>
      <p:sp>
        <p:nvSpPr>
          <p:cNvPr id="89" name="Shape 89"/>
          <p:cNvSpPr/>
          <p:nvPr/>
        </p:nvSpPr>
        <p:spPr>
          <a:xfrm>
            <a:off x="2544803" y="802039"/>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Peers</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87">
                                            <p:bg/>
                                          </p:spTgt>
                                        </p:tgtEl>
                                        <p:attrNameLst>
                                          <p:attrName>style.visibility</p:attrName>
                                        </p:attrNameLst>
                                      </p:cBhvr>
                                      <p:to>
                                        <p:strVal val="visible"/>
                                      </p:to>
                                    </p:set>
                                    <p:animEffect transition="in" filter="wipe(left)">
                                      <p:cBhvr>
                                        <p:cTn id="7" dur="1000"/>
                                        <p:tgtEl>
                                          <p:spTgt spid="87">
                                            <p:bg/>
                                          </p:spTgt>
                                        </p:tgtEl>
                                      </p:cBhvr>
                                    </p:animEffect>
                                  </p:childTnLst>
                                </p:cTn>
                              </p:par>
                              <p:par>
                                <p:cTn id="8" presetID="22" presetClass="entr" presetSubtype="8" fill="hold" grpId="0" nodeType="withEffect">
                                  <p:stCondLst>
                                    <p:cond delay="0"/>
                                  </p:stCondLst>
                                  <p:iterate>
                                    <p:tmAbs val="0"/>
                                  </p:iterate>
                                  <p:childTnLst>
                                    <p:set>
                                      <p:cBhvr>
                                        <p:cTn id="9" fill="hold"/>
                                        <p:tgtEl>
                                          <p:spTgt spid="87">
                                            <p:txEl>
                                              <p:pRg st="0" end="0"/>
                                            </p:txEl>
                                          </p:spTgt>
                                        </p:tgtEl>
                                        <p:attrNameLst>
                                          <p:attrName>style.visibility</p:attrName>
                                        </p:attrNameLst>
                                      </p:cBhvr>
                                      <p:to>
                                        <p:strVal val="visible"/>
                                      </p:to>
                                    </p:set>
                                    <p:animEffect transition="in" filter="wipe(left)">
                                      <p:cBhvr>
                                        <p:cTn id="10" dur="1000"/>
                                        <p:tgtEl>
                                          <p:spTgt spid="8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87">
                                            <p:txEl>
                                              <p:pRg st="1" end="1"/>
                                            </p:txEl>
                                          </p:spTgt>
                                        </p:tgtEl>
                                        <p:attrNameLst>
                                          <p:attrName>style.visibility</p:attrName>
                                        </p:attrNameLst>
                                      </p:cBhvr>
                                      <p:to>
                                        <p:strVal val="visible"/>
                                      </p:to>
                                    </p:set>
                                    <p:animEffect transition="in" filter="wipe(left)">
                                      <p:cBhvr>
                                        <p:cTn id="15" dur="1000"/>
                                        <p:tgtEl>
                                          <p:spTgt spid="8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87">
                                            <p:txEl>
                                              <p:pRg st="2" end="2"/>
                                            </p:txEl>
                                          </p:spTgt>
                                        </p:tgtEl>
                                        <p:attrNameLst>
                                          <p:attrName>style.visibility</p:attrName>
                                        </p:attrNameLst>
                                      </p:cBhvr>
                                      <p:to>
                                        <p:strVal val="visible"/>
                                      </p:to>
                                    </p:set>
                                    <p:animEffect transition="in" filter="wipe(left)">
                                      <p:cBhvr>
                                        <p:cTn id="20" dur="1000"/>
                                        <p:tgtEl>
                                          <p:spTgt spid="8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87">
                                            <p:txEl>
                                              <p:pRg st="3" end="3"/>
                                            </p:txEl>
                                          </p:spTgt>
                                        </p:tgtEl>
                                        <p:attrNameLst>
                                          <p:attrName>style.visibility</p:attrName>
                                        </p:attrNameLst>
                                      </p:cBhvr>
                                      <p:to>
                                        <p:strVal val="visible"/>
                                      </p:to>
                                    </p:set>
                                    <p:animEffect transition="in" filter="wipe(left)">
                                      <p:cBhvr>
                                        <p:cTn id="25" dur="1000"/>
                                        <p:tgtEl>
                                          <p:spTgt spid="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p:cNvSpPr>
            <a:spLocks noGrp="1"/>
          </p:cNvSpPr>
          <p:nvPr>
            <p:ph type="body" idx="1"/>
          </p:nvPr>
        </p:nvSpPr>
        <p:spPr>
          <a:xfrm>
            <a:off x="952500" y="2116411"/>
            <a:ext cx="11099800" cy="7125790"/>
          </a:xfrm>
          <a:prstGeom prst="rect">
            <a:avLst/>
          </a:prstGeom>
        </p:spPr>
        <p:txBody>
          <a:bodyPr/>
          <a:lstStyle/>
          <a:p>
            <a:pPr lvl="2" indent="0"/>
            <a:r>
              <a:rPr dirty="0"/>
              <a:t>Increased media coverage has introduced </a:t>
            </a:r>
            <a:br>
              <a:rPr dirty="0"/>
            </a:br>
            <a:r>
              <a:rPr b="1" dirty="0">
                <a:solidFill>
                  <a:srgbClr val="C182FF"/>
                </a:solidFill>
              </a:rPr>
              <a:t>fame</a:t>
            </a:r>
            <a:r>
              <a:rPr dirty="0"/>
              <a:t> into sport with many athletes being </a:t>
            </a:r>
            <a:br>
              <a:rPr dirty="0"/>
            </a:br>
            <a:r>
              <a:rPr dirty="0"/>
              <a:t>idolised.</a:t>
            </a:r>
          </a:p>
          <a:p>
            <a:pPr marL="525779" lvl="1" indent="-525779">
              <a:buClr>
                <a:srgbClr val="C182FF"/>
              </a:buClr>
              <a:buSzPct val="100000"/>
              <a:buFont typeface="Lucida Grande"/>
              <a:buChar char="•"/>
            </a:pPr>
            <a:r>
              <a:rPr dirty="0"/>
              <a:t>Their actions and behaviour are reported on regularly and this can often </a:t>
            </a:r>
            <a:r>
              <a:rPr b="1" dirty="0">
                <a:solidFill>
                  <a:srgbClr val="C182FF"/>
                </a:solidFill>
              </a:rPr>
              <a:t>influence</a:t>
            </a:r>
            <a:r>
              <a:rPr dirty="0"/>
              <a:t> the </a:t>
            </a:r>
            <a:r>
              <a:rPr b="1" dirty="0">
                <a:solidFill>
                  <a:srgbClr val="C182FF"/>
                </a:solidFill>
              </a:rPr>
              <a:t>attitude</a:t>
            </a:r>
            <a:r>
              <a:rPr dirty="0"/>
              <a:t> and </a:t>
            </a:r>
            <a:r>
              <a:rPr b="1" dirty="0">
                <a:solidFill>
                  <a:srgbClr val="C182FF"/>
                </a:solidFill>
              </a:rPr>
              <a:t>behaviour</a:t>
            </a:r>
            <a:r>
              <a:rPr dirty="0"/>
              <a:t> of their </a:t>
            </a:r>
            <a:r>
              <a:rPr b="1" dirty="0">
                <a:solidFill>
                  <a:srgbClr val="C182FF"/>
                </a:solidFill>
              </a:rPr>
              <a:t>fans</a:t>
            </a:r>
            <a:r>
              <a:rPr dirty="0"/>
              <a:t>.</a:t>
            </a:r>
          </a:p>
          <a:p>
            <a:pPr marL="525779" lvl="1" indent="-525779">
              <a:buClr>
                <a:srgbClr val="C182FF"/>
              </a:buClr>
              <a:buSzPct val="100000"/>
              <a:buFont typeface="Lucida Grande"/>
              <a:buChar char="•"/>
            </a:pPr>
            <a:r>
              <a:rPr b="1" dirty="0">
                <a:solidFill>
                  <a:srgbClr val="C182FF"/>
                </a:solidFill>
              </a:rPr>
              <a:t>Top-class athletes</a:t>
            </a:r>
            <a:r>
              <a:rPr b="1" dirty="0">
                <a:solidFill>
                  <a:srgbClr val="008FC7"/>
                </a:solidFill>
              </a:rPr>
              <a:t> </a:t>
            </a:r>
            <a:r>
              <a:rPr dirty="0"/>
              <a:t>can </a:t>
            </a:r>
            <a:r>
              <a:rPr b="1" dirty="0">
                <a:solidFill>
                  <a:srgbClr val="C182FF"/>
                </a:solidFill>
              </a:rPr>
              <a:t>encourage</a:t>
            </a:r>
            <a:r>
              <a:rPr dirty="0"/>
              <a:t> those who aspire to be like them to </a:t>
            </a:r>
            <a:r>
              <a:rPr b="1" dirty="0">
                <a:solidFill>
                  <a:srgbClr val="C182FF"/>
                </a:solidFill>
              </a:rPr>
              <a:t>take part in sport</a:t>
            </a:r>
            <a:r>
              <a:rPr dirty="0"/>
              <a:t>.</a:t>
            </a:r>
          </a:p>
          <a:p>
            <a:pPr marL="525779" lvl="1" indent="-525779">
              <a:buClr>
                <a:srgbClr val="C182FF"/>
              </a:buClr>
              <a:buSzPct val="100000"/>
              <a:buFont typeface="Lucida Grande"/>
              <a:buChar char="•"/>
            </a:pPr>
            <a:r>
              <a:rPr dirty="0"/>
              <a:t>Many are involved in </a:t>
            </a:r>
            <a:r>
              <a:rPr b="1" dirty="0">
                <a:solidFill>
                  <a:srgbClr val="C182FF"/>
                </a:solidFill>
              </a:rPr>
              <a:t>campaigns</a:t>
            </a:r>
            <a:r>
              <a:rPr dirty="0"/>
              <a:t> to </a:t>
            </a:r>
            <a:r>
              <a:rPr b="1" dirty="0">
                <a:solidFill>
                  <a:srgbClr val="C182FF"/>
                </a:solidFill>
              </a:rPr>
              <a:t>raise the level of participation</a:t>
            </a:r>
            <a:r>
              <a:rPr dirty="0"/>
              <a:t> in their sport i.e. David Beckham Football Academies.</a:t>
            </a:r>
          </a:p>
        </p:txBody>
      </p:sp>
      <p:pic>
        <p:nvPicPr>
          <p:cNvPr id="92" name="Carlos Tevez.jpg"/>
          <p:cNvPicPr>
            <a:picLocks noChangeAspect="1"/>
          </p:cNvPicPr>
          <p:nvPr/>
        </p:nvPicPr>
        <p:blipFill>
          <a:blip r:embed="rId2"/>
          <a:srcRect l="9767" t="7651" r="11124" b="1440"/>
          <a:stretch>
            <a:fillRect/>
          </a:stretch>
        </p:blipFill>
        <p:spPr>
          <a:xfrm>
            <a:off x="10661888" y="1173996"/>
            <a:ext cx="1893492" cy="3240485"/>
          </a:xfrm>
          <a:custGeom>
            <a:avLst/>
            <a:gdLst/>
            <a:ahLst/>
            <a:cxnLst>
              <a:cxn ang="0">
                <a:pos x="wd2" y="hd2"/>
              </a:cxn>
              <a:cxn ang="5400000">
                <a:pos x="wd2" y="hd2"/>
              </a:cxn>
              <a:cxn ang="10800000">
                <a:pos x="wd2" y="hd2"/>
              </a:cxn>
              <a:cxn ang="16200000">
                <a:pos x="wd2" y="hd2"/>
              </a:cxn>
            </a:cxnLst>
            <a:rect l="0" t="0" r="r" b="b"/>
            <a:pathLst>
              <a:path w="21600" h="21600" extrusionOk="0">
                <a:moveTo>
                  <a:pt x="2173" y="0"/>
                </a:moveTo>
                <a:cubicBezTo>
                  <a:pt x="973" y="0"/>
                  <a:pt x="0" y="569"/>
                  <a:pt x="0" y="1270"/>
                </a:cubicBezTo>
                <a:lnTo>
                  <a:pt x="0" y="20330"/>
                </a:lnTo>
                <a:cubicBezTo>
                  <a:pt x="0" y="21031"/>
                  <a:pt x="973" y="21600"/>
                  <a:pt x="2173" y="21600"/>
                </a:cubicBezTo>
                <a:lnTo>
                  <a:pt x="19427" y="21600"/>
                </a:lnTo>
                <a:cubicBezTo>
                  <a:pt x="20627" y="21600"/>
                  <a:pt x="21600" y="21031"/>
                  <a:pt x="21600" y="20330"/>
                </a:cubicBezTo>
                <a:lnTo>
                  <a:pt x="21600" y="1270"/>
                </a:lnTo>
                <a:cubicBezTo>
                  <a:pt x="21600" y="569"/>
                  <a:pt x="20627" y="0"/>
                  <a:pt x="19427" y="0"/>
                </a:cubicBezTo>
                <a:lnTo>
                  <a:pt x="2173" y="0"/>
                </a:lnTo>
                <a:close/>
              </a:path>
            </a:pathLst>
          </a:custGeom>
          <a:ln w="12700">
            <a:miter lim="400000"/>
          </a:ln>
        </p:spPr>
      </p:pic>
      <p:sp>
        <p:nvSpPr>
          <p:cNvPr id="93" name="Shape 93"/>
          <p:cNvSpPr/>
          <p:nvPr/>
        </p:nvSpPr>
        <p:spPr>
          <a:xfrm>
            <a:off x="2503862" y="792996"/>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Role </a:t>
            </a:r>
            <a:r>
              <a:rPr lang="en-AU" dirty="0"/>
              <a:t>m</a:t>
            </a:r>
            <a:r>
              <a:rPr dirty="0" err="1"/>
              <a:t>odels</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91">
                                            <p:bg/>
                                          </p:spTgt>
                                        </p:tgtEl>
                                        <p:attrNameLst>
                                          <p:attrName>style.visibility</p:attrName>
                                        </p:attrNameLst>
                                      </p:cBhvr>
                                      <p:to>
                                        <p:strVal val="visible"/>
                                      </p:to>
                                    </p:set>
                                    <p:animEffect transition="in" filter="wipe(left)">
                                      <p:cBhvr>
                                        <p:cTn id="7" dur="1000"/>
                                        <p:tgtEl>
                                          <p:spTgt spid="91">
                                            <p:bg/>
                                          </p:spTgt>
                                        </p:tgtEl>
                                      </p:cBhvr>
                                    </p:animEffect>
                                  </p:childTnLst>
                                </p:cTn>
                              </p:par>
                              <p:par>
                                <p:cTn id="8" presetID="22" presetClass="entr" presetSubtype="8" fill="hold" grpId="0" nodeType="withEffect">
                                  <p:stCondLst>
                                    <p:cond delay="0"/>
                                  </p:stCondLst>
                                  <p:iterate>
                                    <p:tmAbs val="0"/>
                                  </p:iterate>
                                  <p:childTnLst>
                                    <p:set>
                                      <p:cBhvr>
                                        <p:cTn id="9" fill="hold"/>
                                        <p:tgtEl>
                                          <p:spTgt spid="91">
                                            <p:txEl>
                                              <p:pRg st="0" end="0"/>
                                            </p:txEl>
                                          </p:spTgt>
                                        </p:tgtEl>
                                        <p:attrNameLst>
                                          <p:attrName>style.visibility</p:attrName>
                                        </p:attrNameLst>
                                      </p:cBhvr>
                                      <p:to>
                                        <p:strVal val="visible"/>
                                      </p:to>
                                    </p:set>
                                    <p:animEffect transition="in" filter="wipe(left)">
                                      <p:cBhvr>
                                        <p:cTn id="10" dur="1000"/>
                                        <p:tgtEl>
                                          <p:spTgt spid="9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91">
                                            <p:txEl>
                                              <p:pRg st="1" end="1"/>
                                            </p:txEl>
                                          </p:spTgt>
                                        </p:tgtEl>
                                        <p:attrNameLst>
                                          <p:attrName>style.visibility</p:attrName>
                                        </p:attrNameLst>
                                      </p:cBhvr>
                                      <p:to>
                                        <p:strVal val="visible"/>
                                      </p:to>
                                    </p:set>
                                    <p:animEffect transition="in" filter="wipe(left)">
                                      <p:cBhvr>
                                        <p:cTn id="15" dur="1000"/>
                                        <p:tgtEl>
                                          <p:spTgt spid="9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91">
                                            <p:txEl>
                                              <p:pRg st="2" end="2"/>
                                            </p:txEl>
                                          </p:spTgt>
                                        </p:tgtEl>
                                        <p:attrNameLst>
                                          <p:attrName>style.visibility</p:attrName>
                                        </p:attrNameLst>
                                      </p:cBhvr>
                                      <p:to>
                                        <p:strVal val="visible"/>
                                      </p:to>
                                    </p:set>
                                    <p:animEffect transition="in" filter="wipe(left)">
                                      <p:cBhvr>
                                        <p:cTn id="20" dur="1000"/>
                                        <p:tgtEl>
                                          <p:spTgt spid="9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91">
                                            <p:txEl>
                                              <p:pRg st="3" end="3"/>
                                            </p:txEl>
                                          </p:spTgt>
                                        </p:tgtEl>
                                        <p:attrNameLst>
                                          <p:attrName>style.visibility</p:attrName>
                                        </p:attrNameLst>
                                      </p:cBhvr>
                                      <p:to>
                                        <p:strVal val="visible"/>
                                      </p:to>
                                    </p:set>
                                    <p:animEffect transition="in" filter="wipe(left)">
                                      <p:cBhvr>
                                        <p:cTn id="25" dur="1000"/>
                                        <p:tgtEl>
                                          <p:spTgt spid="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p:cNvSpPr>
          <p:nvPr>
            <p:ph type="body" idx="1"/>
          </p:nvPr>
        </p:nvSpPr>
        <p:spPr>
          <a:xfrm>
            <a:off x="1079190" y="2002342"/>
            <a:ext cx="11099800" cy="7125790"/>
          </a:xfrm>
          <a:prstGeom prst="rect">
            <a:avLst/>
          </a:prstGeom>
        </p:spPr>
        <p:txBody>
          <a:bodyPr/>
          <a:lstStyle/>
          <a:p>
            <a:r>
              <a:rPr dirty="0"/>
              <a:t>In our day to day lives we are surrounded by media and this is what makes it so influential.</a:t>
            </a:r>
          </a:p>
          <a:p>
            <a:r>
              <a:rPr dirty="0"/>
              <a:t>There are many different types:</a:t>
            </a:r>
          </a:p>
        </p:txBody>
      </p:sp>
      <p:sp>
        <p:nvSpPr>
          <p:cNvPr id="96" name="Shape 96"/>
          <p:cNvSpPr/>
          <p:nvPr/>
        </p:nvSpPr>
        <p:spPr>
          <a:xfrm>
            <a:off x="2921000" y="5388911"/>
            <a:ext cx="9728200" cy="36703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numCol="2" spcCol="486409" anchor="ctr"/>
          <a:lstStyle/>
          <a:p>
            <a:pPr marL="705555" indent="-705555" algn="l">
              <a:lnSpc>
                <a:spcPct val="170000"/>
              </a:lnSpc>
              <a:spcBef>
                <a:spcPts val="1700"/>
              </a:spcBef>
              <a:buClr>
                <a:srgbClr val="C182FF"/>
              </a:buClr>
              <a:buSzPct val="100000"/>
              <a:buAutoNum type="arabicPeriod"/>
              <a:defRPr sz="4000" b="1">
                <a:solidFill>
                  <a:srgbClr val="008FC7"/>
                </a:solidFill>
                <a:latin typeface="+mn-lt"/>
                <a:ea typeface="+mn-ea"/>
                <a:cs typeface="+mn-cs"/>
                <a:sym typeface="Arial"/>
              </a:defRPr>
            </a:pPr>
            <a:r>
              <a:rPr dirty="0">
                <a:solidFill>
                  <a:srgbClr val="C182FF"/>
                </a:solidFill>
              </a:rPr>
              <a:t>Television</a:t>
            </a:r>
          </a:p>
          <a:p>
            <a:pPr marL="705555" indent="-705555" algn="l">
              <a:lnSpc>
                <a:spcPct val="170000"/>
              </a:lnSpc>
              <a:spcBef>
                <a:spcPts val="1700"/>
              </a:spcBef>
              <a:buClr>
                <a:srgbClr val="C182FF"/>
              </a:buClr>
              <a:buSzPct val="100000"/>
              <a:buAutoNum type="arabicPeriod"/>
              <a:defRPr sz="4000" b="1">
                <a:solidFill>
                  <a:srgbClr val="008FC7"/>
                </a:solidFill>
                <a:latin typeface="+mn-lt"/>
                <a:ea typeface="+mn-ea"/>
                <a:cs typeface="+mn-cs"/>
                <a:sym typeface="Arial"/>
              </a:defRPr>
            </a:pPr>
            <a:r>
              <a:rPr dirty="0">
                <a:solidFill>
                  <a:srgbClr val="C182FF"/>
                </a:solidFill>
              </a:rPr>
              <a:t> Film</a:t>
            </a:r>
          </a:p>
          <a:p>
            <a:pPr marL="705555" indent="-705555" algn="l">
              <a:lnSpc>
                <a:spcPct val="170000"/>
              </a:lnSpc>
              <a:spcBef>
                <a:spcPts val="1700"/>
              </a:spcBef>
              <a:buClr>
                <a:srgbClr val="C182FF"/>
              </a:buClr>
              <a:buSzPct val="100000"/>
              <a:buAutoNum type="arabicPeriod"/>
              <a:defRPr sz="4000" b="1">
                <a:solidFill>
                  <a:srgbClr val="008FC7"/>
                </a:solidFill>
                <a:latin typeface="+mn-lt"/>
                <a:ea typeface="+mn-ea"/>
                <a:cs typeface="+mn-cs"/>
                <a:sym typeface="Arial"/>
              </a:defRPr>
            </a:pPr>
            <a:r>
              <a:rPr dirty="0">
                <a:solidFill>
                  <a:srgbClr val="C182FF"/>
                </a:solidFill>
              </a:rPr>
              <a:t> Radio</a:t>
            </a:r>
          </a:p>
          <a:p>
            <a:pPr marL="705555" indent="-705555" algn="l">
              <a:lnSpc>
                <a:spcPct val="170000"/>
              </a:lnSpc>
              <a:spcBef>
                <a:spcPts val="1700"/>
              </a:spcBef>
              <a:buClr>
                <a:srgbClr val="C182FF"/>
              </a:buClr>
              <a:buSzPct val="100000"/>
              <a:buAutoNum type="arabicPeriod"/>
              <a:defRPr sz="4000" b="1">
                <a:solidFill>
                  <a:srgbClr val="008FC7"/>
                </a:solidFill>
                <a:latin typeface="+mn-lt"/>
                <a:ea typeface="+mn-ea"/>
                <a:cs typeface="+mn-cs"/>
                <a:sym typeface="Arial"/>
              </a:defRPr>
            </a:pPr>
            <a:r>
              <a:rPr dirty="0">
                <a:solidFill>
                  <a:srgbClr val="C182FF"/>
                </a:solidFill>
              </a:rPr>
              <a:t> Magazines</a:t>
            </a:r>
          </a:p>
          <a:p>
            <a:pPr marL="705555" indent="-705555" algn="l">
              <a:lnSpc>
                <a:spcPct val="170000"/>
              </a:lnSpc>
              <a:spcBef>
                <a:spcPts val="1700"/>
              </a:spcBef>
              <a:buClr>
                <a:srgbClr val="C182FF"/>
              </a:buClr>
              <a:buSzPct val="100000"/>
              <a:buAutoNum type="arabicPeriod"/>
              <a:defRPr sz="4000" b="1">
                <a:solidFill>
                  <a:srgbClr val="008FC7"/>
                </a:solidFill>
                <a:latin typeface="+mn-lt"/>
                <a:ea typeface="+mn-ea"/>
                <a:cs typeface="+mn-cs"/>
                <a:sym typeface="Arial"/>
              </a:defRPr>
            </a:pPr>
            <a:r>
              <a:rPr dirty="0">
                <a:solidFill>
                  <a:srgbClr val="C182FF"/>
                </a:solidFill>
              </a:rPr>
              <a:t> Newspapers</a:t>
            </a:r>
          </a:p>
          <a:p>
            <a:pPr marL="705555" indent="-705555" algn="l">
              <a:lnSpc>
                <a:spcPct val="170000"/>
              </a:lnSpc>
              <a:spcBef>
                <a:spcPts val="1700"/>
              </a:spcBef>
              <a:buClr>
                <a:srgbClr val="C182FF"/>
              </a:buClr>
              <a:buSzPct val="100000"/>
              <a:buAutoNum type="arabicPeriod"/>
              <a:defRPr sz="4000" b="1">
                <a:solidFill>
                  <a:srgbClr val="008FC7"/>
                </a:solidFill>
                <a:latin typeface="+mn-lt"/>
                <a:ea typeface="+mn-ea"/>
                <a:cs typeface="+mn-cs"/>
                <a:sym typeface="Arial"/>
              </a:defRPr>
            </a:pPr>
            <a:r>
              <a:rPr dirty="0">
                <a:solidFill>
                  <a:srgbClr val="C182FF"/>
                </a:solidFill>
              </a:rPr>
              <a:t> Books</a:t>
            </a:r>
          </a:p>
        </p:txBody>
      </p:sp>
      <p:pic>
        <p:nvPicPr>
          <p:cNvPr id="97" name="Watching sport.jpg"/>
          <p:cNvPicPr>
            <a:picLocks noChangeAspect="1"/>
          </p:cNvPicPr>
          <p:nvPr/>
        </p:nvPicPr>
        <p:blipFill>
          <a:blip r:embed="rId2"/>
          <a:srcRect l="26" t="11" r="17"/>
          <a:stretch>
            <a:fillRect/>
          </a:stretch>
        </p:blipFill>
        <p:spPr>
          <a:xfrm>
            <a:off x="8579538" y="2785077"/>
            <a:ext cx="4199791" cy="2800775"/>
          </a:xfrm>
          <a:custGeom>
            <a:avLst/>
            <a:gdLst/>
            <a:ahLst/>
            <a:cxnLst>
              <a:cxn ang="0">
                <a:pos x="wd2" y="hd2"/>
              </a:cxn>
              <a:cxn ang="5400000">
                <a:pos x="wd2" y="hd2"/>
              </a:cxn>
              <a:cxn ang="10800000">
                <a:pos x="wd2" y="hd2"/>
              </a:cxn>
              <a:cxn ang="16200000">
                <a:pos x="wd2" y="hd2"/>
              </a:cxn>
            </a:cxnLst>
            <a:rect l="0" t="0" r="r" b="b"/>
            <a:pathLst>
              <a:path w="21594" h="21598" extrusionOk="0">
                <a:moveTo>
                  <a:pt x="7753" y="1"/>
                </a:moveTo>
                <a:cubicBezTo>
                  <a:pt x="7604" y="-2"/>
                  <a:pt x="7514" y="8"/>
                  <a:pt x="7514" y="25"/>
                </a:cubicBezTo>
                <a:cubicBezTo>
                  <a:pt x="7514" y="56"/>
                  <a:pt x="7637" y="56"/>
                  <a:pt x="7853" y="25"/>
                </a:cubicBezTo>
                <a:cubicBezTo>
                  <a:pt x="7917" y="16"/>
                  <a:pt x="7945" y="13"/>
                  <a:pt x="7934" y="10"/>
                </a:cubicBezTo>
                <a:cubicBezTo>
                  <a:pt x="7920" y="9"/>
                  <a:pt x="7899" y="8"/>
                  <a:pt x="7875" y="7"/>
                </a:cubicBezTo>
                <a:cubicBezTo>
                  <a:pt x="7846" y="5"/>
                  <a:pt x="7827" y="2"/>
                  <a:pt x="7753" y="1"/>
                </a:cubicBezTo>
                <a:close/>
                <a:moveTo>
                  <a:pt x="7435" y="10"/>
                </a:moveTo>
                <a:cubicBezTo>
                  <a:pt x="7426" y="12"/>
                  <a:pt x="7410" y="11"/>
                  <a:pt x="7406" y="13"/>
                </a:cubicBezTo>
                <a:lnTo>
                  <a:pt x="7406" y="47"/>
                </a:lnTo>
                <a:cubicBezTo>
                  <a:pt x="7409" y="52"/>
                  <a:pt x="7415" y="53"/>
                  <a:pt x="7420" y="53"/>
                </a:cubicBezTo>
                <a:cubicBezTo>
                  <a:pt x="7431" y="53"/>
                  <a:pt x="7439" y="41"/>
                  <a:pt x="7439" y="25"/>
                </a:cubicBezTo>
                <a:cubicBezTo>
                  <a:pt x="7439" y="19"/>
                  <a:pt x="7437" y="15"/>
                  <a:pt x="7435" y="10"/>
                </a:cubicBezTo>
                <a:close/>
                <a:moveTo>
                  <a:pt x="6071" y="83"/>
                </a:moveTo>
                <a:cubicBezTo>
                  <a:pt x="6066" y="83"/>
                  <a:pt x="6061" y="85"/>
                  <a:pt x="6057" y="90"/>
                </a:cubicBezTo>
                <a:cubicBezTo>
                  <a:pt x="6054" y="95"/>
                  <a:pt x="6051" y="103"/>
                  <a:pt x="6051" y="111"/>
                </a:cubicBezTo>
                <a:cubicBezTo>
                  <a:pt x="6051" y="119"/>
                  <a:pt x="6054" y="124"/>
                  <a:pt x="6057" y="129"/>
                </a:cubicBezTo>
                <a:cubicBezTo>
                  <a:pt x="6059" y="132"/>
                  <a:pt x="6062" y="134"/>
                  <a:pt x="6063" y="135"/>
                </a:cubicBezTo>
                <a:cubicBezTo>
                  <a:pt x="6068" y="132"/>
                  <a:pt x="6074" y="124"/>
                  <a:pt x="6080" y="111"/>
                </a:cubicBezTo>
                <a:cubicBezTo>
                  <a:pt x="6085" y="99"/>
                  <a:pt x="6082" y="90"/>
                  <a:pt x="6076" y="87"/>
                </a:cubicBezTo>
                <a:cubicBezTo>
                  <a:pt x="6075" y="86"/>
                  <a:pt x="6074" y="84"/>
                  <a:pt x="6074" y="83"/>
                </a:cubicBezTo>
                <a:cubicBezTo>
                  <a:pt x="6072" y="83"/>
                  <a:pt x="6073" y="83"/>
                  <a:pt x="6071" y="83"/>
                </a:cubicBezTo>
                <a:close/>
                <a:moveTo>
                  <a:pt x="7424" y="203"/>
                </a:moveTo>
                <a:cubicBezTo>
                  <a:pt x="7420" y="208"/>
                  <a:pt x="7416" y="214"/>
                  <a:pt x="7412" y="224"/>
                </a:cubicBezTo>
                <a:cubicBezTo>
                  <a:pt x="7406" y="240"/>
                  <a:pt x="7409" y="252"/>
                  <a:pt x="7420" y="252"/>
                </a:cubicBezTo>
                <a:cubicBezTo>
                  <a:pt x="7430" y="252"/>
                  <a:pt x="7436" y="243"/>
                  <a:pt x="7439" y="230"/>
                </a:cubicBezTo>
                <a:cubicBezTo>
                  <a:pt x="7436" y="220"/>
                  <a:pt x="7431" y="208"/>
                  <a:pt x="7424" y="203"/>
                </a:cubicBezTo>
                <a:close/>
                <a:moveTo>
                  <a:pt x="7669" y="203"/>
                </a:moveTo>
                <a:cubicBezTo>
                  <a:pt x="7641" y="209"/>
                  <a:pt x="7661" y="215"/>
                  <a:pt x="7712" y="215"/>
                </a:cubicBezTo>
                <a:cubicBezTo>
                  <a:pt x="7764" y="215"/>
                  <a:pt x="7786" y="209"/>
                  <a:pt x="7763" y="203"/>
                </a:cubicBezTo>
                <a:cubicBezTo>
                  <a:pt x="7740" y="196"/>
                  <a:pt x="7698" y="196"/>
                  <a:pt x="7669" y="203"/>
                </a:cubicBezTo>
                <a:close/>
                <a:moveTo>
                  <a:pt x="7561" y="206"/>
                </a:moveTo>
                <a:cubicBezTo>
                  <a:pt x="7548" y="210"/>
                  <a:pt x="7532" y="214"/>
                  <a:pt x="7528" y="218"/>
                </a:cubicBezTo>
                <a:cubicBezTo>
                  <a:pt x="7532" y="219"/>
                  <a:pt x="7534" y="221"/>
                  <a:pt x="7541" y="221"/>
                </a:cubicBezTo>
                <a:cubicBezTo>
                  <a:pt x="7560" y="222"/>
                  <a:pt x="7571" y="215"/>
                  <a:pt x="7565" y="206"/>
                </a:cubicBezTo>
                <a:cubicBezTo>
                  <a:pt x="7564" y="205"/>
                  <a:pt x="7562" y="207"/>
                  <a:pt x="7561" y="206"/>
                </a:cubicBezTo>
                <a:close/>
                <a:moveTo>
                  <a:pt x="7773" y="371"/>
                </a:moveTo>
                <a:cubicBezTo>
                  <a:pt x="7758" y="380"/>
                  <a:pt x="7764" y="388"/>
                  <a:pt x="7786" y="390"/>
                </a:cubicBezTo>
                <a:cubicBezTo>
                  <a:pt x="7805" y="391"/>
                  <a:pt x="7816" y="384"/>
                  <a:pt x="7810" y="374"/>
                </a:cubicBezTo>
                <a:cubicBezTo>
                  <a:pt x="7804" y="365"/>
                  <a:pt x="7787" y="363"/>
                  <a:pt x="7773" y="371"/>
                </a:cubicBezTo>
                <a:close/>
                <a:moveTo>
                  <a:pt x="7416" y="402"/>
                </a:moveTo>
                <a:cubicBezTo>
                  <a:pt x="7414" y="403"/>
                  <a:pt x="7415" y="403"/>
                  <a:pt x="7414" y="405"/>
                </a:cubicBezTo>
                <a:cubicBezTo>
                  <a:pt x="7416" y="408"/>
                  <a:pt x="7430" y="410"/>
                  <a:pt x="7451" y="411"/>
                </a:cubicBezTo>
                <a:cubicBezTo>
                  <a:pt x="7453" y="409"/>
                  <a:pt x="7455" y="405"/>
                  <a:pt x="7453" y="402"/>
                </a:cubicBezTo>
                <a:cubicBezTo>
                  <a:pt x="7447" y="393"/>
                  <a:pt x="7433" y="396"/>
                  <a:pt x="7420" y="402"/>
                </a:cubicBezTo>
                <a:cubicBezTo>
                  <a:pt x="7420" y="402"/>
                  <a:pt x="7417" y="401"/>
                  <a:pt x="7416" y="402"/>
                </a:cubicBezTo>
                <a:close/>
                <a:moveTo>
                  <a:pt x="4266" y="934"/>
                </a:moveTo>
                <a:cubicBezTo>
                  <a:pt x="4260" y="937"/>
                  <a:pt x="4262" y="941"/>
                  <a:pt x="4264" y="943"/>
                </a:cubicBezTo>
                <a:cubicBezTo>
                  <a:pt x="4264" y="944"/>
                  <a:pt x="4265" y="946"/>
                  <a:pt x="4266" y="946"/>
                </a:cubicBezTo>
                <a:cubicBezTo>
                  <a:pt x="4270" y="949"/>
                  <a:pt x="4278" y="950"/>
                  <a:pt x="4290" y="950"/>
                </a:cubicBezTo>
                <a:cubicBezTo>
                  <a:pt x="4302" y="950"/>
                  <a:pt x="4310" y="949"/>
                  <a:pt x="4315" y="946"/>
                </a:cubicBezTo>
                <a:cubicBezTo>
                  <a:pt x="4314" y="943"/>
                  <a:pt x="4314" y="937"/>
                  <a:pt x="4310" y="934"/>
                </a:cubicBezTo>
                <a:cubicBezTo>
                  <a:pt x="4297" y="927"/>
                  <a:pt x="4278" y="927"/>
                  <a:pt x="4266" y="934"/>
                </a:cubicBezTo>
                <a:close/>
                <a:moveTo>
                  <a:pt x="7557" y="1497"/>
                </a:moveTo>
                <a:cubicBezTo>
                  <a:pt x="7553" y="1499"/>
                  <a:pt x="7550" y="1502"/>
                  <a:pt x="7549" y="1503"/>
                </a:cubicBezTo>
                <a:cubicBezTo>
                  <a:pt x="7551" y="1505"/>
                  <a:pt x="7555" y="1505"/>
                  <a:pt x="7561" y="1507"/>
                </a:cubicBezTo>
                <a:cubicBezTo>
                  <a:pt x="7568" y="1508"/>
                  <a:pt x="7576" y="1510"/>
                  <a:pt x="7590" y="1510"/>
                </a:cubicBezTo>
                <a:cubicBezTo>
                  <a:pt x="7626" y="1510"/>
                  <a:pt x="7640" y="1504"/>
                  <a:pt x="7622" y="1497"/>
                </a:cubicBezTo>
                <a:cubicBezTo>
                  <a:pt x="7604" y="1490"/>
                  <a:pt x="7575" y="1490"/>
                  <a:pt x="7557" y="1497"/>
                </a:cubicBezTo>
                <a:close/>
                <a:moveTo>
                  <a:pt x="3541" y="1601"/>
                </a:moveTo>
                <a:cubicBezTo>
                  <a:pt x="3534" y="1601"/>
                  <a:pt x="3529" y="1610"/>
                  <a:pt x="3527" y="1626"/>
                </a:cubicBezTo>
                <a:cubicBezTo>
                  <a:pt x="3522" y="1654"/>
                  <a:pt x="3527" y="1699"/>
                  <a:pt x="3535" y="1733"/>
                </a:cubicBezTo>
                <a:cubicBezTo>
                  <a:pt x="3536" y="1737"/>
                  <a:pt x="3536" y="1742"/>
                  <a:pt x="3537" y="1745"/>
                </a:cubicBezTo>
                <a:cubicBezTo>
                  <a:pt x="3542" y="1763"/>
                  <a:pt x="3548" y="1776"/>
                  <a:pt x="3555" y="1779"/>
                </a:cubicBezTo>
                <a:cubicBezTo>
                  <a:pt x="3565" y="1782"/>
                  <a:pt x="3602" y="1779"/>
                  <a:pt x="3631" y="1779"/>
                </a:cubicBezTo>
                <a:cubicBezTo>
                  <a:pt x="3631" y="1777"/>
                  <a:pt x="3633" y="1775"/>
                  <a:pt x="3633" y="1773"/>
                </a:cubicBezTo>
                <a:cubicBezTo>
                  <a:pt x="3633" y="1759"/>
                  <a:pt x="3615" y="1741"/>
                  <a:pt x="3594" y="1733"/>
                </a:cubicBezTo>
                <a:cubicBezTo>
                  <a:pt x="3588" y="1731"/>
                  <a:pt x="3585" y="1723"/>
                  <a:pt x="3580" y="1718"/>
                </a:cubicBezTo>
                <a:cubicBezTo>
                  <a:pt x="3567" y="1721"/>
                  <a:pt x="3561" y="1706"/>
                  <a:pt x="3560" y="1666"/>
                </a:cubicBezTo>
                <a:cubicBezTo>
                  <a:pt x="3559" y="1664"/>
                  <a:pt x="3557" y="1661"/>
                  <a:pt x="3557" y="1660"/>
                </a:cubicBezTo>
                <a:cubicBezTo>
                  <a:pt x="3557" y="1643"/>
                  <a:pt x="3556" y="1630"/>
                  <a:pt x="3553" y="1620"/>
                </a:cubicBezTo>
                <a:cubicBezTo>
                  <a:pt x="3551" y="1609"/>
                  <a:pt x="3545" y="1601"/>
                  <a:pt x="3541" y="1601"/>
                </a:cubicBezTo>
                <a:close/>
                <a:moveTo>
                  <a:pt x="4231" y="1690"/>
                </a:moveTo>
                <a:cubicBezTo>
                  <a:pt x="4223" y="1691"/>
                  <a:pt x="4216" y="1692"/>
                  <a:pt x="4208" y="1693"/>
                </a:cubicBezTo>
                <a:cubicBezTo>
                  <a:pt x="4165" y="1698"/>
                  <a:pt x="4126" y="1706"/>
                  <a:pt x="4113" y="1718"/>
                </a:cubicBezTo>
                <a:cubicBezTo>
                  <a:pt x="4112" y="1718"/>
                  <a:pt x="4109" y="1720"/>
                  <a:pt x="4108" y="1721"/>
                </a:cubicBezTo>
                <a:cubicBezTo>
                  <a:pt x="4103" y="1733"/>
                  <a:pt x="4154" y="1738"/>
                  <a:pt x="4221" y="1736"/>
                </a:cubicBezTo>
                <a:cubicBezTo>
                  <a:pt x="4281" y="1728"/>
                  <a:pt x="4311" y="1720"/>
                  <a:pt x="4321" y="1705"/>
                </a:cubicBezTo>
                <a:cubicBezTo>
                  <a:pt x="4330" y="1691"/>
                  <a:pt x="4284" y="1687"/>
                  <a:pt x="4233" y="1690"/>
                </a:cubicBezTo>
                <a:cubicBezTo>
                  <a:pt x="4232" y="1690"/>
                  <a:pt x="4232" y="1690"/>
                  <a:pt x="4231" y="1690"/>
                </a:cubicBezTo>
                <a:close/>
                <a:moveTo>
                  <a:pt x="6857" y="1705"/>
                </a:moveTo>
                <a:cubicBezTo>
                  <a:pt x="6842" y="1707"/>
                  <a:pt x="6839" y="1709"/>
                  <a:pt x="6826" y="1712"/>
                </a:cubicBezTo>
                <a:cubicBezTo>
                  <a:pt x="6825" y="1713"/>
                  <a:pt x="6820" y="1715"/>
                  <a:pt x="6820" y="1718"/>
                </a:cubicBezTo>
                <a:cubicBezTo>
                  <a:pt x="6820" y="1725"/>
                  <a:pt x="6830" y="1732"/>
                  <a:pt x="6841" y="1736"/>
                </a:cubicBezTo>
                <a:cubicBezTo>
                  <a:pt x="6864" y="1734"/>
                  <a:pt x="6881" y="1729"/>
                  <a:pt x="6900" y="1724"/>
                </a:cubicBezTo>
                <a:cubicBezTo>
                  <a:pt x="6892" y="1718"/>
                  <a:pt x="6885" y="1711"/>
                  <a:pt x="6867" y="1705"/>
                </a:cubicBezTo>
                <a:cubicBezTo>
                  <a:pt x="6863" y="1704"/>
                  <a:pt x="6861" y="1706"/>
                  <a:pt x="6857" y="1705"/>
                </a:cubicBezTo>
                <a:close/>
                <a:moveTo>
                  <a:pt x="3911" y="1709"/>
                </a:moveTo>
                <a:cubicBezTo>
                  <a:pt x="3889" y="1712"/>
                  <a:pt x="3876" y="1722"/>
                  <a:pt x="3876" y="1739"/>
                </a:cubicBezTo>
                <a:cubicBezTo>
                  <a:pt x="3876" y="1758"/>
                  <a:pt x="3926" y="1759"/>
                  <a:pt x="4035" y="1742"/>
                </a:cubicBezTo>
                <a:cubicBezTo>
                  <a:pt x="4082" y="1735"/>
                  <a:pt x="4079" y="1729"/>
                  <a:pt x="4008" y="1715"/>
                </a:cubicBezTo>
                <a:cubicBezTo>
                  <a:pt x="3965" y="1706"/>
                  <a:pt x="3932" y="1705"/>
                  <a:pt x="3911" y="1709"/>
                </a:cubicBezTo>
                <a:close/>
                <a:moveTo>
                  <a:pt x="3778" y="1724"/>
                </a:moveTo>
                <a:cubicBezTo>
                  <a:pt x="3750" y="1727"/>
                  <a:pt x="3708" y="1754"/>
                  <a:pt x="3708" y="1776"/>
                </a:cubicBezTo>
                <a:cubicBezTo>
                  <a:pt x="3708" y="1777"/>
                  <a:pt x="3710" y="1778"/>
                  <a:pt x="3711" y="1779"/>
                </a:cubicBezTo>
                <a:cubicBezTo>
                  <a:pt x="3722" y="1778"/>
                  <a:pt x="3748" y="1774"/>
                  <a:pt x="3764" y="1773"/>
                </a:cubicBezTo>
                <a:cubicBezTo>
                  <a:pt x="3796" y="1756"/>
                  <a:pt x="3808" y="1742"/>
                  <a:pt x="3798" y="1727"/>
                </a:cubicBezTo>
                <a:cubicBezTo>
                  <a:pt x="3795" y="1722"/>
                  <a:pt x="3787" y="1723"/>
                  <a:pt x="3778" y="1724"/>
                </a:cubicBezTo>
                <a:close/>
                <a:moveTo>
                  <a:pt x="6773" y="1724"/>
                </a:moveTo>
                <a:cubicBezTo>
                  <a:pt x="6770" y="1725"/>
                  <a:pt x="6759" y="1726"/>
                  <a:pt x="6757" y="1727"/>
                </a:cubicBezTo>
                <a:cubicBezTo>
                  <a:pt x="6755" y="1729"/>
                  <a:pt x="6753" y="1731"/>
                  <a:pt x="6753" y="1733"/>
                </a:cubicBezTo>
                <a:cubicBezTo>
                  <a:pt x="6754" y="1735"/>
                  <a:pt x="6756" y="1735"/>
                  <a:pt x="6761" y="1736"/>
                </a:cubicBezTo>
                <a:cubicBezTo>
                  <a:pt x="6764" y="1737"/>
                  <a:pt x="6767" y="1739"/>
                  <a:pt x="6771" y="1739"/>
                </a:cubicBezTo>
                <a:cubicBezTo>
                  <a:pt x="6772" y="1739"/>
                  <a:pt x="6773" y="1739"/>
                  <a:pt x="6773" y="1739"/>
                </a:cubicBezTo>
                <a:cubicBezTo>
                  <a:pt x="6792" y="1740"/>
                  <a:pt x="6802" y="1733"/>
                  <a:pt x="6796" y="1724"/>
                </a:cubicBezTo>
                <a:cubicBezTo>
                  <a:pt x="6792" y="1718"/>
                  <a:pt x="6783" y="1723"/>
                  <a:pt x="6773" y="1724"/>
                </a:cubicBezTo>
                <a:close/>
                <a:moveTo>
                  <a:pt x="4092" y="1877"/>
                </a:moveTo>
                <a:cubicBezTo>
                  <a:pt x="4060" y="1879"/>
                  <a:pt x="4020" y="1884"/>
                  <a:pt x="3998" y="1895"/>
                </a:cubicBezTo>
                <a:cubicBezTo>
                  <a:pt x="3988" y="1901"/>
                  <a:pt x="4014" y="1906"/>
                  <a:pt x="4057" y="1907"/>
                </a:cubicBezTo>
                <a:cubicBezTo>
                  <a:pt x="4101" y="1909"/>
                  <a:pt x="4140" y="1901"/>
                  <a:pt x="4145" y="1889"/>
                </a:cubicBezTo>
                <a:cubicBezTo>
                  <a:pt x="4149" y="1879"/>
                  <a:pt x="4125" y="1875"/>
                  <a:pt x="4092" y="1877"/>
                </a:cubicBezTo>
                <a:close/>
                <a:moveTo>
                  <a:pt x="3911" y="1892"/>
                </a:moveTo>
                <a:cubicBezTo>
                  <a:pt x="3896" y="1901"/>
                  <a:pt x="3899" y="1906"/>
                  <a:pt x="3921" y="1907"/>
                </a:cubicBezTo>
                <a:cubicBezTo>
                  <a:pt x="3940" y="1909"/>
                  <a:pt x="3953" y="1901"/>
                  <a:pt x="3947" y="1892"/>
                </a:cubicBezTo>
                <a:cubicBezTo>
                  <a:pt x="3941" y="1883"/>
                  <a:pt x="3924" y="1884"/>
                  <a:pt x="3911" y="1892"/>
                </a:cubicBezTo>
                <a:close/>
                <a:moveTo>
                  <a:pt x="4023" y="2060"/>
                </a:moveTo>
                <a:cubicBezTo>
                  <a:pt x="4010" y="2068"/>
                  <a:pt x="4019" y="2076"/>
                  <a:pt x="4045" y="2076"/>
                </a:cubicBezTo>
                <a:cubicBezTo>
                  <a:pt x="4071" y="2076"/>
                  <a:pt x="4083" y="2068"/>
                  <a:pt x="4070" y="2060"/>
                </a:cubicBezTo>
                <a:cubicBezTo>
                  <a:pt x="4057" y="2053"/>
                  <a:pt x="4036" y="2053"/>
                  <a:pt x="4023" y="2060"/>
                </a:cubicBezTo>
                <a:close/>
                <a:moveTo>
                  <a:pt x="9534" y="3943"/>
                </a:moveTo>
                <a:cubicBezTo>
                  <a:pt x="9517" y="3941"/>
                  <a:pt x="9502" y="3944"/>
                  <a:pt x="9489" y="3952"/>
                </a:cubicBezTo>
                <a:cubicBezTo>
                  <a:pt x="9482" y="3957"/>
                  <a:pt x="9474" y="3965"/>
                  <a:pt x="9467" y="3973"/>
                </a:cubicBezTo>
                <a:cubicBezTo>
                  <a:pt x="9463" y="3978"/>
                  <a:pt x="9459" y="3982"/>
                  <a:pt x="9455" y="3989"/>
                </a:cubicBezTo>
                <a:cubicBezTo>
                  <a:pt x="9448" y="3998"/>
                  <a:pt x="9441" y="4004"/>
                  <a:pt x="9434" y="4019"/>
                </a:cubicBezTo>
                <a:cubicBezTo>
                  <a:pt x="9430" y="4028"/>
                  <a:pt x="9426" y="4048"/>
                  <a:pt x="9422" y="4059"/>
                </a:cubicBezTo>
                <a:cubicBezTo>
                  <a:pt x="9396" y="4130"/>
                  <a:pt x="9345" y="4287"/>
                  <a:pt x="9298" y="4457"/>
                </a:cubicBezTo>
                <a:cubicBezTo>
                  <a:pt x="9246" y="4639"/>
                  <a:pt x="9202" y="4815"/>
                  <a:pt x="9202" y="4842"/>
                </a:cubicBezTo>
                <a:cubicBezTo>
                  <a:pt x="9202" y="4843"/>
                  <a:pt x="9200" y="4851"/>
                  <a:pt x="9200" y="4852"/>
                </a:cubicBezTo>
                <a:cubicBezTo>
                  <a:pt x="9200" y="4852"/>
                  <a:pt x="9196" y="4866"/>
                  <a:pt x="9196" y="4867"/>
                </a:cubicBezTo>
                <a:cubicBezTo>
                  <a:pt x="9194" y="4902"/>
                  <a:pt x="9141" y="5096"/>
                  <a:pt x="9087" y="5280"/>
                </a:cubicBezTo>
                <a:cubicBezTo>
                  <a:pt x="9030" y="5488"/>
                  <a:pt x="9001" y="5593"/>
                  <a:pt x="8961" y="5724"/>
                </a:cubicBezTo>
                <a:cubicBezTo>
                  <a:pt x="8951" y="5761"/>
                  <a:pt x="8942" y="5792"/>
                  <a:pt x="8930" y="5822"/>
                </a:cubicBezTo>
                <a:cubicBezTo>
                  <a:pt x="8925" y="5837"/>
                  <a:pt x="8906" y="5908"/>
                  <a:pt x="8904" y="5910"/>
                </a:cubicBezTo>
                <a:cubicBezTo>
                  <a:pt x="8896" y="5922"/>
                  <a:pt x="8863" y="5919"/>
                  <a:pt x="8830" y="5901"/>
                </a:cubicBezTo>
                <a:cubicBezTo>
                  <a:pt x="8797" y="5884"/>
                  <a:pt x="8751" y="5877"/>
                  <a:pt x="8726" y="5886"/>
                </a:cubicBezTo>
                <a:cubicBezTo>
                  <a:pt x="8666" y="5909"/>
                  <a:pt x="8631" y="6036"/>
                  <a:pt x="8657" y="6140"/>
                </a:cubicBezTo>
                <a:cubicBezTo>
                  <a:pt x="8675" y="6213"/>
                  <a:pt x="8672" y="6229"/>
                  <a:pt x="8594" y="6339"/>
                </a:cubicBezTo>
                <a:cubicBezTo>
                  <a:pt x="8525" y="6434"/>
                  <a:pt x="8508" y="6477"/>
                  <a:pt x="8508" y="6553"/>
                </a:cubicBezTo>
                <a:cubicBezTo>
                  <a:pt x="8508" y="6622"/>
                  <a:pt x="8493" y="6671"/>
                  <a:pt x="8451" y="6737"/>
                </a:cubicBezTo>
                <a:cubicBezTo>
                  <a:pt x="8410" y="6800"/>
                  <a:pt x="8389" y="6861"/>
                  <a:pt x="8385" y="6936"/>
                </a:cubicBezTo>
                <a:cubicBezTo>
                  <a:pt x="8382" y="6995"/>
                  <a:pt x="8368" y="7094"/>
                  <a:pt x="8353" y="7156"/>
                </a:cubicBezTo>
                <a:cubicBezTo>
                  <a:pt x="8330" y="7249"/>
                  <a:pt x="8318" y="7265"/>
                  <a:pt x="8281" y="7257"/>
                </a:cubicBezTo>
                <a:cubicBezTo>
                  <a:pt x="8257" y="7252"/>
                  <a:pt x="8210" y="7221"/>
                  <a:pt x="8179" y="7187"/>
                </a:cubicBezTo>
                <a:cubicBezTo>
                  <a:pt x="8115" y="7114"/>
                  <a:pt x="7775" y="7024"/>
                  <a:pt x="7669" y="7040"/>
                </a:cubicBezTo>
                <a:cubicBezTo>
                  <a:pt x="7665" y="7041"/>
                  <a:pt x="7661" y="7041"/>
                  <a:pt x="7657" y="7043"/>
                </a:cubicBezTo>
                <a:cubicBezTo>
                  <a:pt x="7649" y="7046"/>
                  <a:pt x="7639" y="7050"/>
                  <a:pt x="7637" y="7055"/>
                </a:cubicBezTo>
                <a:cubicBezTo>
                  <a:pt x="7631" y="7068"/>
                  <a:pt x="7588" y="7087"/>
                  <a:pt x="7539" y="7098"/>
                </a:cubicBezTo>
                <a:cubicBezTo>
                  <a:pt x="7453" y="7116"/>
                  <a:pt x="7274" y="7203"/>
                  <a:pt x="7214" y="7257"/>
                </a:cubicBezTo>
                <a:cubicBezTo>
                  <a:pt x="7199" y="7271"/>
                  <a:pt x="7164" y="7296"/>
                  <a:pt x="7137" y="7312"/>
                </a:cubicBezTo>
                <a:cubicBezTo>
                  <a:pt x="7089" y="7340"/>
                  <a:pt x="7015" y="7461"/>
                  <a:pt x="6945" y="7627"/>
                </a:cubicBezTo>
                <a:cubicBezTo>
                  <a:pt x="6902" y="7730"/>
                  <a:pt x="6820" y="8056"/>
                  <a:pt x="6820" y="8126"/>
                </a:cubicBezTo>
                <a:cubicBezTo>
                  <a:pt x="6820" y="8156"/>
                  <a:pt x="6812" y="8211"/>
                  <a:pt x="6802" y="8252"/>
                </a:cubicBezTo>
                <a:lnTo>
                  <a:pt x="6784" y="8328"/>
                </a:lnTo>
                <a:lnTo>
                  <a:pt x="6639" y="8141"/>
                </a:lnTo>
                <a:cubicBezTo>
                  <a:pt x="6559" y="8039"/>
                  <a:pt x="6447" y="7907"/>
                  <a:pt x="6390" y="7851"/>
                </a:cubicBezTo>
                <a:cubicBezTo>
                  <a:pt x="6233" y="7694"/>
                  <a:pt x="5699" y="7298"/>
                  <a:pt x="5414" y="7128"/>
                </a:cubicBezTo>
                <a:cubicBezTo>
                  <a:pt x="5275" y="7045"/>
                  <a:pt x="5077" y="6920"/>
                  <a:pt x="4974" y="6847"/>
                </a:cubicBezTo>
                <a:cubicBezTo>
                  <a:pt x="4871" y="6774"/>
                  <a:pt x="4672" y="6639"/>
                  <a:pt x="4533" y="6547"/>
                </a:cubicBezTo>
                <a:cubicBezTo>
                  <a:pt x="4187" y="6318"/>
                  <a:pt x="3814" y="6006"/>
                  <a:pt x="3788" y="5926"/>
                </a:cubicBezTo>
                <a:cubicBezTo>
                  <a:pt x="3719" y="5715"/>
                  <a:pt x="3711" y="5240"/>
                  <a:pt x="3774" y="5060"/>
                </a:cubicBezTo>
                <a:cubicBezTo>
                  <a:pt x="3819" y="4929"/>
                  <a:pt x="3806" y="4850"/>
                  <a:pt x="3735" y="4839"/>
                </a:cubicBezTo>
                <a:cubicBezTo>
                  <a:pt x="3688" y="4832"/>
                  <a:pt x="3664" y="4851"/>
                  <a:pt x="3617" y="4931"/>
                </a:cubicBezTo>
                <a:cubicBezTo>
                  <a:pt x="3559" y="5029"/>
                  <a:pt x="3502" y="5262"/>
                  <a:pt x="3502" y="5390"/>
                </a:cubicBezTo>
                <a:cubicBezTo>
                  <a:pt x="3502" y="5427"/>
                  <a:pt x="3489" y="5464"/>
                  <a:pt x="3474" y="5473"/>
                </a:cubicBezTo>
                <a:cubicBezTo>
                  <a:pt x="3435" y="5495"/>
                  <a:pt x="3282" y="5357"/>
                  <a:pt x="3243" y="5265"/>
                </a:cubicBezTo>
                <a:cubicBezTo>
                  <a:pt x="3226" y="5223"/>
                  <a:pt x="3191" y="5147"/>
                  <a:pt x="3164" y="5099"/>
                </a:cubicBezTo>
                <a:cubicBezTo>
                  <a:pt x="3137" y="5052"/>
                  <a:pt x="3083" y="4921"/>
                  <a:pt x="3043" y="4806"/>
                </a:cubicBezTo>
                <a:cubicBezTo>
                  <a:pt x="2982" y="4628"/>
                  <a:pt x="2826" y="4322"/>
                  <a:pt x="2676" y="4083"/>
                </a:cubicBezTo>
                <a:cubicBezTo>
                  <a:pt x="2625" y="4003"/>
                  <a:pt x="2533" y="3998"/>
                  <a:pt x="2517" y="4074"/>
                </a:cubicBezTo>
                <a:cubicBezTo>
                  <a:pt x="2501" y="4148"/>
                  <a:pt x="2548" y="4305"/>
                  <a:pt x="2629" y="4454"/>
                </a:cubicBezTo>
                <a:cubicBezTo>
                  <a:pt x="2713" y="4607"/>
                  <a:pt x="2831" y="4952"/>
                  <a:pt x="2811" y="4983"/>
                </a:cubicBezTo>
                <a:cubicBezTo>
                  <a:pt x="2802" y="4996"/>
                  <a:pt x="2749" y="4961"/>
                  <a:pt x="2694" y="4907"/>
                </a:cubicBezTo>
                <a:cubicBezTo>
                  <a:pt x="2561" y="4775"/>
                  <a:pt x="2270" y="4637"/>
                  <a:pt x="2117" y="4634"/>
                </a:cubicBezTo>
                <a:cubicBezTo>
                  <a:pt x="1987" y="4632"/>
                  <a:pt x="1956" y="4654"/>
                  <a:pt x="1966" y="4754"/>
                </a:cubicBezTo>
                <a:cubicBezTo>
                  <a:pt x="1971" y="4810"/>
                  <a:pt x="1999" y="4835"/>
                  <a:pt x="2141" y="4910"/>
                </a:cubicBezTo>
                <a:cubicBezTo>
                  <a:pt x="2364" y="5026"/>
                  <a:pt x="2441" y="5078"/>
                  <a:pt x="2470" y="5130"/>
                </a:cubicBezTo>
                <a:cubicBezTo>
                  <a:pt x="2490" y="5166"/>
                  <a:pt x="2487" y="5174"/>
                  <a:pt x="2462" y="5188"/>
                </a:cubicBezTo>
                <a:cubicBezTo>
                  <a:pt x="2431" y="5206"/>
                  <a:pt x="2394" y="5196"/>
                  <a:pt x="2141" y="5090"/>
                </a:cubicBezTo>
                <a:cubicBezTo>
                  <a:pt x="2069" y="5060"/>
                  <a:pt x="1992" y="5033"/>
                  <a:pt x="1970" y="5032"/>
                </a:cubicBezTo>
                <a:cubicBezTo>
                  <a:pt x="1920" y="5031"/>
                  <a:pt x="1893" y="5127"/>
                  <a:pt x="1927" y="5188"/>
                </a:cubicBezTo>
                <a:cubicBezTo>
                  <a:pt x="1948" y="5226"/>
                  <a:pt x="2053" y="5310"/>
                  <a:pt x="2105" y="5329"/>
                </a:cubicBezTo>
                <a:cubicBezTo>
                  <a:pt x="2218" y="5371"/>
                  <a:pt x="2473" y="5565"/>
                  <a:pt x="2460" y="5598"/>
                </a:cubicBezTo>
                <a:cubicBezTo>
                  <a:pt x="2442" y="5641"/>
                  <a:pt x="2364" y="5626"/>
                  <a:pt x="2229" y="5552"/>
                </a:cubicBezTo>
                <a:cubicBezTo>
                  <a:pt x="2078" y="5471"/>
                  <a:pt x="2029" y="5466"/>
                  <a:pt x="2013" y="5528"/>
                </a:cubicBezTo>
                <a:cubicBezTo>
                  <a:pt x="1998" y="5585"/>
                  <a:pt x="2087" y="5714"/>
                  <a:pt x="2172" y="5757"/>
                </a:cubicBezTo>
                <a:cubicBezTo>
                  <a:pt x="2278" y="5812"/>
                  <a:pt x="2589" y="5981"/>
                  <a:pt x="2629" y="6005"/>
                </a:cubicBezTo>
                <a:cubicBezTo>
                  <a:pt x="2650" y="6018"/>
                  <a:pt x="2716" y="6087"/>
                  <a:pt x="2776" y="6161"/>
                </a:cubicBezTo>
                <a:cubicBezTo>
                  <a:pt x="2991" y="6429"/>
                  <a:pt x="3263" y="6655"/>
                  <a:pt x="3482" y="6746"/>
                </a:cubicBezTo>
                <a:cubicBezTo>
                  <a:pt x="3562" y="6779"/>
                  <a:pt x="3685" y="6866"/>
                  <a:pt x="3788" y="6960"/>
                </a:cubicBezTo>
                <a:cubicBezTo>
                  <a:pt x="4150" y="7290"/>
                  <a:pt x="4900" y="8120"/>
                  <a:pt x="4874" y="8160"/>
                </a:cubicBezTo>
                <a:cubicBezTo>
                  <a:pt x="4854" y="8190"/>
                  <a:pt x="4679" y="8195"/>
                  <a:pt x="4588" y="8169"/>
                </a:cubicBezTo>
                <a:cubicBezTo>
                  <a:pt x="4533" y="8153"/>
                  <a:pt x="4501" y="8165"/>
                  <a:pt x="4417" y="8236"/>
                </a:cubicBezTo>
                <a:cubicBezTo>
                  <a:pt x="4336" y="8304"/>
                  <a:pt x="4292" y="8322"/>
                  <a:pt x="4210" y="8322"/>
                </a:cubicBezTo>
                <a:cubicBezTo>
                  <a:pt x="4154" y="8322"/>
                  <a:pt x="4081" y="8336"/>
                  <a:pt x="4049" y="8353"/>
                </a:cubicBezTo>
                <a:cubicBezTo>
                  <a:pt x="3999" y="8379"/>
                  <a:pt x="3981" y="8375"/>
                  <a:pt x="3931" y="8322"/>
                </a:cubicBezTo>
                <a:cubicBezTo>
                  <a:pt x="3809" y="8191"/>
                  <a:pt x="3648" y="8203"/>
                  <a:pt x="3382" y="8359"/>
                </a:cubicBezTo>
                <a:cubicBezTo>
                  <a:pt x="3298" y="8408"/>
                  <a:pt x="3222" y="8445"/>
                  <a:pt x="3215" y="8441"/>
                </a:cubicBezTo>
                <a:cubicBezTo>
                  <a:pt x="3184" y="8429"/>
                  <a:pt x="3086" y="8547"/>
                  <a:pt x="3031" y="8662"/>
                </a:cubicBezTo>
                <a:cubicBezTo>
                  <a:pt x="3016" y="8693"/>
                  <a:pt x="3010" y="8698"/>
                  <a:pt x="3000" y="8714"/>
                </a:cubicBezTo>
                <a:cubicBezTo>
                  <a:pt x="2942" y="8855"/>
                  <a:pt x="2919" y="9063"/>
                  <a:pt x="2937" y="9213"/>
                </a:cubicBezTo>
                <a:cubicBezTo>
                  <a:pt x="2946" y="9220"/>
                  <a:pt x="2952" y="9240"/>
                  <a:pt x="2962" y="9283"/>
                </a:cubicBezTo>
                <a:cubicBezTo>
                  <a:pt x="2969" y="9313"/>
                  <a:pt x="2969" y="9322"/>
                  <a:pt x="2972" y="9341"/>
                </a:cubicBezTo>
                <a:cubicBezTo>
                  <a:pt x="2977" y="9351"/>
                  <a:pt x="2982" y="9365"/>
                  <a:pt x="2988" y="9372"/>
                </a:cubicBezTo>
                <a:cubicBezTo>
                  <a:pt x="3024" y="9414"/>
                  <a:pt x="3041" y="9460"/>
                  <a:pt x="3043" y="9509"/>
                </a:cubicBezTo>
                <a:cubicBezTo>
                  <a:pt x="3057" y="9535"/>
                  <a:pt x="3069" y="9554"/>
                  <a:pt x="3082" y="9580"/>
                </a:cubicBezTo>
                <a:cubicBezTo>
                  <a:pt x="3099" y="9612"/>
                  <a:pt x="3115" y="9635"/>
                  <a:pt x="3131" y="9650"/>
                </a:cubicBezTo>
                <a:cubicBezTo>
                  <a:pt x="3147" y="9665"/>
                  <a:pt x="3164" y="9672"/>
                  <a:pt x="3182" y="9672"/>
                </a:cubicBezTo>
                <a:cubicBezTo>
                  <a:pt x="3211" y="9672"/>
                  <a:pt x="3244" y="9691"/>
                  <a:pt x="3258" y="9715"/>
                </a:cubicBezTo>
                <a:cubicBezTo>
                  <a:pt x="3272" y="9740"/>
                  <a:pt x="3296" y="9752"/>
                  <a:pt x="3317" y="9742"/>
                </a:cubicBezTo>
                <a:cubicBezTo>
                  <a:pt x="3336" y="9733"/>
                  <a:pt x="3366" y="9740"/>
                  <a:pt x="3382" y="9760"/>
                </a:cubicBezTo>
                <a:cubicBezTo>
                  <a:pt x="3398" y="9780"/>
                  <a:pt x="3421" y="9801"/>
                  <a:pt x="3433" y="9803"/>
                </a:cubicBezTo>
                <a:cubicBezTo>
                  <a:pt x="3445" y="9806"/>
                  <a:pt x="3548" y="9873"/>
                  <a:pt x="3662" y="9953"/>
                </a:cubicBezTo>
                <a:cubicBezTo>
                  <a:pt x="3873" y="10103"/>
                  <a:pt x="3911" y="10128"/>
                  <a:pt x="4074" y="10235"/>
                </a:cubicBezTo>
                <a:cubicBezTo>
                  <a:pt x="4125" y="10269"/>
                  <a:pt x="4213" y="10331"/>
                  <a:pt x="4270" y="10372"/>
                </a:cubicBezTo>
                <a:cubicBezTo>
                  <a:pt x="4368" y="10445"/>
                  <a:pt x="4374" y="10453"/>
                  <a:pt x="4376" y="10559"/>
                </a:cubicBezTo>
                <a:cubicBezTo>
                  <a:pt x="4377" y="10621"/>
                  <a:pt x="4386" y="10708"/>
                  <a:pt x="4398" y="10752"/>
                </a:cubicBezTo>
                <a:cubicBezTo>
                  <a:pt x="4410" y="10796"/>
                  <a:pt x="4415" y="10848"/>
                  <a:pt x="4406" y="10865"/>
                </a:cubicBezTo>
                <a:cubicBezTo>
                  <a:pt x="4398" y="10883"/>
                  <a:pt x="4379" y="10944"/>
                  <a:pt x="4366" y="11003"/>
                </a:cubicBezTo>
                <a:cubicBezTo>
                  <a:pt x="4347" y="11086"/>
                  <a:pt x="4348" y="11118"/>
                  <a:pt x="4366" y="11150"/>
                </a:cubicBezTo>
                <a:cubicBezTo>
                  <a:pt x="4378" y="11172"/>
                  <a:pt x="4383" y="11193"/>
                  <a:pt x="4376" y="11193"/>
                </a:cubicBezTo>
                <a:cubicBezTo>
                  <a:pt x="4369" y="11193"/>
                  <a:pt x="4392" y="11236"/>
                  <a:pt x="4429" y="11291"/>
                </a:cubicBezTo>
                <a:cubicBezTo>
                  <a:pt x="4482" y="11370"/>
                  <a:pt x="4506" y="11387"/>
                  <a:pt x="4539" y="11370"/>
                </a:cubicBezTo>
                <a:cubicBezTo>
                  <a:pt x="4562" y="11358"/>
                  <a:pt x="4601" y="11350"/>
                  <a:pt x="4629" y="11349"/>
                </a:cubicBezTo>
                <a:cubicBezTo>
                  <a:pt x="4656" y="11348"/>
                  <a:pt x="4686" y="11336"/>
                  <a:pt x="4694" y="11324"/>
                </a:cubicBezTo>
                <a:cubicBezTo>
                  <a:pt x="4717" y="11289"/>
                  <a:pt x="4802" y="11302"/>
                  <a:pt x="4841" y="11346"/>
                </a:cubicBezTo>
                <a:cubicBezTo>
                  <a:pt x="4861" y="11368"/>
                  <a:pt x="4896" y="11389"/>
                  <a:pt x="4919" y="11389"/>
                </a:cubicBezTo>
                <a:cubicBezTo>
                  <a:pt x="4965" y="11389"/>
                  <a:pt x="5071" y="11552"/>
                  <a:pt x="5086" y="11649"/>
                </a:cubicBezTo>
                <a:cubicBezTo>
                  <a:pt x="5091" y="11683"/>
                  <a:pt x="5098" y="11793"/>
                  <a:pt x="5100" y="11894"/>
                </a:cubicBezTo>
                <a:cubicBezTo>
                  <a:pt x="5105" y="12073"/>
                  <a:pt x="5103" y="12078"/>
                  <a:pt x="5057" y="12074"/>
                </a:cubicBezTo>
                <a:cubicBezTo>
                  <a:pt x="4935" y="12062"/>
                  <a:pt x="4831" y="12063"/>
                  <a:pt x="4702" y="12077"/>
                </a:cubicBezTo>
                <a:cubicBezTo>
                  <a:pt x="4566" y="12092"/>
                  <a:pt x="4430" y="12094"/>
                  <a:pt x="4210" y="12083"/>
                </a:cubicBezTo>
                <a:cubicBezTo>
                  <a:pt x="4123" y="12079"/>
                  <a:pt x="4101" y="12086"/>
                  <a:pt x="4094" y="12126"/>
                </a:cubicBezTo>
                <a:cubicBezTo>
                  <a:pt x="4087" y="12165"/>
                  <a:pt x="4074" y="12173"/>
                  <a:pt x="4029" y="12160"/>
                </a:cubicBezTo>
                <a:cubicBezTo>
                  <a:pt x="3990" y="12148"/>
                  <a:pt x="3955" y="12156"/>
                  <a:pt x="3923" y="12187"/>
                </a:cubicBezTo>
                <a:cubicBezTo>
                  <a:pt x="3871" y="12238"/>
                  <a:pt x="3748" y="12264"/>
                  <a:pt x="3733" y="12227"/>
                </a:cubicBezTo>
                <a:cubicBezTo>
                  <a:pt x="3718" y="12191"/>
                  <a:pt x="3689" y="12200"/>
                  <a:pt x="3694" y="12239"/>
                </a:cubicBezTo>
                <a:cubicBezTo>
                  <a:pt x="3702" y="12295"/>
                  <a:pt x="3541" y="12404"/>
                  <a:pt x="3500" y="12371"/>
                </a:cubicBezTo>
                <a:cubicBezTo>
                  <a:pt x="3478" y="12353"/>
                  <a:pt x="3463" y="12356"/>
                  <a:pt x="3455" y="12374"/>
                </a:cubicBezTo>
                <a:cubicBezTo>
                  <a:pt x="3434" y="12425"/>
                  <a:pt x="3387" y="12403"/>
                  <a:pt x="3366" y="12331"/>
                </a:cubicBezTo>
                <a:cubicBezTo>
                  <a:pt x="3341" y="12249"/>
                  <a:pt x="3306" y="12236"/>
                  <a:pt x="3323" y="12316"/>
                </a:cubicBezTo>
                <a:cubicBezTo>
                  <a:pt x="3336" y="12380"/>
                  <a:pt x="3272" y="12442"/>
                  <a:pt x="3223" y="12414"/>
                </a:cubicBezTo>
                <a:cubicBezTo>
                  <a:pt x="3194" y="12397"/>
                  <a:pt x="3196" y="12392"/>
                  <a:pt x="3229" y="12356"/>
                </a:cubicBezTo>
                <a:cubicBezTo>
                  <a:pt x="3249" y="12334"/>
                  <a:pt x="3258" y="12316"/>
                  <a:pt x="3249" y="12316"/>
                </a:cubicBezTo>
                <a:cubicBezTo>
                  <a:pt x="3240" y="12316"/>
                  <a:pt x="3217" y="12336"/>
                  <a:pt x="3200" y="12359"/>
                </a:cubicBezTo>
                <a:cubicBezTo>
                  <a:pt x="3183" y="12382"/>
                  <a:pt x="3149" y="12404"/>
                  <a:pt x="3123" y="12408"/>
                </a:cubicBezTo>
                <a:cubicBezTo>
                  <a:pt x="3093" y="12411"/>
                  <a:pt x="3077" y="12430"/>
                  <a:pt x="3078" y="12457"/>
                </a:cubicBezTo>
                <a:cubicBezTo>
                  <a:pt x="3079" y="12486"/>
                  <a:pt x="3061" y="12501"/>
                  <a:pt x="3023" y="12503"/>
                </a:cubicBezTo>
                <a:cubicBezTo>
                  <a:pt x="2992" y="12504"/>
                  <a:pt x="2942" y="12520"/>
                  <a:pt x="2911" y="12539"/>
                </a:cubicBezTo>
                <a:cubicBezTo>
                  <a:pt x="2880" y="12559"/>
                  <a:pt x="2831" y="12566"/>
                  <a:pt x="2802" y="12558"/>
                </a:cubicBezTo>
                <a:cubicBezTo>
                  <a:pt x="2774" y="12549"/>
                  <a:pt x="2736" y="12553"/>
                  <a:pt x="2719" y="12567"/>
                </a:cubicBezTo>
                <a:cubicBezTo>
                  <a:pt x="2701" y="12580"/>
                  <a:pt x="2660" y="12607"/>
                  <a:pt x="2629" y="12628"/>
                </a:cubicBezTo>
                <a:cubicBezTo>
                  <a:pt x="2598" y="12649"/>
                  <a:pt x="2565" y="12686"/>
                  <a:pt x="2554" y="12708"/>
                </a:cubicBezTo>
                <a:cubicBezTo>
                  <a:pt x="2541" y="12732"/>
                  <a:pt x="2512" y="12740"/>
                  <a:pt x="2474" y="12732"/>
                </a:cubicBezTo>
                <a:cubicBezTo>
                  <a:pt x="2438" y="12724"/>
                  <a:pt x="2405" y="12734"/>
                  <a:pt x="2392" y="12757"/>
                </a:cubicBezTo>
                <a:cubicBezTo>
                  <a:pt x="2381" y="12777"/>
                  <a:pt x="2353" y="12793"/>
                  <a:pt x="2329" y="12793"/>
                </a:cubicBezTo>
                <a:cubicBezTo>
                  <a:pt x="2281" y="12793"/>
                  <a:pt x="2252" y="12836"/>
                  <a:pt x="2282" y="12864"/>
                </a:cubicBezTo>
                <a:cubicBezTo>
                  <a:pt x="2309" y="12889"/>
                  <a:pt x="2287" y="12934"/>
                  <a:pt x="2247" y="12934"/>
                </a:cubicBezTo>
                <a:cubicBezTo>
                  <a:pt x="2230" y="12934"/>
                  <a:pt x="2184" y="12959"/>
                  <a:pt x="2145" y="12989"/>
                </a:cubicBezTo>
                <a:cubicBezTo>
                  <a:pt x="2110" y="13016"/>
                  <a:pt x="2092" y="13028"/>
                  <a:pt x="2080" y="13026"/>
                </a:cubicBezTo>
                <a:cubicBezTo>
                  <a:pt x="2079" y="13029"/>
                  <a:pt x="2078" y="13032"/>
                  <a:pt x="2076" y="13035"/>
                </a:cubicBezTo>
                <a:cubicBezTo>
                  <a:pt x="2063" y="13058"/>
                  <a:pt x="2039" y="13075"/>
                  <a:pt x="2021" y="13075"/>
                </a:cubicBezTo>
                <a:cubicBezTo>
                  <a:pt x="1958" y="13075"/>
                  <a:pt x="1701" y="13387"/>
                  <a:pt x="1701" y="13463"/>
                </a:cubicBezTo>
                <a:cubicBezTo>
                  <a:pt x="1701" y="13483"/>
                  <a:pt x="1689" y="13507"/>
                  <a:pt x="1674" y="13516"/>
                </a:cubicBezTo>
                <a:cubicBezTo>
                  <a:pt x="1659" y="13524"/>
                  <a:pt x="1652" y="13551"/>
                  <a:pt x="1658" y="13574"/>
                </a:cubicBezTo>
                <a:cubicBezTo>
                  <a:pt x="1664" y="13597"/>
                  <a:pt x="1658" y="13645"/>
                  <a:pt x="1645" y="13681"/>
                </a:cubicBezTo>
                <a:cubicBezTo>
                  <a:pt x="1629" y="13727"/>
                  <a:pt x="1625" y="13823"/>
                  <a:pt x="1633" y="14008"/>
                </a:cubicBezTo>
                <a:cubicBezTo>
                  <a:pt x="1640" y="14153"/>
                  <a:pt x="1654" y="14474"/>
                  <a:pt x="1664" y="14721"/>
                </a:cubicBezTo>
                <a:cubicBezTo>
                  <a:pt x="1674" y="14969"/>
                  <a:pt x="1685" y="15235"/>
                  <a:pt x="1690" y="15312"/>
                </a:cubicBezTo>
                <a:cubicBezTo>
                  <a:pt x="1695" y="15389"/>
                  <a:pt x="1711" y="15803"/>
                  <a:pt x="1723" y="16233"/>
                </a:cubicBezTo>
                <a:cubicBezTo>
                  <a:pt x="1735" y="16663"/>
                  <a:pt x="1750" y="17022"/>
                  <a:pt x="1758" y="17029"/>
                </a:cubicBezTo>
                <a:cubicBezTo>
                  <a:pt x="1765" y="17036"/>
                  <a:pt x="1766" y="17086"/>
                  <a:pt x="1758" y="17139"/>
                </a:cubicBezTo>
                <a:cubicBezTo>
                  <a:pt x="1750" y="17192"/>
                  <a:pt x="1749" y="17243"/>
                  <a:pt x="1756" y="17252"/>
                </a:cubicBezTo>
                <a:cubicBezTo>
                  <a:pt x="1762" y="17262"/>
                  <a:pt x="1773" y="17393"/>
                  <a:pt x="1780" y="17543"/>
                </a:cubicBezTo>
                <a:cubicBezTo>
                  <a:pt x="1788" y="17693"/>
                  <a:pt x="1798" y="17883"/>
                  <a:pt x="1803" y="17968"/>
                </a:cubicBezTo>
                <a:cubicBezTo>
                  <a:pt x="1833" y="18542"/>
                  <a:pt x="1856" y="19234"/>
                  <a:pt x="1845" y="19275"/>
                </a:cubicBezTo>
                <a:cubicBezTo>
                  <a:pt x="1840" y="19298"/>
                  <a:pt x="1833" y="19309"/>
                  <a:pt x="1827" y="19312"/>
                </a:cubicBezTo>
                <a:cubicBezTo>
                  <a:pt x="1835" y="19465"/>
                  <a:pt x="1843" y="19586"/>
                  <a:pt x="1850" y="19756"/>
                </a:cubicBezTo>
                <a:cubicBezTo>
                  <a:pt x="1872" y="20347"/>
                  <a:pt x="1907" y="21009"/>
                  <a:pt x="1917" y="21062"/>
                </a:cubicBezTo>
                <a:cubicBezTo>
                  <a:pt x="1921" y="21086"/>
                  <a:pt x="1927" y="21176"/>
                  <a:pt x="1929" y="21264"/>
                </a:cubicBezTo>
                <a:cubicBezTo>
                  <a:pt x="1931" y="21353"/>
                  <a:pt x="1941" y="21424"/>
                  <a:pt x="1952" y="21420"/>
                </a:cubicBezTo>
                <a:cubicBezTo>
                  <a:pt x="1962" y="21418"/>
                  <a:pt x="1978" y="21456"/>
                  <a:pt x="1988" y="21506"/>
                </a:cubicBezTo>
                <a:lnTo>
                  <a:pt x="2003" y="21577"/>
                </a:lnTo>
                <a:cubicBezTo>
                  <a:pt x="2102" y="21586"/>
                  <a:pt x="4975" y="21592"/>
                  <a:pt x="8547" y="21595"/>
                </a:cubicBezTo>
                <a:lnTo>
                  <a:pt x="10369" y="21595"/>
                </a:lnTo>
                <a:cubicBezTo>
                  <a:pt x="16075" y="21593"/>
                  <a:pt x="20719" y="21584"/>
                  <a:pt x="20688" y="21574"/>
                </a:cubicBezTo>
                <a:cubicBezTo>
                  <a:pt x="20651" y="21561"/>
                  <a:pt x="20634" y="21539"/>
                  <a:pt x="20637" y="21509"/>
                </a:cubicBezTo>
                <a:cubicBezTo>
                  <a:pt x="20640" y="21484"/>
                  <a:pt x="20629" y="21457"/>
                  <a:pt x="20612" y="21448"/>
                </a:cubicBezTo>
                <a:cubicBezTo>
                  <a:pt x="20596" y="21439"/>
                  <a:pt x="20588" y="21418"/>
                  <a:pt x="20594" y="21402"/>
                </a:cubicBezTo>
                <a:cubicBezTo>
                  <a:pt x="20605" y="21377"/>
                  <a:pt x="20580" y="21360"/>
                  <a:pt x="20543" y="21368"/>
                </a:cubicBezTo>
                <a:cubicBezTo>
                  <a:pt x="20508" y="21376"/>
                  <a:pt x="20435" y="21315"/>
                  <a:pt x="20435" y="21277"/>
                </a:cubicBezTo>
                <a:cubicBezTo>
                  <a:pt x="20435" y="21253"/>
                  <a:pt x="20425" y="21236"/>
                  <a:pt x="20413" y="21240"/>
                </a:cubicBezTo>
                <a:cubicBezTo>
                  <a:pt x="20400" y="21244"/>
                  <a:pt x="20388" y="21222"/>
                  <a:pt x="20388" y="21191"/>
                </a:cubicBezTo>
                <a:cubicBezTo>
                  <a:pt x="20388" y="21132"/>
                  <a:pt x="20394" y="21129"/>
                  <a:pt x="20596" y="21118"/>
                </a:cubicBezTo>
                <a:cubicBezTo>
                  <a:pt x="20655" y="21114"/>
                  <a:pt x="20673" y="21100"/>
                  <a:pt x="20672" y="21065"/>
                </a:cubicBezTo>
                <a:cubicBezTo>
                  <a:pt x="20670" y="21041"/>
                  <a:pt x="20681" y="21030"/>
                  <a:pt x="20698" y="21026"/>
                </a:cubicBezTo>
                <a:cubicBezTo>
                  <a:pt x="20679" y="21006"/>
                  <a:pt x="20684" y="20961"/>
                  <a:pt x="20715" y="20919"/>
                </a:cubicBezTo>
                <a:cubicBezTo>
                  <a:pt x="20746" y="20875"/>
                  <a:pt x="20753" y="20831"/>
                  <a:pt x="20753" y="20698"/>
                </a:cubicBezTo>
                <a:cubicBezTo>
                  <a:pt x="20753" y="20607"/>
                  <a:pt x="20762" y="20526"/>
                  <a:pt x="20772" y="20518"/>
                </a:cubicBezTo>
                <a:cubicBezTo>
                  <a:pt x="20775" y="20515"/>
                  <a:pt x="20781" y="20517"/>
                  <a:pt x="20788" y="20518"/>
                </a:cubicBezTo>
                <a:cubicBezTo>
                  <a:pt x="20769" y="20472"/>
                  <a:pt x="20753" y="20418"/>
                  <a:pt x="20753" y="20380"/>
                </a:cubicBezTo>
                <a:cubicBezTo>
                  <a:pt x="20753" y="20351"/>
                  <a:pt x="20750" y="20325"/>
                  <a:pt x="20745" y="20310"/>
                </a:cubicBezTo>
                <a:cubicBezTo>
                  <a:pt x="20742" y="20313"/>
                  <a:pt x="20738" y="20319"/>
                  <a:pt x="20735" y="20319"/>
                </a:cubicBezTo>
                <a:cubicBezTo>
                  <a:pt x="20697" y="20319"/>
                  <a:pt x="20689" y="20166"/>
                  <a:pt x="20715" y="19967"/>
                </a:cubicBezTo>
                <a:cubicBezTo>
                  <a:pt x="20738" y="19783"/>
                  <a:pt x="20746" y="18939"/>
                  <a:pt x="20727" y="18553"/>
                </a:cubicBezTo>
                <a:cubicBezTo>
                  <a:pt x="20721" y="18435"/>
                  <a:pt x="20722" y="18345"/>
                  <a:pt x="20725" y="18296"/>
                </a:cubicBezTo>
                <a:cubicBezTo>
                  <a:pt x="20717" y="18297"/>
                  <a:pt x="20710" y="18288"/>
                  <a:pt x="20704" y="18265"/>
                </a:cubicBezTo>
                <a:cubicBezTo>
                  <a:pt x="20687" y="18198"/>
                  <a:pt x="20714" y="18166"/>
                  <a:pt x="20806" y="18146"/>
                </a:cubicBezTo>
                <a:cubicBezTo>
                  <a:pt x="20797" y="18142"/>
                  <a:pt x="20792" y="18135"/>
                  <a:pt x="20782" y="18134"/>
                </a:cubicBezTo>
                <a:cubicBezTo>
                  <a:pt x="20738" y="18126"/>
                  <a:pt x="20732" y="18100"/>
                  <a:pt x="20727" y="18008"/>
                </a:cubicBezTo>
                <a:cubicBezTo>
                  <a:pt x="20725" y="18009"/>
                  <a:pt x="20720" y="18015"/>
                  <a:pt x="20719" y="18014"/>
                </a:cubicBezTo>
                <a:cubicBezTo>
                  <a:pt x="20717" y="18019"/>
                  <a:pt x="20716" y="18041"/>
                  <a:pt x="20715" y="18042"/>
                </a:cubicBezTo>
                <a:cubicBezTo>
                  <a:pt x="20695" y="18060"/>
                  <a:pt x="20650" y="17943"/>
                  <a:pt x="20657" y="17892"/>
                </a:cubicBezTo>
                <a:cubicBezTo>
                  <a:pt x="20660" y="17871"/>
                  <a:pt x="20652" y="17835"/>
                  <a:pt x="20639" y="17812"/>
                </a:cubicBezTo>
                <a:cubicBezTo>
                  <a:pt x="20621" y="17779"/>
                  <a:pt x="20626" y="17761"/>
                  <a:pt x="20659" y="17714"/>
                </a:cubicBezTo>
                <a:cubicBezTo>
                  <a:pt x="20686" y="17677"/>
                  <a:pt x="20696" y="17637"/>
                  <a:pt x="20688" y="17607"/>
                </a:cubicBezTo>
                <a:cubicBezTo>
                  <a:pt x="20681" y="17582"/>
                  <a:pt x="20674" y="17549"/>
                  <a:pt x="20672" y="17534"/>
                </a:cubicBezTo>
                <a:cubicBezTo>
                  <a:pt x="20670" y="17518"/>
                  <a:pt x="20661" y="17489"/>
                  <a:pt x="20653" y="17470"/>
                </a:cubicBezTo>
                <a:cubicBezTo>
                  <a:pt x="20644" y="17448"/>
                  <a:pt x="20650" y="17428"/>
                  <a:pt x="20668" y="17418"/>
                </a:cubicBezTo>
                <a:cubicBezTo>
                  <a:pt x="20692" y="17404"/>
                  <a:pt x="20698" y="17345"/>
                  <a:pt x="20698" y="17066"/>
                </a:cubicBezTo>
                <a:cubicBezTo>
                  <a:pt x="20698" y="16745"/>
                  <a:pt x="20695" y="16724"/>
                  <a:pt x="20647" y="16631"/>
                </a:cubicBezTo>
                <a:cubicBezTo>
                  <a:pt x="20597" y="16533"/>
                  <a:pt x="20599" y="16534"/>
                  <a:pt x="20639" y="16518"/>
                </a:cubicBezTo>
                <a:cubicBezTo>
                  <a:pt x="20648" y="16514"/>
                  <a:pt x="20655" y="16504"/>
                  <a:pt x="20661" y="16493"/>
                </a:cubicBezTo>
                <a:cubicBezTo>
                  <a:pt x="20649" y="16443"/>
                  <a:pt x="20655" y="16308"/>
                  <a:pt x="20680" y="16264"/>
                </a:cubicBezTo>
                <a:cubicBezTo>
                  <a:pt x="20681" y="16262"/>
                  <a:pt x="20681" y="16260"/>
                  <a:pt x="20682" y="16258"/>
                </a:cubicBezTo>
                <a:cubicBezTo>
                  <a:pt x="20682" y="16239"/>
                  <a:pt x="20685" y="16233"/>
                  <a:pt x="20684" y="16212"/>
                </a:cubicBezTo>
                <a:cubicBezTo>
                  <a:pt x="20684" y="16211"/>
                  <a:pt x="20684" y="16192"/>
                  <a:pt x="20684" y="16190"/>
                </a:cubicBezTo>
                <a:cubicBezTo>
                  <a:pt x="20673" y="16167"/>
                  <a:pt x="20670" y="16080"/>
                  <a:pt x="20680" y="15958"/>
                </a:cubicBezTo>
                <a:cubicBezTo>
                  <a:pt x="20681" y="15949"/>
                  <a:pt x="20681" y="15934"/>
                  <a:pt x="20682" y="15924"/>
                </a:cubicBezTo>
                <a:cubicBezTo>
                  <a:pt x="20681" y="15777"/>
                  <a:pt x="20681" y="15677"/>
                  <a:pt x="20680" y="15419"/>
                </a:cubicBezTo>
                <a:cubicBezTo>
                  <a:pt x="20677" y="14768"/>
                  <a:pt x="20680" y="14676"/>
                  <a:pt x="20708" y="14611"/>
                </a:cubicBezTo>
                <a:cubicBezTo>
                  <a:pt x="20715" y="14597"/>
                  <a:pt x="20720" y="14590"/>
                  <a:pt x="20727" y="14581"/>
                </a:cubicBezTo>
                <a:cubicBezTo>
                  <a:pt x="20696" y="14597"/>
                  <a:pt x="20675" y="14551"/>
                  <a:pt x="20682" y="14464"/>
                </a:cubicBezTo>
                <a:cubicBezTo>
                  <a:pt x="20687" y="14393"/>
                  <a:pt x="20698" y="14383"/>
                  <a:pt x="20759" y="14375"/>
                </a:cubicBezTo>
                <a:cubicBezTo>
                  <a:pt x="20815" y="14369"/>
                  <a:pt x="20829" y="14354"/>
                  <a:pt x="20829" y="14311"/>
                </a:cubicBezTo>
                <a:cubicBezTo>
                  <a:pt x="20829" y="14281"/>
                  <a:pt x="20819" y="14256"/>
                  <a:pt x="20806" y="14256"/>
                </a:cubicBezTo>
                <a:cubicBezTo>
                  <a:pt x="20793" y="14256"/>
                  <a:pt x="20757" y="14228"/>
                  <a:pt x="20727" y="14192"/>
                </a:cubicBezTo>
                <a:lnTo>
                  <a:pt x="20674" y="14128"/>
                </a:lnTo>
                <a:lnTo>
                  <a:pt x="20676" y="13763"/>
                </a:lnTo>
                <a:cubicBezTo>
                  <a:pt x="20677" y="13652"/>
                  <a:pt x="20680" y="13604"/>
                  <a:pt x="20682" y="13522"/>
                </a:cubicBezTo>
                <a:cubicBezTo>
                  <a:pt x="20675" y="13462"/>
                  <a:pt x="20672" y="13358"/>
                  <a:pt x="20668" y="13142"/>
                </a:cubicBezTo>
                <a:cubicBezTo>
                  <a:pt x="20666" y="13079"/>
                  <a:pt x="20663" y="13018"/>
                  <a:pt x="20657" y="13004"/>
                </a:cubicBezTo>
                <a:cubicBezTo>
                  <a:pt x="20652" y="12990"/>
                  <a:pt x="20636" y="12913"/>
                  <a:pt x="20623" y="12836"/>
                </a:cubicBezTo>
                <a:cubicBezTo>
                  <a:pt x="20586" y="12625"/>
                  <a:pt x="20474" y="12415"/>
                  <a:pt x="20345" y="12319"/>
                </a:cubicBezTo>
                <a:cubicBezTo>
                  <a:pt x="20210" y="12217"/>
                  <a:pt x="20168" y="12207"/>
                  <a:pt x="19743" y="12148"/>
                </a:cubicBezTo>
                <a:cubicBezTo>
                  <a:pt x="19626" y="12131"/>
                  <a:pt x="19527" y="12123"/>
                  <a:pt x="19523" y="12129"/>
                </a:cubicBezTo>
                <a:cubicBezTo>
                  <a:pt x="19518" y="12136"/>
                  <a:pt x="19483" y="12129"/>
                  <a:pt x="19445" y="12114"/>
                </a:cubicBezTo>
                <a:cubicBezTo>
                  <a:pt x="19289" y="12052"/>
                  <a:pt x="19158" y="12028"/>
                  <a:pt x="18935" y="12019"/>
                </a:cubicBezTo>
                <a:cubicBezTo>
                  <a:pt x="18534" y="12002"/>
                  <a:pt x="18362" y="11971"/>
                  <a:pt x="18319" y="11912"/>
                </a:cubicBezTo>
                <a:cubicBezTo>
                  <a:pt x="18297" y="11882"/>
                  <a:pt x="18279" y="11880"/>
                  <a:pt x="18256" y="11900"/>
                </a:cubicBezTo>
                <a:cubicBezTo>
                  <a:pt x="18238" y="11915"/>
                  <a:pt x="18211" y="11917"/>
                  <a:pt x="18199" y="11906"/>
                </a:cubicBezTo>
                <a:cubicBezTo>
                  <a:pt x="18172" y="11881"/>
                  <a:pt x="18078" y="11886"/>
                  <a:pt x="18048" y="11915"/>
                </a:cubicBezTo>
                <a:cubicBezTo>
                  <a:pt x="18009" y="11951"/>
                  <a:pt x="17699" y="11944"/>
                  <a:pt x="17678" y="11906"/>
                </a:cubicBezTo>
                <a:cubicBezTo>
                  <a:pt x="17665" y="11881"/>
                  <a:pt x="17664" y="11867"/>
                  <a:pt x="17678" y="11854"/>
                </a:cubicBezTo>
                <a:cubicBezTo>
                  <a:pt x="17693" y="11840"/>
                  <a:pt x="17693" y="11823"/>
                  <a:pt x="17678" y="11796"/>
                </a:cubicBezTo>
                <a:cubicBezTo>
                  <a:pt x="17662" y="11767"/>
                  <a:pt x="17665" y="11740"/>
                  <a:pt x="17688" y="11685"/>
                </a:cubicBezTo>
                <a:cubicBezTo>
                  <a:pt x="17706" y="11646"/>
                  <a:pt x="17730" y="11612"/>
                  <a:pt x="17741" y="11612"/>
                </a:cubicBezTo>
                <a:cubicBezTo>
                  <a:pt x="17755" y="11612"/>
                  <a:pt x="17752" y="11604"/>
                  <a:pt x="17737" y="11581"/>
                </a:cubicBezTo>
                <a:cubicBezTo>
                  <a:pt x="17703" y="11529"/>
                  <a:pt x="17712" y="11423"/>
                  <a:pt x="17758" y="11330"/>
                </a:cubicBezTo>
                <a:cubicBezTo>
                  <a:pt x="17796" y="11254"/>
                  <a:pt x="17797" y="11235"/>
                  <a:pt x="17776" y="11119"/>
                </a:cubicBezTo>
                <a:cubicBezTo>
                  <a:pt x="17764" y="11050"/>
                  <a:pt x="17754" y="10963"/>
                  <a:pt x="17754" y="10926"/>
                </a:cubicBezTo>
                <a:cubicBezTo>
                  <a:pt x="17754" y="10827"/>
                  <a:pt x="17685" y="10718"/>
                  <a:pt x="17611" y="10697"/>
                </a:cubicBezTo>
                <a:cubicBezTo>
                  <a:pt x="17541" y="10677"/>
                  <a:pt x="17511" y="10636"/>
                  <a:pt x="17552" y="10617"/>
                </a:cubicBezTo>
                <a:cubicBezTo>
                  <a:pt x="17565" y="10611"/>
                  <a:pt x="17640" y="10578"/>
                  <a:pt x="17717" y="10544"/>
                </a:cubicBezTo>
                <a:cubicBezTo>
                  <a:pt x="17928" y="10452"/>
                  <a:pt x="18503" y="10014"/>
                  <a:pt x="18700" y="9794"/>
                </a:cubicBezTo>
                <a:cubicBezTo>
                  <a:pt x="18793" y="9691"/>
                  <a:pt x="18979" y="9497"/>
                  <a:pt x="19113" y="9363"/>
                </a:cubicBezTo>
                <a:cubicBezTo>
                  <a:pt x="19348" y="9127"/>
                  <a:pt x="19358" y="9117"/>
                  <a:pt x="19407" y="9154"/>
                </a:cubicBezTo>
                <a:cubicBezTo>
                  <a:pt x="19434" y="9176"/>
                  <a:pt x="19481" y="9194"/>
                  <a:pt x="19511" y="9194"/>
                </a:cubicBezTo>
                <a:cubicBezTo>
                  <a:pt x="19540" y="9194"/>
                  <a:pt x="19574" y="9205"/>
                  <a:pt x="19584" y="9219"/>
                </a:cubicBezTo>
                <a:cubicBezTo>
                  <a:pt x="19594" y="9233"/>
                  <a:pt x="19640" y="9224"/>
                  <a:pt x="19694" y="9197"/>
                </a:cubicBezTo>
                <a:cubicBezTo>
                  <a:pt x="19765" y="9163"/>
                  <a:pt x="19788" y="9139"/>
                  <a:pt x="19788" y="9096"/>
                </a:cubicBezTo>
                <a:cubicBezTo>
                  <a:pt x="19788" y="9062"/>
                  <a:pt x="19800" y="9044"/>
                  <a:pt x="19817" y="9047"/>
                </a:cubicBezTo>
                <a:cubicBezTo>
                  <a:pt x="19832" y="9051"/>
                  <a:pt x="19865" y="9027"/>
                  <a:pt x="19890" y="8998"/>
                </a:cubicBezTo>
                <a:cubicBezTo>
                  <a:pt x="19927" y="8956"/>
                  <a:pt x="19931" y="8940"/>
                  <a:pt x="19913" y="8907"/>
                </a:cubicBezTo>
                <a:cubicBezTo>
                  <a:pt x="19895" y="8874"/>
                  <a:pt x="19896" y="8858"/>
                  <a:pt x="19919" y="8830"/>
                </a:cubicBezTo>
                <a:cubicBezTo>
                  <a:pt x="19934" y="8811"/>
                  <a:pt x="19960" y="8803"/>
                  <a:pt x="19976" y="8812"/>
                </a:cubicBezTo>
                <a:cubicBezTo>
                  <a:pt x="19995" y="8823"/>
                  <a:pt x="20018" y="8791"/>
                  <a:pt x="20049" y="8717"/>
                </a:cubicBezTo>
                <a:cubicBezTo>
                  <a:pt x="20075" y="8656"/>
                  <a:pt x="20126" y="8586"/>
                  <a:pt x="20162" y="8561"/>
                </a:cubicBezTo>
                <a:cubicBezTo>
                  <a:pt x="20197" y="8535"/>
                  <a:pt x="20229" y="8497"/>
                  <a:pt x="20235" y="8475"/>
                </a:cubicBezTo>
                <a:cubicBezTo>
                  <a:pt x="20240" y="8454"/>
                  <a:pt x="20317" y="8386"/>
                  <a:pt x="20404" y="8322"/>
                </a:cubicBezTo>
                <a:cubicBezTo>
                  <a:pt x="20585" y="8190"/>
                  <a:pt x="20611" y="8156"/>
                  <a:pt x="20649" y="7992"/>
                </a:cubicBezTo>
                <a:cubicBezTo>
                  <a:pt x="20665" y="7926"/>
                  <a:pt x="20704" y="7823"/>
                  <a:pt x="20735" y="7765"/>
                </a:cubicBezTo>
                <a:cubicBezTo>
                  <a:pt x="20805" y="7633"/>
                  <a:pt x="20825" y="7505"/>
                  <a:pt x="20784" y="7453"/>
                </a:cubicBezTo>
                <a:cubicBezTo>
                  <a:pt x="20744" y="7404"/>
                  <a:pt x="20745" y="7334"/>
                  <a:pt x="20790" y="7205"/>
                </a:cubicBezTo>
                <a:cubicBezTo>
                  <a:pt x="20825" y="7104"/>
                  <a:pt x="20825" y="6972"/>
                  <a:pt x="20790" y="6972"/>
                </a:cubicBezTo>
                <a:cubicBezTo>
                  <a:pt x="20782" y="6972"/>
                  <a:pt x="20745" y="6930"/>
                  <a:pt x="20708" y="6878"/>
                </a:cubicBezTo>
                <a:cubicBezTo>
                  <a:pt x="20655" y="6802"/>
                  <a:pt x="20641" y="6761"/>
                  <a:pt x="20641" y="6679"/>
                </a:cubicBezTo>
                <a:cubicBezTo>
                  <a:pt x="20641" y="6521"/>
                  <a:pt x="20618" y="6484"/>
                  <a:pt x="20449" y="6360"/>
                </a:cubicBezTo>
                <a:cubicBezTo>
                  <a:pt x="20228" y="6197"/>
                  <a:pt x="20199" y="6196"/>
                  <a:pt x="20072" y="6354"/>
                </a:cubicBezTo>
                <a:cubicBezTo>
                  <a:pt x="20022" y="6416"/>
                  <a:pt x="19973" y="6461"/>
                  <a:pt x="19964" y="6452"/>
                </a:cubicBezTo>
                <a:cubicBezTo>
                  <a:pt x="19954" y="6444"/>
                  <a:pt x="19947" y="6399"/>
                  <a:pt x="19947" y="6354"/>
                </a:cubicBezTo>
                <a:cubicBezTo>
                  <a:pt x="19947" y="6155"/>
                  <a:pt x="19748" y="6090"/>
                  <a:pt x="19602" y="6241"/>
                </a:cubicBezTo>
                <a:cubicBezTo>
                  <a:pt x="19503" y="6343"/>
                  <a:pt x="19478" y="6398"/>
                  <a:pt x="19425" y="6648"/>
                </a:cubicBezTo>
                <a:cubicBezTo>
                  <a:pt x="19402" y="6756"/>
                  <a:pt x="19363" y="6922"/>
                  <a:pt x="19339" y="7015"/>
                </a:cubicBezTo>
                <a:cubicBezTo>
                  <a:pt x="19315" y="7108"/>
                  <a:pt x="19289" y="7247"/>
                  <a:pt x="19282" y="7324"/>
                </a:cubicBezTo>
                <a:cubicBezTo>
                  <a:pt x="19268" y="7475"/>
                  <a:pt x="19199" y="7616"/>
                  <a:pt x="19098" y="7695"/>
                </a:cubicBezTo>
                <a:cubicBezTo>
                  <a:pt x="19070" y="7717"/>
                  <a:pt x="19047" y="7755"/>
                  <a:pt x="19047" y="7783"/>
                </a:cubicBezTo>
                <a:cubicBezTo>
                  <a:pt x="19047" y="7861"/>
                  <a:pt x="19002" y="7909"/>
                  <a:pt x="18747" y="8096"/>
                </a:cubicBezTo>
                <a:cubicBezTo>
                  <a:pt x="18545" y="8244"/>
                  <a:pt x="18480" y="8277"/>
                  <a:pt x="18270" y="8337"/>
                </a:cubicBezTo>
                <a:cubicBezTo>
                  <a:pt x="18136" y="8376"/>
                  <a:pt x="17940" y="8433"/>
                  <a:pt x="17837" y="8463"/>
                </a:cubicBezTo>
                <a:cubicBezTo>
                  <a:pt x="17565" y="8542"/>
                  <a:pt x="17429" y="8631"/>
                  <a:pt x="17278" y="8827"/>
                </a:cubicBezTo>
                <a:cubicBezTo>
                  <a:pt x="17136" y="9011"/>
                  <a:pt x="17047" y="9084"/>
                  <a:pt x="16882" y="9148"/>
                </a:cubicBezTo>
                <a:cubicBezTo>
                  <a:pt x="16781" y="9188"/>
                  <a:pt x="16768" y="9188"/>
                  <a:pt x="16723" y="9142"/>
                </a:cubicBezTo>
                <a:cubicBezTo>
                  <a:pt x="16637" y="9054"/>
                  <a:pt x="16377" y="8887"/>
                  <a:pt x="16291" y="8864"/>
                </a:cubicBezTo>
                <a:cubicBezTo>
                  <a:pt x="16244" y="8851"/>
                  <a:pt x="16178" y="8849"/>
                  <a:pt x="16142" y="8861"/>
                </a:cubicBezTo>
                <a:cubicBezTo>
                  <a:pt x="16081" y="8881"/>
                  <a:pt x="15898" y="8852"/>
                  <a:pt x="15858" y="8815"/>
                </a:cubicBezTo>
                <a:cubicBezTo>
                  <a:pt x="15848" y="8806"/>
                  <a:pt x="15842" y="8781"/>
                  <a:pt x="15842" y="8763"/>
                </a:cubicBezTo>
                <a:cubicBezTo>
                  <a:pt x="15842" y="8744"/>
                  <a:pt x="15822" y="8673"/>
                  <a:pt x="15799" y="8604"/>
                </a:cubicBezTo>
                <a:cubicBezTo>
                  <a:pt x="15765" y="8503"/>
                  <a:pt x="15733" y="8458"/>
                  <a:pt x="15644" y="8386"/>
                </a:cubicBezTo>
                <a:cubicBezTo>
                  <a:pt x="15582" y="8336"/>
                  <a:pt x="15512" y="8295"/>
                  <a:pt x="15489" y="8294"/>
                </a:cubicBezTo>
                <a:cubicBezTo>
                  <a:pt x="15432" y="8293"/>
                  <a:pt x="15355" y="8357"/>
                  <a:pt x="15299" y="8448"/>
                </a:cubicBezTo>
                <a:cubicBezTo>
                  <a:pt x="15264" y="8503"/>
                  <a:pt x="15247" y="8511"/>
                  <a:pt x="15227" y="8487"/>
                </a:cubicBezTo>
                <a:cubicBezTo>
                  <a:pt x="15214" y="8470"/>
                  <a:pt x="15203" y="8433"/>
                  <a:pt x="15203" y="8402"/>
                </a:cubicBezTo>
                <a:cubicBezTo>
                  <a:pt x="15203" y="8370"/>
                  <a:pt x="15190" y="8330"/>
                  <a:pt x="15174" y="8313"/>
                </a:cubicBezTo>
                <a:cubicBezTo>
                  <a:pt x="15153" y="8290"/>
                  <a:pt x="15140" y="8199"/>
                  <a:pt x="15130" y="7988"/>
                </a:cubicBezTo>
                <a:cubicBezTo>
                  <a:pt x="15118" y="7763"/>
                  <a:pt x="15109" y="7690"/>
                  <a:pt x="15085" y="7670"/>
                </a:cubicBezTo>
                <a:cubicBezTo>
                  <a:pt x="15067" y="7655"/>
                  <a:pt x="15054" y="7610"/>
                  <a:pt x="15054" y="7563"/>
                </a:cubicBezTo>
                <a:cubicBezTo>
                  <a:pt x="15054" y="7518"/>
                  <a:pt x="15046" y="7420"/>
                  <a:pt x="15036" y="7346"/>
                </a:cubicBezTo>
                <a:cubicBezTo>
                  <a:pt x="15026" y="7272"/>
                  <a:pt x="15013" y="7121"/>
                  <a:pt x="15009" y="7012"/>
                </a:cubicBezTo>
                <a:cubicBezTo>
                  <a:pt x="15005" y="6903"/>
                  <a:pt x="14990" y="6784"/>
                  <a:pt x="14976" y="6746"/>
                </a:cubicBezTo>
                <a:cubicBezTo>
                  <a:pt x="14963" y="6708"/>
                  <a:pt x="14950" y="6658"/>
                  <a:pt x="14948" y="6636"/>
                </a:cubicBezTo>
                <a:cubicBezTo>
                  <a:pt x="14939" y="6557"/>
                  <a:pt x="14899" y="6474"/>
                  <a:pt x="14858" y="6446"/>
                </a:cubicBezTo>
                <a:cubicBezTo>
                  <a:pt x="14833" y="6429"/>
                  <a:pt x="14807" y="6372"/>
                  <a:pt x="14793" y="6302"/>
                </a:cubicBezTo>
                <a:cubicBezTo>
                  <a:pt x="14770" y="6188"/>
                  <a:pt x="14771" y="6184"/>
                  <a:pt x="14725" y="6229"/>
                </a:cubicBezTo>
                <a:cubicBezTo>
                  <a:pt x="14682" y="6272"/>
                  <a:pt x="14677" y="6271"/>
                  <a:pt x="14656" y="6201"/>
                </a:cubicBezTo>
                <a:cubicBezTo>
                  <a:pt x="14644" y="6161"/>
                  <a:pt x="14623" y="6127"/>
                  <a:pt x="14609" y="6125"/>
                </a:cubicBezTo>
                <a:cubicBezTo>
                  <a:pt x="14555" y="6117"/>
                  <a:pt x="14424" y="6027"/>
                  <a:pt x="14407" y="5987"/>
                </a:cubicBezTo>
                <a:cubicBezTo>
                  <a:pt x="14401" y="5971"/>
                  <a:pt x="14387" y="5965"/>
                  <a:pt x="14377" y="5975"/>
                </a:cubicBezTo>
                <a:cubicBezTo>
                  <a:pt x="14366" y="5984"/>
                  <a:pt x="14348" y="5980"/>
                  <a:pt x="14336" y="5966"/>
                </a:cubicBezTo>
                <a:cubicBezTo>
                  <a:pt x="14315" y="5941"/>
                  <a:pt x="14245" y="5907"/>
                  <a:pt x="14172" y="5886"/>
                </a:cubicBezTo>
                <a:cubicBezTo>
                  <a:pt x="14157" y="5882"/>
                  <a:pt x="14135" y="5890"/>
                  <a:pt x="14124" y="5904"/>
                </a:cubicBezTo>
                <a:cubicBezTo>
                  <a:pt x="14112" y="5919"/>
                  <a:pt x="14068" y="5928"/>
                  <a:pt x="14026" y="5923"/>
                </a:cubicBezTo>
                <a:cubicBezTo>
                  <a:pt x="13974" y="5916"/>
                  <a:pt x="13940" y="5927"/>
                  <a:pt x="13926" y="5953"/>
                </a:cubicBezTo>
                <a:cubicBezTo>
                  <a:pt x="13913" y="5976"/>
                  <a:pt x="13887" y="5985"/>
                  <a:pt x="13868" y="5978"/>
                </a:cubicBezTo>
                <a:cubicBezTo>
                  <a:pt x="13850" y="5970"/>
                  <a:pt x="13829" y="5976"/>
                  <a:pt x="13824" y="5990"/>
                </a:cubicBezTo>
                <a:cubicBezTo>
                  <a:pt x="13818" y="6004"/>
                  <a:pt x="13790" y="6018"/>
                  <a:pt x="13760" y="6018"/>
                </a:cubicBezTo>
                <a:cubicBezTo>
                  <a:pt x="13726" y="6018"/>
                  <a:pt x="13673" y="6057"/>
                  <a:pt x="13613" y="6128"/>
                </a:cubicBezTo>
                <a:cubicBezTo>
                  <a:pt x="13562" y="6189"/>
                  <a:pt x="13514" y="6229"/>
                  <a:pt x="13507" y="6220"/>
                </a:cubicBezTo>
                <a:cubicBezTo>
                  <a:pt x="13492" y="6196"/>
                  <a:pt x="13326" y="6442"/>
                  <a:pt x="13338" y="6470"/>
                </a:cubicBezTo>
                <a:cubicBezTo>
                  <a:pt x="13343" y="6483"/>
                  <a:pt x="13327" y="6512"/>
                  <a:pt x="13301" y="6538"/>
                </a:cubicBezTo>
                <a:cubicBezTo>
                  <a:pt x="13275" y="6563"/>
                  <a:pt x="13257" y="6596"/>
                  <a:pt x="13262" y="6608"/>
                </a:cubicBezTo>
                <a:cubicBezTo>
                  <a:pt x="13268" y="6621"/>
                  <a:pt x="13262" y="6640"/>
                  <a:pt x="13250" y="6651"/>
                </a:cubicBezTo>
                <a:cubicBezTo>
                  <a:pt x="13189" y="6707"/>
                  <a:pt x="13172" y="6874"/>
                  <a:pt x="13166" y="7422"/>
                </a:cubicBezTo>
                <a:cubicBezTo>
                  <a:pt x="13163" y="7820"/>
                  <a:pt x="13156" y="7970"/>
                  <a:pt x="13140" y="7964"/>
                </a:cubicBezTo>
                <a:cubicBezTo>
                  <a:pt x="13073" y="7939"/>
                  <a:pt x="13032" y="8143"/>
                  <a:pt x="13067" y="8331"/>
                </a:cubicBezTo>
                <a:cubicBezTo>
                  <a:pt x="13079" y="8397"/>
                  <a:pt x="13096" y="8526"/>
                  <a:pt x="13103" y="8619"/>
                </a:cubicBezTo>
                <a:cubicBezTo>
                  <a:pt x="13111" y="8712"/>
                  <a:pt x="13119" y="8805"/>
                  <a:pt x="13124" y="8827"/>
                </a:cubicBezTo>
                <a:cubicBezTo>
                  <a:pt x="13130" y="8860"/>
                  <a:pt x="13061" y="8868"/>
                  <a:pt x="12693" y="8870"/>
                </a:cubicBezTo>
                <a:lnTo>
                  <a:pt x="12254" y="8870"/>
                </a:lnTo>
                <a:lnTo>
                  <a:pt x="12148" y="8561"/>
                </a:lnTo>
                <a:cubicBezTo>
                  <a:pt x="12090" y="8391"/>
                  <a:pt x="12017" y="8208"/>
                  <a:pt x="11983" y="8154"/>
                </a:cubicBezTo>
                <a:cubicBezTo>
                  <a:pt x="11949" y="8100"/>
                  <a:pt x="11916" y="8033"/>
                  <a:pt x="11910" y="8004"/>
                </a:cubicBezTo>
                <a:cubicBezTo>
                  <a:pt x="11895" y="7933"/>
                  <a:pt x="11843" y="7860"/>
                  <a:pt x="11810" y="7860"/>
                </a:cubicBezTo>
                <a:cubicBezTo>
                  <a:pt x="11794" y="7860"/>
                  <a:pt x="11758" y="7804"/>
                  <a:pt x="11728" y="7737"/>
                </a:cubicBezTo>
                <a:cubicBezTo>
                  <a:pt x="11698" y="7671"/>
                  <a:pt x="11654" y="7604"/>
                  <a:pt x="11630" y="7591"/>
                </a:cubicBezTo>
                <a:cubicBezTo>
                  <a:pt x="11587" y="7566"/>
                  <a:pt x="11535" y="7386"/>
                  <a:pt x="11556" y="7334"/>
                </a:cubicBezTo>
                <a:cubicBezTo>
                  <a:pt x="11574" y="7290"/>
                  <a:pt x="11474" y="7252"/>
                  <a:pt x="11436" y="7288"/>
                </a:cubicBezTo>
                <a:cubicBezTo>
                  <a:pt x="11409" y="7313"/>
                  <a:pt x="11381" y="7308"/>
                  <a:pt x="11310" y="7269"/>
                </a:cubicBezTo>
                <a:cubicBezTo>
                  <a:pt x="11259" y="7242"/>
                  <a:pt x="11177" y="7219"/>
                  <a:pt x="11126" y="7217"/>
                </a:cubicBezTo>
                <a:cubicBezTo>
                  <a:pt x="11043" y="7214"/>
                  <a:pt x="11032" y="7203"/>
                  <a:pt x="11022" y="7141"/>
                </a:cubicBezTo>
                <a:cubicBezTo>
                  <a:pt x="11008" y="7053"/>
                  <a:pt x="10940" y="7038"/>
                  <a:pt x="10844" y="7098"/>
                </a:cubicBezTo>
                <a:cubicBezTo>
                  <a:pt x="10795" y="7129"/>
                  <a:pt x="10762" y="7133"/>
                  <a:pt x="10728" y="7113"/>
                </a:cubicBezTo>
                <a:cubicBezTo>
                  <a:pt x="10659" y="7074"/>
                  <a:pt x="10591" y="7079"/>
                  <a:pt x="10579" y="7125"/>
                </a:cubicBezTo>
                <a:cubicBezTo>
                  <a:pt x="10568" y="7169"/>
                  <a:pt x="10433" y="7309"/>
                  <a:pt x="10404" y="7309"/>
                </a:cubicBezTo>
                <a:cubicBezTo>
                  <a:pt x="10383" y="7309"/>
                  <a:pt x="10289" y="7444"/>
                  <a:pt x="10289" y="7474"/>
                </a:cubicBezTo>
                <a:cubicBezTo>
                  <a:pt x="10289" y="7510"/>
                  <a:pt x="10158" y="7650"/>
                  <a:pt x="10140" y="7633"/>
                </a:cubicBezTo>
                <a:cubicBezTo>
                  <a:pt x="10131" y="7625"/>
                  <a:pt x="10118" y="7630"/>
                  <a:pt x="10112" y="7646"/>
                </a:cubicBezTo>
                <a:cubicBezTo>
                  <a:pt x="10105" y="7661"/>
                  <a:pt x="10085" y="7676"/>
                  <a:pt x="10065" y="7676"/>
                </a:cubicBezTo>
                <a:cubicBezTo>
                  <a:pt x="10044" y="7676"/>
                  <a:pt x="10010" y="7719"/>
                  <a:pt x="9983" y="7780"/>
                </a:cubicBezTo>
                <a:cubicBezTo>
                  <a:pt x="9958" y="7838"/>
                  <a:pt x="9917" y="7921"/>
                  <a:pt x="9893" y="7964"/>
                </a:cubicBezTo>
                <a:lnTo>
                  <a:pt x="9849" y="8044"/>
                </a:lnTo>
                <a:lnTo>
                  <a:pt x="9653" y="7786"/>
                </a:lnTo>
                <a:cubicBezTo>
                  <a:pt x="9413" y="7476"/>
                  <a:pt x="9406" y="7466"/>
                  <a:pt x="9428" y="7376"/>
                </a:cubicBezTo>
                <a:cubicBezTo>
                  <a:pt x="9438" y="7338"/>
                  <a:pt x="9447" y="7252"/>
                  <a:pt x="9447" y="7184"/>
                </a:cubicBezTo>
                <a:cubicBezTo>
                  <a:pt x="9447" y="7116"/>
                  <a:pt x="9464" y="6993"/>
                  <a:pt x="9485" y="6911"/>
                </a:cubicBezTo>
                <a:lnTo>
                  <a:pt x="9524" y="6761"/>
                </a:lnTo>
                <a:lnTo>
                  <a:pt x="9483" y="6568"/>
                </a:lnTo>
                <a:cubicBezTo>
                  <a:pt x="9460" y="6463"/>
                  <a:pt x="9421" y="6351"/>
                  <a:pt x="9398" y="6317"/>
                </a:cubicBezTo>
                <a:lnTo>
                  <a:pt x="9353" y="6256"/>
                </a:lnTo>
                <a:lnTo>
                  <a:pt x="9634" y="5262"/>
                </a:lnTo>
                <a:cubicBezTo>
                  <a:pt x="9789" y="4716"/>
                  <a:pt x="9916" y="4250"/>
                  <a:pt x="9916" y="4227"/>
                </a:cubicBezTo>
                <a:cubicBezTo>
                  <a:pt x="9916" y="4204"/>
                  <a:pt x="9847" y="4144"/>
                  <a:pt x="9769" y="4083"/>
                </a:cubicBezTo>
                <a:cubicBezTo>
                  <a:pt x="9762" y="4078"/>
                  <a:pt x="9755" y="4073"/>
                  <a:pt x="9749" y="4068"/>
                </a:cubicBezTo>
                <a:cubicBezTo>
                  <a:pt x="9732" y="4058"/>
                  <a:pt x="9719" y="4048"/>
                  <a:pt x="9700" y="4034"/>
                </a:cubicBezTo>
                <a:cubicBezTo>
                  <a:pt x="9660" y="4006"/>
                  <a:pt x="9629" y="3986"/>
                  <a:pt x="9602" y="3970"/>
                </a:cubicBezTo>
                <a:cubicBezTo>
                  <a:pt x="9601" y="3970"/>
                  <a:pt x="9601" y="3971"/>
                  <a:pt x="9600" y="3970"/>
                </a:cubicBezTo>
                <a:cubicBezTo>
                  <a:pt x="9573" y="3955"/>
                  <a:pt x="9552" y="3946"/>
                  <a:pt x="9534" y="3943"/>
                </a:cubicBezTo>
                <a:close/>
                <a:moveTo>
                  <a:pt x="3304" y="9797"/>
                </a:moveTo>
                <a:cubicBezTo>
                  <a:pt x="3301" y="9799"/>
                  <a:pt x="3301" y="9804"/>
                  <a:pt x="3304" y="9812"/>
                </a:cubicBezTo>
                <a:cubicBezTo>
                  <a:pt x="3311" y="9828"/>
                  <a:pt x="3323" y="9840"/>
                  <a:pt x="3333" y="9840"/>
                </a:cubicBezTo>
                <a:cubicBezTo>
                  <a:pt x="3360" y="9840"/>
                  <a:pt x="3355" y="9822"/>
                  <a:pt x="3323" y="9803"/>
                </a:cubicBezTo>
                <a:cubicBezTo>
                  <a:pt x="3314" y="9798"/>
                  <a:pt x="3308" y="9795"/>
                  <a:pt x="3304" y="9797"/>
                </a:cubicBezTo>
                <a:close/>
                <a:moveTo>
                  <a:pt x="4623" y="11459"/>
                </a:moveTo>
                <a:cubicBezTo>
                  <a:pt x="4617" y="11450"/>
                  <a:pt x="4607" y="11465"/>
                  <a:pt x="4600" y="11493"/>
                </a:cubicBezTo>
                <a:cubicBezTo>
                  <a:pt x="4590" y="11533"/>
                  <a:pt x="4592" y="11535"/>
                  <a:pt x="4610" y="11508"/>
                </a:cubicBezTo>
                <a:cubicBezTo>
                  <a:pt x="4623" y="11489"/>
                  <a:pt x="4628" y="11468"/>
                  <a:pt x="4623" y="11459"/>
                </a:cubicBezTo>
                <a:close/>
                <a:moveTo>
                  <a:pt x="4721" y="11557"/>
                </a:moveTo>
                <a:cubicBezTo>
                  <a:pt x="4710" y="11557"/>
                  <a:pt x="4702" y="11586"/>
                  <a:pt x="4702" y="11621"/>
                </a:cubicBezTo>
                <a:cubicBezTo>
                  <a:pt x="4702" y="11672"/>
                  <a:pt x="4706" y="11677"/>
                  <a:pt x="4721" y="11643"/>
                </a:cubicBezTo>
                <a:cubicBezTo>
                  <a:pt x="4744" y="11588"/>
                  <a:pt x="4744" y="11557"/>
                  <a:pt x="4721" y="11557"/>
                </a:cubicBezTo>
                <a:close/>
                <a:moveTo>
                  <a:pt x="3539" y="12175"/>
                </a:moveTo>
                <a:cubicBezTo>
                  <a:pt x="3519" y="12175"/>
                  <a:pt x="3499" y="12187"/>
                  <a:pt x="3492" y="12203"/>
                </a:cubicBezTo>
                <a:cubicBezTo>
                  <a:pt x="3486" y="12219"/>
                  <a:pt x="3502" y="12233"/>
                  <a:pt x="3529" y="12233"/>
                </a:cubicBezTo>
                <a:cubicBezTo>
                  <a:pt x="3555" y="12233"/>
                  <a:pt x="3576" y="12218"/>
                  <a:pt x="3576" y="12203"/>
                </a:cubicBezTo>
                <a:cubicBezTo>
                  <a:pt x="3576" y="12187"/>
                  <a:pt x="3559" y="12175"/>
                  <a:pt x="3539" y="12175"/>
                </a:cubicBezTo>
                <a:close/>
                <a:moveTo>
                  <a:pt x="2213" y="12821"/>
                </a:moveTo>
                <a:cubicBezTo>
                  <a:pt x="2178" y="12833"/>
                  <a:pt x="2113" y="12873"/>
                  <a:pt x="2113" y="12891"/>
                </a:cubicBezTo>
                <a:cubicBezTo>
                  <a:pt x="2113" y="12896"/>
                  <a:pt x="2142" y="12889"/>
                  <a:pt x="2178" y="12873"/>
                </a:cubicBezTo>
                <a:cubicBezTo>
                  <a:pt x="2214" y="12856"/>
                  <a:pt x="2240" y="12833"/>
                  <a:pt x="2235" y="12821"/>
                </a:cubicBezTo>
                <a:cubicBezTo>
                  <a:pt x="2233" y="12816"/>
                  <a:pt x="2224" y="12817"/>
                  <a:pt x="2213" y="12821"/>
                </a:cubicBezTo>
                <a:close/>
                <a:moveTo>
                  <a:pt x="21565" y="14434"/>
                </a:moveTo>
                <a:cubicBezTo>
                  <a:pt x="21550" y="14426"/>
                  <a:pt x="21541" y="14451"/>
                  <a:pt x="21541" y="14504"/>
                </a:cubicBezTo>
                <a:cubicBezTo>
                  <a:pt x="21541" y="14536"/>
                  <a:pt x="21536" y="14570"/>
                  <a:pt x="21529" y="14605"/>
                </a:cubicBezTo>
                <a:cubicBezTo>
                  <a:pt x="21541" y="14610"/>
                  <a:pt x="21550" y="14621"/>
                  <a:pt x="21547" y="14645"/>
                </a:cubicBezTo>
                <a:cubicBezTo>
                  <a:pt x="21544" y="14663"/>
                  <a:pt x="21554" y="14678"/>
                  <a:pt x="21570" y="14678"/>
                </a:cubicBezTo>
                <a:cubicBezTo>
                  <a:pt x="21572" y="14678"/>
                  <a:pt x="21574" y="14661"/>
                  <a:pt x="21576" y="14639"/>
                </a:cubicBezTo>
                <a:cubicBezTo>
                  <a:pt x="21572" y="14522"/>
                  <a:pt x="21570" y="14436"/>
                  <a:pt x="21565" y="14434"/>
                </a:cubicBezTo>
                <a:close/>
                <a:moveTo>
                  <a:pt x="20841" y="14584"/>
                </a:moveTo>
                <a:cubicBezTo>
                  <a:pt x="20839" y="14587"/>
                  <a:pt x="20834" y="14587"/>
                  <a:pt x="20829" y="14587"/>
                </a:cubicBezTo>
                <a:cubicBezTo>
                  <a:pt x="20832" y="14591"/>
                  <a:pt x="20836" y="14595"/>
                  <a:pt x="20839" y="14599"/>
                </a:cubicBezTo>
                <a:cubicBezTo>
                  <a:pt x="20840" y="14598"/>
                  <a:pt x="20840" y="14597"/>
                  <a:pt x="20841" y="14596"/>
                </a:cubicBezTo>
                <a:cubicBezTo>
                  <a:pt x="20846" y="14589"/>
                  <a:pt x="20847" y="14589"/>
                  <a:pt x="20851" y="14584"/>
                </a:cubicBezTo>
                <a:cubicBezTo>
                  <a:pt x="20848" y="14584"/>
                  <a:pt x="20843" y="14581"/>
                  <a:pt x="20841" y="14584"/>
                </a:cubicBezTo>
                <a:close/>
                <a:moveTo>
                  <a:pt x="21090" y="17069"/>
                </a:moveTo>
                <a:cubicBezTo>
                  <a:pt x="21080" y="17069"/>
                  <a:pt x="21075" y="17084"/>
                  <a:pt x="21082" y="17099"/>
                </a:cubicBezTo>
                <a:cubicBezTo>
                  <a:pt x="21088" y="17115"/>
                  <a:pt x="21102" y="17127"/>
                  <a:pt x="21112" y="17127"/>
                </a:cubicBezTo>
                <a:cubicBezTo>
                  <a:pt x="21123" y="17127"/>
                  <a:pt x="21127" y="17115"/>
                  <a:pt x="21121" y="17099"/>
                </a:cubicBezTo>
                <a:cubicBezTo>
                  <a:pt x="21114" y="17084"/>
                  <a:pt x="21100" y="17069"/>
                  <a:pt x="21090" y="17069"/>
                </a:cubicBezTo>
                <a:close/>
                <a:moveTo>
                  <a:pt x="21061" y="18109"/>
                </a:moveTo>
                <a:cubicBezTo>
                  <a:pt x="21042" y="18110"/>
                  <a:pt x="21027" y="18117"/>
                  <a:pt x="21010" y="18121"/>
                </a:cubicBezTo>
                <a:cubicBezTo>
                  <a:pt x="21046" y="18119"/>
                  <a:pt x="21065" y="18115"/>
                  <a:pt x="21096" y="18112"/>
                </a:cubicBezTo>
                <a:cubicBezTo>
                  <a:pt x="21084" y="18112"/>
                  <a:pt x="21074" y="18108"/>
                  <a:pt x="21061" y="18109"/>
                </a:cubicBezTo>
                <a:close/>
                <a:moveTo>
                  <a:pt x="21594" y="18131"/>
                </a:moveTo>
                <a:lnTo>
                  <a:pt x="21496" y="18140"/>
                </a:lnTo>
                <a:lnTo>
                  <a:pt x="21578" y="18140"/>
                </a:lnTo>
                <a:lnTo>
                  <a:pt x="21594" y="18137"/>
                </a:lnTo>
                <a:lnTo>
                  <a:pt x="21594" y="18131"/>
                </a:lnTo>
                <a:close/>
                <a:moveTo>
                  <a:pt x="1501" y="18158"/>
                </a:moveTo>
                <a:cubicBezTo>
                  <a:pt x="1477" y="18158"/>
                  <a:pt x="1447" y="18162"/>
                  <a:pt x="1419" y="18167"/>
                </a:cubicBezTo>
                <a:lnTo>
                  <a:pt x="1317" y="18186"/>
                </a:lnTo>
                <a:lnTo>
                  <a:pt x="1448" y="18189"/>
                </a:lnTo>
                <a:cubicBezTo>
                  <a:pt x="1525" y="18191"/>
                  <a:pt x="1568" y="18184"/>
                  <a:pt x="1552" y="18170"/>
                </a:cubicBezTo>
                <a:cubicBezTo>
                  <a:pt x="1544" y="18164"/>
                  <a:pt x="1524" y="18159"/>
                  <a:pt x="1501" y="18158"/>
                </a:cubicBezTo>
                <a:close/>
                <a:moveTo>
                  <a:pt x="825" y="18173"/>
                </a:moveTo>
                <a:cubicBezTo>
                  <a:pt x="756" y="18179"/>
                  <a:pt x="812" y="18183"/>
                  <a:pt x="952" y="18183"/>
                </a:cubicBezTo>
                <a:cubicBezTo>
                  <a:pt x="1091" y="18183"/>
                  <a:pt x="1148" y="18179"/>
                  <a:pt x="1078" y="18173"/>
                </a:cubicBezTo>
                <a:cubicBezTo>
                  <a:pt x="1009" y="18168"/>
                  <a:pt x="895" y="18168"/>
                  <a:pt x="825" y="18173"/>
                </a:cubicBezTo>
                <a:close/>
                <a:moveTo>
                  <a:pt x="648" y="18176"/>
                </a:moveTo>
                <a:cubicBezTo>
                  <a:pt x="633" y="18185"/>
                  <a:pt x="636" y="18190"/>
                  <a:pt x="658" y="18192"/>
                </a:cubicBezTo>
                <a:cubicBezTo>
                  <a:pt x="678" y="18193"/>
                  <a:pt x="689" y="18186"/>
                  <a:pt x="682" y="18176"/>
                </a:cubicBezTo>
                <a:cubicBezTo>
                  <a:pt x="676" y="18167"/>
                  <a:pt x="661" y="18168"/>
                  <a:pt x="648" y="18176"/>
                </a:cubicBezTo>
                <a:close/>
                <a:moveTo>
                  <a:pt x="1227" y="18176"/>
                </a:moveTo>
                <a:cubicBezTo>
                  <a:pt x="1214" y="18184"/>
                  <a:pt x="1226" y="18189"/>
                  <a:pt x="1252" y="18189"/>
                </a:cubicBezTo>
                <a:cubicBezTo>
                  <a:pt x="1277" y="18189"/>
                  <a:pt x="1287" y="18184"/>
                  <a:pt x="1274" y="18176"/>
                </a:cubicBezTo>
                <a:cubicBezTo>
                  <a:pt x="1261" y="18169"/>
                  <a:pt x="1240" y="18169"/>
                  <a:pt x="1227" y="18176"/>
                </a:cubicBezTo>
                <a:close/>
                <a:moveTo>
                  <a:pt x="20994" y="18241"/>
                </a:moveTo>
                <a:cubicBezTo>
                  <a:pt x="20890" y="18246"/>
                  <a:pt x="20803" y="18254"/>
                  <a:pt x="20772" y="18265"/>
                </a:cubicBezTo>
                <a:cubicBezTo>
                  <a:pt x="20776" y="18269"/>
                  <a:pt x="20779" y="18269"/>
                  <a:pt x="20784" y="18274"/>
                </a:cubicBezTo>
                <a:cubicBezTo>
                  <a:pt x="20821" y="18318"/>
                  <a:pt x="20843" y="18325"/>
                  <a:pt x="20900" y="18305"/>
                </a:cubicBezTo>
                <a:cubicBezTo>
                  <a:pt x="20939" y="18292"/>
                  <a:pt x="20976" y="18281"/>
                  <a:pt x="20984" y="18281"/>
                </a:cubicBezTo>
                <a:cubicBezTo>
                  <a:pt x="20991" y="18280"/>
                  <a:pt x="20995" y="18262"/>
                  <a:pt x="20994" y="18241"/>
                </a:cubicBezTo>
                <a:close/>
                <a:moveTo>
                  <a:pt x="1680" y="18378"/>
                </a:moveTo>
                <a:lnTo>
                  <a:pt x="1556" y="18382"/>
                </a:lnTo>
                <a:cubicBezTo>
                  <a:pt x="1588" y="18387"/>
                  <a:pt x="1616" y="18390"/>
                  <a:pt x="1621" y="18397"/>
                </a:cubicBezTo>
                <a:cubicBezTo>
                  <a:pt x="1634" y="18412"/>
                  <a:pt x="1654" y="18404"/>
                  <a:pt x="1680" y="18378"/>
                </a:cubicBezTo>
                <a:close/>
                <a:moveTo>
                  <a:pt x="1195" y="18388"/>
                </a:moveTo>
                <a:cubicBezTo>
                  <a:pt x="773" y="18395"/>
                  <a:pt x="619" y="18405"/>
                  <a:pt x="588" y="18443"/>
                </a:cubicBezTo>
                <a:cubicBezTo>
                  <a:pt x="572" y="18463"/>
                  <a:pt x="544" y="18473"/>
                  <a:pt x="525" y="18464"/>
                </a:cubicBezTo>
                <a:cubicBezTo>
                  <a:pt x="493" y="18449"/>
                  <a:pt x="440" y="18500"/>
                  <a:pt x="395" y="18587"/>
                </a:cubicBezTo>
                <a:cubicBezTo>
                  <a:pt x="429" y="18585"/>
                  <a:pt x="464" y="18578"/>
                  <a:pt x="470" y="18568"/>
                </a:cubicBezTo>
                <a:cubicBezTo>
                  <a:pt x="477" y="18558"/>
                  <a:pt x="503" y="18546"/>
                  <a:pt x="525" y="18541"/>
                </a:cubicBezTo>
                <a:cubicBezTo>
                  <a:pt x="548" y="18535"/>
                  <a:pt x="574" y="18519"/>
                  <a:pt x="584" y="18504"/>
                </a:cubicBezTo>
                <a:cubicBezTo>
                  <a:pt x="594" y="18489"/>
                  <a:pt x="639" y="18476"/>
                  <a:pt x="682" y="18476"/>
                </a:cubicBezTo>
                <a:cubicBezTo>
                  <a:pt x="726" y="18476"/>
                  <a:pt x="766" y="18464"/>
                  <a:pt x="772" y="18449"/>
                </a:cubicBezTo>
                <a:cubicBezTo>
                  <a:pt x="779" y="18433"/>
                  <a:pt x="810" y="18418"/>
                  <a:pt x="839" y="18418"/>
                </a:cubicBezTo>
                <a:cubicBezTo>
                  <a:pt x="869" y="18418"/>
                  <a:pt x="898" y="18433"/>
                  <a:pt x="905" y="18449"/>
                </a:cubicBezTo>
                <a:cubicBezTo>
                  <a:pt x="911" y="18464"/>
                  <a:pt x="965" y="18476"/>
                  <a:pt x="1025" y="18476"/>
                </a:cubicBezTo>
                <a:cubicBezTo>
                  <a:pt x="1110" y="18476"/>
                  <a:pt x="1141" y="18463"/>
                  <a:pt x="1168" y="18418"/>
                </a:cubicBezTo>
                <a:cubicBezTo>
                  <a:pt x="1176" y="18405"/>
                  <a:pt x="1184" y="18395"/>
                  <a:pt x="1195" y="18388"/>
                </a:cubicBezTo>
                <a:close/>
                <a:moveTo>
                  <a:pt x="21498" y="18844"/>
                </a:moveTo>
                <a:cubicBezTo>
                  <a:pt x="21491" y="18848"/>
                  <a:pt x="21495" y="18866"/>
                  <a:pt x="21506" y="18893"/>
                </a:cubicBezTo>
                <a:cubicBezTo>
                  <a:pt x="21527" y="18943"/>
                  <a:pt x="21580" y="18954"/>
                  <a:pt x="21592" y="18920"/>
                </a:cubicBezTo>
                <a:cubicBezTo>
                  <a:pt x="21592" y="18910"/>
                  <a:pt x="21592" y="18909"/>
                  <a:pt x="21592" y="18899"/>
                </a:cubicBezTo>
                <a:cubicBezTo>
                  <a:pt x="21587" y="18883"/>
                  <a:pt x="21574" y="18866"/>
                  <a:pt x="21555" y="18859"/>
                </a:cubicBezTo>
                <a:cubicBezTo>
                  <a:pt x="21523" y="18846"/>
                  <a:pt x="21505" y="18839"/>
                  <a:pt x="21498" y="18844"/>
                </a:cubicBezTo>
                <a:close/>
                <a:moveTo>
                  <a:pt x="9" y="19976"/>
                </a:moveTo>
                <a:cubicBezTo>
                  <a:pt x="-6" y="19985"/>
                  <a:pt x="-1" y="19990"/>
                  <a:pt x="21" y="19991"/>
                </a:cubicBezTo>
                <a:cubicBezTo>
                  <a:pt x="41" y="19993"/>
                  <a:pt x="52" y="19988"/>
                  <a:pt x="46" y="19979"/>
                </a:cubicBezTo>
                <a:cubicBezTo>
                  <a:pt x="39" y="19970"/>
                  <a:pt x="22" y="19968"/>
                  <a:pt x="9" y="19976"/>
                </a:cubicBezTo>
                <a:close/>
                <a:moveTo>
                  <a:pt x="20804" y="20034"/>
                </a:moveTo>
                <a:cubicBezTo>
                  <a:pt x="20797" y="20051"/>
                  <a:pt x="20792" y="20086"/>
                  <a:pt x="20792" y="20135"/>
                </a:cubicBezTo>
                <a:cubicBezTo>
                  <a:pt x="20792" y="20197"/>
                  <a:pt x="20799" y="20248"/>
                  <a:pt x="20808" y="20248"/>
                </a:cubicBezTo>
                <a:cubicBezTo>
                  <a:pt x="20827" y="20248"/>
                  <a:pt x="20843" y="20132"/>
                  <a:pt x="20835" y="20074"/>
                </a:cubicBezTo>
                <a:cubicBezTo>
                  <a:pt x="20821" y="20056"/>
                  <a:pt x="20814" y="20045"/>
                  <a:pt x="20804" y="20034"/>
                </a:cubicBezTo>
                <a:close/>
                <a:moveTo>
                  <a:pt x="21570" y="20282"/>
                </a:moveTo>
                <a:cubicBezTo>
                  <a:pt x="21563" y="20287"/>
                  <a:pt x="21556" y="20296"/>
                  <a:pt x="21547" y="20310"/>
                </a:cubicBezTo>
                <a:cubicBezTo>
                  <a:pt x="21532" y="20332"/>
                  <a:pt x="21530" y="20356"/>
                  <a:pt x="21543" y="20392"/>
                </a:cubicBezTo>
                <a:cubicBezTo>
                  <a:pt x="21558" y="20435"/>
                  <a:pt x="21572" y="20445"/>
                  <a:pt x="21582" y="20432"/>
                </a:cubicBezTo>
                <a:cubicBezTo>
                  <a:pt x="21583" y="20372"/>
                  <a:pt x="21585" y="20375"/>
                  <a:pt x="21586" y="20285"/>
                </a:cubicBezTo>
                <a:cubicBezTo>
                  <a:pt x="21582" y="20279"/>
                  <a:pt x="21577" y="20277"/>
                  <a:pt x="21570" y="20282"/>
                </a:cubicBezTo>
                <a:close/>
                <a:moveTo>
                  <a:pt x="21133" y="21466"/>
                </a:moveTo>
                <a:cubicBezTo>
                  <a:pt x="21114" y="21468"/>
                  <a:pt x="21098" y="21489"/>
                  <a:pt x="21094" y="21534"/>
                </a:cubicBezTo>
                <a:cubicBezTo>
                  <a:pt x="21089" y="21589"/>
                  <a:pt x="21098" y="21598"/>
                  <a:pt x="21157" y="21598"/>
                </a:cubicBezTo>
                <a:lnTo>
                  <a:pt x="21223" y="21598"/>
                </a:lnTo>
                <a:lnTo>
                  <a:pt x="21192" y="21528"/>
                </a:lnTo>
                <a:cubicBezTo>
                  <a:pt x="21173" y="21485"/>
                  <a:pt x="21152" y="21465"/>
                  <a:pt x="21133" y="21466"/>
                </a:cubicBezTo>
                <a:close/>
              </a:path>
            </a:pathLst>
          </a:custGeom>
          <a:ln w="12700">
            <a:miter lim="400000"/>
          </a:ln>
        </p:spPr>
      </p:pic>
      <p:pic>
        <p:nvPicPr>
          <p:cNvPr id="98" name="Radio.jpg"/>
          <p:cNvPicPr>
            <a:picLocks noChangeAspect="1"/>
          </p:cNvPicPr>
          <p:nvPr/>
        </p:nvPicPr>
        <p:blipFill>
          <a:blip r:embed="rId3"/>
          <a:srcRect l="23221" t="8527" r="22276" b="10285"/>
          <a:stretch>
            <a:fillRect/>
          </a:stretch>
        </p:blipFill>
        <p:spPr>
          <a:xfrm>
            <a:off x="1649085" y="7659898"/>
            <a:ext cx="1051970" cy="1042855"/>
          </a:xfrm>
          <a:custGeom>
            <a:avLst/>
            <a:gdLst/>
            <a:ahLst/>
            <a:cxnLst>
              <a:cxn ang="0">
                <a:pos x="wd2" y="hd2"/>
              </a:cxn>
              <a:cxn ang="5400000">
                <a:pos x="wd2" y="hd2"/>
              </a:cxn>
              <a:cxn ang="10800000">
                <a:pos x="wd2" y="hd2"/>
              </a:cxn>
              <a:cxn ang="16200000">
                <a:pos x="wd2" y="hd2"/>
              </a:cxn>
            </a:cxnLst>
            <a:rect l="0" t="0" r="r" b="b"/>
            <a:pathLst>
              <a:path w="21527" h="21593" extrusionOk="0">
                <a:moveTo>
                  <a:pt x="6551" y="0"/>
                </a:moveTo>
                <a:cubicBezTo>
                  <a:pt x="6500" y="0"/>
                  <a:pt x="6459" y="20"/>
                  <a:pt x="6421" y="41"/>
                </a:cubicBezTo>
                <a:cubicBezTo>
                  <a:pt x="6408" y="51"/>
                  <a:pt x="6393" y="53"/>
                  <a:pt x="6381" y="66"/>
                </a:cubicBezTo>
                <a:cubicBezTo>
                  <a:pt x="6303" y="145"/>
                  <a:pt x="6290" y="248"/>
                  <a:pt x="6316" y="337"/>
                </a:cubicBezTo>
                <a:cubicBezTo>
                  <a:pt x="6330" y="378"/>
                  <a:pt x="6353" y="416"/>
                  <a:pt x="6389" y="452"/>
                </a:cubicBezTo>
                <a:cubicBezTo>
                  <a:pt x="6416" y="479"/>
                  <a:pt x="6431" y="497"/>
                  <a:pt x="6454" y="509"/>
                </a:cubicBezTo>
                <a:cubicBezTo>
                  <a:pt x="6468" y="516"/>
                  <a:pt x="6487" y="522"/>
                  <a:pt x="6502" y="526"/>
                </a:cubicBezTo>
                <a:cubicBezTo>
                  <a:pt x="6528" y="531"/>
                  <a:pt x="6554" y="532"/>
                  <a:pt x="6592" y="526"/>
                </a:cubicBezTo>
                <a:cubicBezTo>
                  <a:pt x="6705" y="507"/>
                  <a:pt x="6740" y="543"/>
                  <a:pt x="8809" y="2630"/>
                </a:cubicBezTo>
                <a:cubicBezTo>
                  <a:pt x="9964" y="3795"/>
                  <a:pt x="11320" y="5152"/>
                  <a:pt x="11822" y="5645"/>
                </a:cubicBezTo>
                <a:cubicBezTo>
                  <a:pt x="12324" y="6139"/>
                  <a:pt x="12732" y="6555"/>
                  <a:pt x="12732" y="6574"/>
                </a:cubicBezTo>
                <a:cubicBezTo>
                  <a:pt x="12732" y="6593"/>
                  <a:pt x="13183" y="7051"/>
                  <a:pt x="13730" y="7593"/>
                </a:cubicBezTo>
                <a:cubicBezTo>
                  <a:pt x="14277" y="8135"/>
                  <a:pt x="14712" y="8589"/>
                  <a:pt x="14697" y="8604"/>
                </a:cubicBezTo>
                <a:cubicBezTo>
                  <a:pt x="14682" y="8618"/>
                  <a:pt x="14421" y="8605"/>
                  <a:pt x="14120" y="8571"/>
                </a:cubicBezTo>
                <a:cubicBezTo>
                  <a:pt x="12802" y="8419"/>
                  <a:pt x="11349" y="8368"/>
                  <a:pt x="9548" y="8406"/>
                </a:cubicBezTo>
                <a:cubicBezTo>
                  <a:pt x="5074" y="8501"/>
                  <a:pt x="1891" y="9196"/>
                  <a:pt x="793" y="10329"/>
                </a:cubicBezTo>
                <a:cubicBezTo>
                  <a:pt x="588" y="10541"/>
                  <a:pt x="348" y="10907"/>
                  <a:pt x="241" y="11159"/>
                </a:cubicBezTo>
                <a:cubicBezTo>
                  <a:pt x="185" y="11291"/>
                  <a:pt x="178" y="11339"/>
                  <a:pt x="208" y="11398"/>
                </a:cubicBezTo>
                <a:cubicBezTo>
                  <a:pt x="262" y="11498"/>
                  <a:pt x="203" y="11693"/>
                  <a:pt x="111" y="11735"/>
                </a:cubicBezTo>
                <a:cubicBezTo>
                  <a:pt x="-1" y="11786"/>
                  <a:pt x="-43" y="12195"/>
                  <a:pt x="54" y="12277"/>
                </a:cubicBezTo>
                <a:cubicBezTo>
                  <a:pt x="124" y="12336"/>
                  <a:pt x="124" y="12637"/>
                  <a:pt x="54" y="12696"/>
                </a:cubicBezTo>
                <a:cubicBezTo>
                  <a:pt x="-15" y="12754"/>
                  <a:pt x="16" y="13126"/>
                  <a:pt x="103" y="13238"/>
                </a:cubicBezTo>
                <a:cubicBezTo>
                  <a:pt x="183" y="13342"/>
                  <a:pt x="228" y="13578"/>
                  <a:pt x="176" y="13641"/>
                </a:cubicBezTo>
                <a:cubicBezTo>
                  <a:pt x="120" y="13709"/>
                  <a:pt x="198" y="14103"/>
                  <a:pt x="282" y="14175"/>
                </a:cubicBezTo>
                <a:cubicBezTo>
                  <a:pt x="370" y="14252"/>
                  <a:pt x="466" y="14554"/>
                  <a:pt x="420" y="14611"/>
                </a:cubicBezTo>
                <a:cubicBezTo>
                  <a:pt x="371" y="14670"/>
                  <a:pt x="483" y="15064"/>
                  <a:pt x="574" y="15145"/>
                </a:cubicBezTo>
                <a:cubicBezTo>
                  <a:pt x="664" y="15224"/>
                  <a:pt x="760" y="15515"/>
                  <a:pt x="712" y="15564"/>
                </a:cubicBezTo>
                <a:cubicBezTo>
                  <a:pt x="666" y="15610"/>
                  <a:pt x="803" y="16016"/>
                  <a:pt x="891" y="16090"/>
                </a:cubicBezTo>
                <a:cubicBezTo>
                  <a:pt x="983" y="16167"/>
                  <a:pt x="1098" y="16431"/>
                  <a:pt x="1077" y="16534"/>
                </a:cubicBezTo>
                <a:cubicBezTo>
                  <a:pt x="1057" y="16635"/>
                  <a:pt x="1204" y="17018"/>
                  <a:pt x="1264" y="17018"/>
                </a:cubicBezTo>
                <a:cubicBezTo>
                  <a:pt x="1320" y="17018"/>
                  <a:pt x="1484" y="17401"/>
                  <a:pt x="1475" y="17511"/>
                </a:cubicBezTo>
                <a:cubicBezTo>
                  <a:pt x="1471" y="17573"/>
                  <a:pt x="1609" y="17889"/>
                  <a:pt x="1873" y="18415"/>
                </a:cubicBezTo>
                <a:cubicBezTo>
                  <a:pt x="2618" y="19901"/>
                  <a:pt x="3026" y="20462"/>
                  <a:pt x="3676" y="20905"/>
                </a:cubicBezTo>
                <a:cubicBezTo>
                  <a:pt x="3822" y="21004"/>
                  <a:pt x="3944" y="21104"/>
                  <a:pt x="3952" y="21135"/>
                </a:cubicBezTo>
                <a:cubicBezTo>
                  <a:pt x="4014" y="21141"/>
                  <a:pt x="4064" y="21151"/>
                  <a:pt x="4090" y="21160"/>
                </a:cubicBezTo>
                <a:cubicBezTo>
                  <a:pt x="4164" y="21186"/>
                  <a:pt x="4278" y="21222"/>
                  <a:pt x="4350" y="21234"/>
                </a:cubicBezTo>
                <a:cubicBezTo>
                  <a:pt x="4406" y="21243"/>
                  <a:pt x="4445" y="21252"/>
                  <a:pt x="4472" y="21267"/>
                </a:cubicBezTo>
                <a:cubicBezTo>
                  <a:pt x="4546" y="21285"/>
                  <a:pt x="4597" y="21302"/>
                  <a:pt x="4626" y="21316"/>
                </a:cubicBezTo>
                <a:cubicBezTo>
                  <a:pt x="4647" y="21319"/>
                  <a:pt x="4682" y="21320"/>
                  <a:pt x="4691" y="21324"/>
                </a:cubicBezTo>
                <a:cubicBezTo>
                  <a:pt x="4803" y="21326"/>
                  <a:pt x="4892" y="21335"/>
                  <a:pt x="4919" y="21349"/>
                </a:cubicBezTo>
                <a:cubicBezTo>
                  <a:pt x="4922" y="21350"/>
                  <a:pt x="4924" y="21347"/>
                  <a:pt x="4927" y="21349"/>
                </a:cubicBezTo>
                <a:cubicBezTo>
                  <a:pt x="4965" y="21353"/>
                  <a:pt x="5015" y="21358"/>
                  <a:pt x="5033" y="21365"/>
                </a:cubicBezTo>
                <a:cubicBezTo>
                  <a:pt x="5139" y="21413"/>
                  <a:pt x="5142" y="21466"/>
                  <a:pt x="5041" y="21480"/>
                </a:cubicBezTo>
                <a:cubicBezTo>
                  <a:pt x="4876" y="21504"/>
                  <a:pt x="4974" y="21550"/>
                  <a:pt x="5244" y="21571"/>
                </a:cubicBezTo>
                <a:cubicBezTo>
                  <a:pt x="5614" y="21600"/>
                  <a:pt x="16394" y="21600"/>
                  <a:pt x="16800" y="21571"/>
                </a:cubicBezTo>
                <a:cubicBezTo>
                  <a:pt x="17095" y="21550"/>
                  <a:pt x="17207" y="21505"/>
                  <a:pt x="17036" y="21480"/>
                </a:cubicBezTo>
                <a:cubicBezTo>
                  <a:pt x="16937" y="21466"/>
                  <a:pt x="16947" y="21414"/>
                  <a:pt x="17052" y="21365"/>
                </a:cubicBezTo>
                <a:cubicBezTo>
                  <a:pt x="17065" y="21359"/>
                  <a:pt x="17115" y="21360"/>
                  <a:pt x="17158" y="21357"/>
                </a:cubicBezTo>
                <a:cubicBezTo>
                  <a:pt x="17204" y="21344"/>
                  <a:pt x="17275" y="21329"/>
                  <a:pt x="17369" y="21324"/>
                </a:cubicBezTo>
                <a:cubicBezTo>
                  <a:pt x="17372" y="21318"/>
                  <a:pt x="17370" y="21315"/>
                  <a:pt x="17377" y="21308"/>
                </a:cubicBezTo>
                <a:cubicBezTo>
                  <a:pt x="17378" y="21307"/>
                  <a:pt x="17391" y="21309"/>
                  <a:pt x="17393" y="21308"/>
                </a:cubicBezTo>
                <a:cubicBezTo>
                  <a:pt x="17407" y="21299"/>
                  <a:pt x="17427" y="21292"/>
                  <a:pt x="17458" y="21283"/>
                </a:cubicBezTo>
                <a:cubicBezTo>
                  <a:pt x="17517" y="21266"/>
                  <a:pt x="17633" y="21238"/>
                  <a:pt x="17750" y="21217"/>
                </a:cubicBezTo>
                <a:cubicBezTo>
                  <a:pt x="17864" y="21187"/>
                  <a:pt x="17995" y="21149"/>
                  <a:pt x="18067" y="21135"/>
                </a:cubicBezTo>
                <a:cubicBezTo>
                  <a:pt x="18072" y="21097"/>
                  <a:pt x="18167" y="21038"/>
                  <a:pt x="18343" y="20946"/>
                </a:cubicBezTo>
                <a:cubicBezTo>
                  <a:pt x="19309" y="20442"/>
                  <a:pt x="19984" y="19729"/>
                  <a:pt x="20544" y="18621"/>
                </a:cubicBezTo>
                <a:cubicBezTo>
                  <a:pt x="21078" y="17566"/>
                  <a:pt x="21386" y="16542"/>
                  <a:pt x="21494" y="15449"/>
                </a:cubicBezTo>
                <a:cubicBezTo>
                  <a:pt x="21557" y="14816"/>
                  <a:pt x="21524" y="13509"/>
                  <a:pt x="21429" y="12984"/>
                </a:cubicBezTo>
                <a:cubicBezTo>
                  <a:pt x="21160" y="11484"/>
                  <a:pt x="20483" y="10541"/>
                  <a:pt x="19204" y="9877"/>
                </a:cubicBezTo>
                <a:cubicBezTo>
                  <a:pt x="18392" y="9455"/>
                  <a:pt x="17416" y="9138"/>
                  <a:pt x="16078" y="8867"/>
                </a:cubicBezTo>
                <a:lnTo>
                  <a:pt x="15363" y="8727"/>
                </a:lnTo>
                <a:lnTo>
                  <a:pt x="14177" y="7552"/>
                </a:lnTo>
                <a:cubicBezTo>
                  <a:pt x="13525" y="6908"/>
                  <a:pt x="12966" y="6373"/>
                  <a:pt x="12935" y="6360"/>
                </a:cubicBezTo>
                <a:cubicBezTo>
                  <a:pt x="12903" y="6348"/>
                  <a:pt x="12112" y="5573"/>
                  <a:pt x="11172" y="4643"/>
                </a:cubicBezTo>
                <a:cubicBezTo>
                  <a:pt x="10965" y="4438"/>
                  <a:pt x="10822" y="4300"/>
                  <a:pt x="10636" y="4117"/>
                </a:cubicBezTo>
                <a:cubicBezTo>
                  <a:pt x="10246" y="3735"/>
                  <a:pt x="9866" y="3359"/>
                  <a:pt x="9686" y="3188"/>
                </a:cubicBezTo>
                <a:cubicBezTo>
                  <a:pt x="9592" y="3099"/>
                  <a:pt x="9417" y="2936"/>
                  <a:pt x="9410" y="2934"/>
                </a:cubicBezTo>
                <a:cubicBezTo>
                  <a:pt x="9382" y="2922"/>
                  <a:pt x="8787" y="2346"/>
                  <a:pt x="8086" y="1652"/>
                </a:cubicBezTo>
                <a:cubicBezTo>
                  <a:pt x="7466" y="1038"/>
                  <a:pt x="7155" y="724"/>
                  <a:pt x="6990" y="542"/>
                </a:cubicBezTo>
                <a:cubicBezTo>
                  <a:pt x="6977" y="528"/>
                  <a:pt x="6977" y="522"/>
                  <a:pt x="6965" y="509"/>
                </a:cubicBezTo>
                <a:cubicBezTo>
                  <a:pt x="6856" y="384"/>
                  <a:pt x="6811" y="322"/>
                  <a:pt x="6811" y="279"/>
                </a:cubicBezTo>
                <a:cubicBezTo>
                  <a:pt x="6811" y="202"/>
                  <a:pt x="6786" y="137"/>
                  <a:pt x="6746" y="90"/>
                </a:cubicBezTo>
                <a:cubicBezTo>
                  <a:pt x="6742" y="86"/>
                  <a:pt x="6743" y="78"/>
                  <a:pt x="6738" y="74"/>
                </a:cubicBezTo>
                <a:cubicBezTo>
                  <a:pt x="6694" y="29"/>
                  <a:pt x="6627" y="0"/>
                  <a:pt x="6551" y="0"/>
                </a:cubicBezTo>
                <a:close/>
              </a:path>
            </a:pathLst>
          </a:custGeom>
          <a:ln w="12700">
            <a:miter lim="400000"/>
          </a:ln>
        </p:spPr>
      </p:pic>
      <p:pic>
        <p:nvPicPr>
          <p:cNvPr id="99" name="Film.jpg"/>
          <p:cNvPicPr>
            <a:picLocks noChangeAspect="1"/>
          </p:cNvPicPr>
          <p:nvPr/>
        </p:nvPicPr>
        <p:blipFill>
          <a:blip r:embed="rId4"/>
          <a:srcRect t="7934" r="94" b="6"/>
          <a:stretch>
            <a:fillRect/>
          </a:stretch>
        </p:blipFill>
        <p:spPr>
          <a:xfrm>
            <a:off x="1437488" y="6701304"/>
            <a:ext cx="1344216" cy="1238655"/>
          </a:xfrm>
          <a:custGeom>
            <a:avLst/>
            <a:gdLst/>
            <a:ahLst/>
            <a:cxnLst>
              <a:cxn ang="0">
                <a:pos x="wd2" y="hd2"/>
              </a:cxn>
              <a:cxn ang="5400000">
                <a:pos x="wd2" y="hd2"/>
              </a:cxn>
              <a:cxn ang="10800000">
                <a:pos x="wd2" y="hd2"/>
              </a:cxn>
              <a:cxn ang="16200000">
                <a:pos x="wd2" y="hd2"/>
              </a:cxn>
            </a:cxnLst>
            <a:rect l="0" t="0" r="r" b="b"/>
            <a:pathLst>
              <a:path w="21600" h="21599" extrusionOk="0">
                <a:moveTo>
                  <a:pt x="12327" y="1"/>
                </a:moveTo>
                <a:cubicBezTo>
                  <a:pt x="12018" y="3"/>
                  <a:pt x="11694" y="58"/>
                  <a:pt x="11415" y="160"/>
                </a:cubicBezTo>
                <a:cubicBezTo>
                  <a:pt x="11090" y="279"/>
                  <a:pt x="10656" y="550"/>
                  <a:pt x="10401" y="796"/>
                </a:cubicBezTo>
                <a:cubicBezTo>
                  <a:pt x="10103" y="1086"/>
                  <a:pt x="9848" y="1540"/>
                  <a:pt x="9687" y="2056"/>
                </a:cubicBezTo>
                <a:cubicBezTo>
                  <a:pt x="9581" y="2397"/>
                  <a:pt x="9541" y="2615"/>
                  <a:pt x="9528" y="2976"/>
                </a:cubicBezTo>
                <a:cubicBezTo>
                  <a:pt x="9521" y="3151"/>
                  <a:pt x="9508" y="3301"/>
                  <a:pt x="9496" y="3308"/>
                </a:cubicBezTo>
                <a:cubicBezTo>
                  <a:pt x="9484" y="3316"/>
                  <a:pt x="9441" y="3331"/>
                  <a:pt x="9400" y="3336"/>
                </a:cubicBezTo>
                <a:cubicBezTo>
                  <a:pt x="9359" y="3341"/>
                  <a:pt x="9288" y="3365"/>
                  <a:pt x="9241" y="3392"/>
                </a:cubicBezTo>
                <a:cubicBezTo>
                  <a:pt x="9194" y="3418"/>
                  <a:pt x="9133" y="3450"/>
                  <a:pt x="9113" y="3461"/>
                </a:cubicBezTo>
                <a:cubicBezTo>
                  <a:pt x="9093" y="3472"/>
                  <a:pt x="9067" y="3475"/>
                  <a:pt x="9049" y="3475"/>
                </a:cubicBezTo>
                <a:cubicBezTo>
                  <a:pt x="8998" y="3475"/>
                  <a:pt x="8774" y="3619"/>
                  <a:pt x="8571" y="3779"/>
                </a:cubicBezTo>
                <a:cubicBezTo>
                  <a:pt x="8494" y="3840"/>
                  <a:pt x="8419" y="3890"/>
                  <a:pt x="8405" y="3890"/>
                </a:cubicBezTo>
                <a:cubicBezTo>
                  <a:pt x="8392" y="3890"/>
                  <a:pt x="8386" y="3899"/>
                  <a:pt x="8393" y="3911"/>
                </a:cubicBezTo>
                <a:cubicBezTo>
                  <a:pt x="8399" y="3922"/>
                  <a:pt x="8377" y="3968"/>
                  <a:pt x="8348" y="4014"/>
                </a:cubicBezTo>
                <a:cubicBezTo>
                  <a:pt x="8319" y="4061"/>
                  <a:pt x="8281" y="4139"/>
                  <a:pt x="8259" y="4187"/>
                </a:cubicBezTo>
                <a:cubicBezTo>
                  <a:pt x="8236" y="4235"/>
                  <a:pt x="8200" y="4277"/>
                  <a:pt x="8182" y="4284"/>
                </a:cubicBezTo>
                <a:cubicBezTo>
                  <a:pt x="8164" y="4292"/>
                  <a:pt x="8154" y="4309"/>
                  <a:pt x="8157" y="4319"/>
                </a:cubicBezTo>
                <a:cubicBezTo>
                  <a:pt x="8164" y="4344"/>
                  <a:pt x="7957" y="4672"/>
                  <a:pt x="7933" y="4672"/>
                </a:cubicBezTo>
                <a:cubicBezTo>
                  <a:pt x="7923" y="4672"/>
                  <a:pt x="7920" y="4680"/>
                  <a:pt x="7927" y="4693"/>
                </a:cubicBezTo>
                <a:cubicBezTo>
                  <a:pt x="7934" y="4705"/>
                  <a:pt x="7919" y="4722"/>
                  <a:pt x="7889" y="4734"/>
                </a:cubicBezTo>
                <a:cubicBezTo>
                  <a:pt x="7858" y="4747"/>
                  <a:pt x="7837" y="4770"/>
                  <a:pt x="7844" y="4783"/>
                </a:cubicBezTo>
                <a:cubicBezTo>
                  <a:pt x="7851" y="4795"/>
                  <a:pt x="7823" y="4858"/>
                  <a:pt x="7780" y="4921"/>
                </a:cubicBezTo>
                <a:cubicBezTo>
                  <a:pt x="7737" y="4983"/>
                  <a:pt x="7694" y="5060"/>
                  <a:pt x="7691" y="5094"/>
                </a:cubicBezTo>
                <a:cubicBezTo>
                  <a:pt x="7688" y="5127"/>
                  <a:pt x="7670" y="5216"/>
                  <a:pt x="7646" y="5295"/>
                </a:cubicBezTo>
                <a:cubicBezTo>
                  <a:pt x="7615" y="5400"/>
                  <a:pt x="7598" y="5528"/>
                  <a:pt x="7589" y="5779"/>
                </a:cubicBezTo>
                <a:cubicBezTo>
                  <a:pt x="7582" y="5967"/>
                  <a:pt x="7570" y="6172"/>
                  <a:pt x="7564" y="6229"/>
                </a:cubicBezTo>
                <a:cubicBezTo>
                  <a:pt x="7544" y="6386"/>
                  <a:pt x="7545" y="6528"/>
                  <a:pt x="7564" y="6540"/>
                </a:cubicBezTo>
                <a:cubicBezTo>
                  <a:pt x="7572" y="6546"/>
                  <a:pt x="7576" y="6662"/>
                  <a:pt x="7570" y="6796"/>
                </a:cubicBezTo>
                <a:cubicBezTo>
                  <a:pt x="7564" y="6931"/>
                  <a:pt x="7560" y="7093"/>
                  <a:pt x="7564" y="7156"/>
                </a:cubicBezTo>
                <a:cubicBezTo>
                  <a:pt x="7575" y="7390"/>
                  <a:pt x="7560" y="7653"/>
                  <a:pt x="7532" y="7689"/>
                </a:cubicBezTo>
                <a:cubicBezTo>
                  <a:pt x="7516" y="7709"/>
                  <a:pt x="7507" y="7742"/>
                  <a:pt x="7512" y="7758"/>
                </a:cubicBezTo>
                <a:cubicBezTo>
                  <a:pt x="7523" y="7788"/>
                  <a:pt x="7468" y="7976"/>
                  <a:pt x="7417" y="8097"/>
                </a:cubicBezTo>
                <a:cubicBezTo>
                  <a:pt x="7401" y="8135"/>
                  <a:pt x="7384" y="8194"/>
                  <a:pt x="7372" y="8229"/>
                </a:cubicBezTo>
                <a:cubicBezTo>
                  <a:pt x="7361" y="8264"/>
                  <a:pt x="7339" y="8291"/>
                  <a:pt x="7328" y="8291"/>
                </a:cubicBezTo>
                <a:cubicBezTo>
                  <a:pt x="7316" y="8291"/>
                  <a:pt x="7308" y="8306"/>
                  <a:pt x="7308" y="8326"/>
                </a:cubicBezTo>
                <a:cubicBezTo>
                  <a:pt x="7308" y="8385"/>
                  <a:pt x="7086" y="8597"/>
                  <a:pt x="6970" y="8651"/>
                </a:cubicBezTo>
                <a:cubicBezTo>
                  <a:pt x="6836" y="8714"/>
                  <a:pt x="6777" y="8716"/>
                  <a:pt x="6728" y="8658"/>
                </a:cubicBezTo>
                <a:cubicBezTo>
                  <a:pt x="6707" y="8633"/>
                  <a:pt x="6684" y="8615"/>
                  <a:pt x="6677" y="8616"/>
                </a:cubicBezTo>
                <a:cubicBezTo>
                  <a:pt x="6632" y="8622"/>
                  <a:pt x="6606" y="8607"/>
                  <a:pt x="6588" y="8561"/>
                </a:cubicBezTo>
                <a:cubicBezTo>
                  <a:pt x="6577" y="8533"/>
                  <a:pt x="6547" y="8482"/>
                  <a:pt x="6524" y="8450"/>
                </a:cubicBezTo>
                <a:cubicBezTo>
                  <a:pt x="6501" y="8419"/>
                  <a:pt x="6482" y="8366"/>
                  <a:pt x="6479" y="8333"/>
                </a:cubicBezTo>
                <a:cubicBezTo>
                  <a:pt x="6477" y="8299"/>
                  <a:pt x="6468" y="8272"/>
                  <a:pt x="6460" y="8277"/>
                </a:cubicBezTo>
                <a:cubicBezTo>
                  <a:pt x="6440" y="8291"/>
                  <a:pt x="6348" y="8137"/>
                  <a:pt x="6358" y="8104"/>
                </a:cubicBezTo>
                <a:cubicBezTo>
                  <a:pt x="6363" y="8090"/>
                  <a:pt x="6347" y="8050"/>
                  <a:pt x="6320" y="8021"/>
                </a:cubicBezTo>
                <a:cubicBezTo>
                  <a:pt x="6293" y="7992"/>
                  <a:pt x="6269" y="7942"/>
                  <a:pt x="6269" y="7911"/>
                </a:cubicBezTo>
                <a:cubicBezTo>
                  <a:pt x="6269" y="7879"/>
                  <a:pt x="6260" y="7848"/>
                  <a:pt x="6250" y="7841"/>
                </a:cubicBezTo>
                <a:cubicBezTo>
                  <a:pt x="6240" y="7835"/>
                  <a:pt x="6213" y="7768"/>
                  <a:pt x="6186" y="7689"/>
                </a:cubicBezTo>
                <a:cubicBezTo>
                  <a:pt x="6159" y="7610"/>
                  <a:pt x="6103" y="7493"/>
                  <a:pt x="6065" y="7433"/>
                </a:cubicBezTo>
                <a:cubicBezTo>
                  <a:pt x="6026" y="7373"/>
                  <a:pt x="5992" y="7306"/>
                  <a:pt x="5988" y="7281"/>
                </a:cubicBezTo>
                <a:cubicBezTo>
                  <a:pt x="5985" y="7256"/>
                  <a:pt x="5963" y="7213"/>
                  <a:pt x="5937" y="7184"/>
                </a:cubicBezTo>
                <a:cubicBezTo>
                  <a:pt x="5912" y="7154"/>
                  <a:pt x="5893" y="7115"/>
                  <a:pt x="5893" y="7101"/>
                </a:cubicBezTo>
                <a:cubicBezTo>
                  <a:pt x="5893" y="7068"/>
                  <a:pt x="5646" y="6866"/>
                  <a:pt x="5606" y="6866"/>
                </a:cubicBezTo>
                <a:cubicBezTo>
                  <a:pt x="5589" y="6866"/>
                  <a:pt x="5542" y="6849"/>
                  <a:pt x="5504" y="6824"/>
                </a:cubicBezTo>
                <a:cubicBezTo>
                  <a:pt x="5466" y="6799"/>
                  <a:pt x="5414" y="6776"/>
                  <a:pt x="5389" y="6776"/>
                </a:cubicBezTo>
                <a:cubicBezTo>
                  <a:pt x="5363" y="6776"/>
                  <a:pt x="5338" y="6766"/>
                  <a:pt x="5331" y="6755"/>
                </a:cubicBezTo>
                <a:cubicBezTo>
                  <a:pt x="5318" y="6731"/>
                  <a:pt x="5119" y="6653"/>
                  <a:pt x="4974" y="6616"/>
                </a:cubicBezTo>
                <a:cubicBezTo>
                  <a:pt x="4733" y="6555"/>
                  <a:pt x="4461" y="6592"/>
                  <a:pt x="4356" y="6693"/>
                </a:cubicBezTo>
                <a:cubicBezTo>
                  <a:pt x="4332" y="6716"/>
                  <a:pt x="4298" y="6734"/>
                  <a:pt x="4279" y="6734"/>
                </a:cubicBezTo>
                <a:cubicBezTo>
                  <a:pt x="4260" y="6734"/>
                  <a:pt x="4228" y="6758"/>
                  <a:pt x="4209" y="6789"/>
                </a:cubicBezTo>
                <a:cubicBezTo>
                  <a:pt x="4190" y="6821"/>
                  <a:pt x="4165" y="6845"/>
                  <a:pt x="4152" y="6845"/>
                </a:cubicBezTo>
                <a:cubicBezTo>
                  <a:pt x="4131" y="6845"/>
                  <a:pt x="3966" y="7093"/>
                  <a:pt x="3871" y="7267"/>
                </a:cubicBezTo>
                <a:cubicBezTo>
                  <a:pt x="3857" y="7292"/>
                  <a:pt x="3832" y="7318"/>
                  <a:pt x="3814" y="7329"/>
                </a:cubicBezTo>
                <a:cubicBezTo>
                  <a:pt x="3795" y="7340"/>
                  <a:pt x="3781" y="7359"/>
                  <a:pt x="3788" y="7371"/>
                </a:cubicBezTo>
                <a:cubicBezTo>
                  <a:pt x="3795" y="7383"/>
                  <a:pt x="3786" y="7405"/>
                  <a:pt x="3769" y="7412"/>
                </a:cubicBezTo>
                <a:cubicBezTo>
                  <a:pt x="3752" y="7419"/>
                  <a:pt x="3738" y="7444"/>
                  <a:pt x="3731" y="7475"/>
                </a:cubicBezTo>
                <a:cubicBezTo>
                  <a:pt x="3724" y="7505"/>
                  <a:pt x="3689" y="7545"/>
                  <a:pt x="3654" y="7565"/>
                </a:cubicBezTo>
                <a:cubicBezTo>
                  <a:pt x="3619" y="7584"/>
                  <a:pt x="3591" y="7616"/>
                  <a:pt x="3597" y="7627"/>
                </a:cubicBezTo>
                <a:cubicBezTo>
                  <a:pt x="3603" y="7638"/>
                  <a:pt x="3589" y="7678"/>
                  <a:pt x="3559" y="7717"/>
                </a:cubicBezTo>
                <a:cubicBezTo>
                  <a:pt x="3528" y="7756"/>
                  <a:pt x="3507" y="7786"/>
                  <a:pt x="3514" y="7786"/>
                </a:cubicBezTo>
                <a:cubicBezTo>
                  <a:pt x="3520" y="7786"/>
                  <a:pt x="3504" y="7831"/>
                  <a:pt x="3476" y="7890"/>
                </a:cubicBezTo>
                <a:cubicBezTo>
                  <a:pt x="3447" y="7948"/>
                  <a:pt x="3418" y="8023"/>
                  <a:pt x="3418" y="8056"/>
                </a:cubicBezTo>
                <a:cubicBezTo>
                  <a:pt x="3419" y="8138"/>
                  <a:pt x="3490" y="8290"/>
                  <a:pt x="3616" y="8499"/>
                </a:cubicBezTo>
                <a:cubicBezTo>
                  <a:pt x="3725" y="8680"/>
                  <a:pt x="3734" y="8753"/>
                  <a:pt x="3661" y="8769"/>
                </a:cubicBezTo>
                <a:cubicBezTo>
                  <a:pt x="3637" y="8773"/>
                  <a:pt x="3600" y="8783"/>
                  <a:pt x="3571" y="8796"/>
                </a:cubicBezTo>
                <a:cubicBezTo>
                  <a:pt x="3542" y="8809"/>
                  <a:pt x="3506" y="8823"/>
                  <a:pt x="3495" y="8824"/>
                </a:cubicBezTo>
                <a:cubicBezTo>
                  <a:pt x="3483" y="8825"/>
                  <a:pt x="3419" y="8853"/>
                  <a:pt x="3354" y="8886"/>
                </a:cubicBezTo>
                <a:cubicBezTo>
                  <a:pt x="3204" y="8963"/>
                  <a:pt x="3104" y="8996"/>
                  <a:pt x="2959" y="9011"/>
                </a:cubicBezTo>
                <a:cubicBezTo>
                  <a:pt x="2895" y="9017"/>
                  <a:pt x="2824" y="9041"/>
                  <a:pt x="2806" y="9059"/>
                </a:cubicBezTo>
                <a:cubicBezTo>
                  <a:pt x="2788" y="9077"/>
                  <a:pt x="2752" y="9094"/>
                  <a:pt x="2723" y="9094"/>
                </a:cubicBezTo>
                <a:cubicBezTo>
                  <a:pt x="2650" y="9094"/>
                  <a:pt x="2582" y="9147"/>
                  <a:pt x="2532" y="9253"/>
                </a:cubicBezTo>
                <a:cubicBezTo>
                  <a:pt x="2483" y="9357"/>
                  <a:pt x="2381" y="9508"/>
                  <a:pt x="2296" y="9599"/>
                </a:cubicBezTo>
                <a:cubicBezTo>
                  <a:pt x="2264" y="9633"/>
                  <a:pt x="2238" y="9675"/>
                  <a:pt x="2238" y="9689"/>
                </a:cubicBezTo>
                <a:cubicBezTo>
                  <a:pt x="2238" y="9703"/>
                  <a:pt x="2204" y="9758"/>
                  <a:pt x="2162" y="9814"/>
                </a:cubicBezTo>
                <a:cubicBezTo>
                  <a:pt x="2120" y="9869"/>
                  <a:pt x="2087" y="9916"/>
                  <a:pt x="2092" y="9917"/>
                </a:cubicBezTo>
                <a:cubicBezTo>
                  <a:pt x="2177" y="9938"/>
                  <a:pt x="2230" y="9935"/>
                  <a:pt x="2309" y="9897"/>
                </a:cubicBezTo>
                <a:cubicBezTo>
                  <a:pt x="2360" y="9871"/>
                  <a:pt x="2429" y="9848"/>
                  <a:pt x="2455" y="9848"/>
                </a:cubicBezTo>
                <a:cubicBezTo>
                  <a:pt x="2504" y="9848"/>
                  <a:pt x="2643" y="9813"/>
                  <a:pt x="2704" y="9786"/>
                </a:cubicBezTo>
                <a:cubicBezTo>
                  <a:pt x="2721" y="9778"/>
                  <a:pt x="2755" y="9768"/>
                  <a:pt x="2781" y="9765"/>
                </a:cubicBezTo>
                <a:cubicBezTo>
                  <a:pt x="2806" y="9762"/>
                  <a:pt x="2861" y="9736"/>
                  <a:pt x="2908" y="9710"/>
                </a:cubicBezTo>
                <a:cubicBezTo>
                  <a:pt x="2955" y="9684"/>
                  <a:pt x="3019" y="9661"/>
                  <a:pt x="3042" y="9661"/>
                </a:cubicBezTo>
                <a:cubicBezTo>
                  <a:pt x="3065" y="9661"/>
                  <a:pt x="3115" y="9645"/>
                  <a:pt x="3157" y="9620"/>
                </a:cubicBezTo>
                <a:cubicBezTo>
                  <a:pt x="3198" y="9595"/>
                  <a:pt x="3248" y="9571"/>
                  <a:pt x="3265" y="9571"/>
                </a:cubicBezTo>
                <a:cubicBezTo>
                  <a:pt x="3282" y="9571"/>
                  <a:pt x="3291" y="9564"/>
                  <a:pt x="3291" y="9551"/>
                </a:cubicBezTo>
                <a:cubicBezTo>
                  <a:pt x="3291" y="9538"/>
                  <a:pt x="3318" y="9515"/>
                  <a:pt x="3348" y="9502"/>
                </a:cubicBezTo>
                <a:cubicBezTo>
                  <a:pt x="3378" y="9490"/>
                  <a:pt x="3447" y="9454"/>
                  <a:pt x="3501" y="9419"/>
                </a:cubicBezTo>
                <a:cubicBezTo>
                  <a:pt x="3555" y="9385"/>
                  <a:pt x="3611" y="9357"/>
                  <a:pt x="3622" y="9357"/>
                </a:cubicBezTo>
                <a:cubicBezTo>
                  <a:pt x="3634" y="9356"/>
                  <a:pt x="3638" y="9337"/>
                  <a:pt x="3635" y="9322"/>
                </a:cubicBezTo>
                <a:cubicBezTo>
                  <a:pt x="3632" y="9307"/>
                  <a:pt x="3657" y="9281"/>
                  <a:pt x="3686" y="9260"/>
                </a:cubicBezTo>
                <a:cubicBezTo>
                  <a:pt x="3715" y="9239"/>
                  <a:pt x="3731" y="9216"/>
                  <a:pt x="3724" y="9205"/>
                </a:cubicBezTo>
                <a:cubicBezTo>
                  <a:pt x="3718" y="9193"/>
                  <a:pt x="3745" y="9148"/>
                  <a:pt x="3782" y="9108"/>
                </a:cubicBezTo>
                <a:cubicBezTo>
                  <a:pt x="3819" y="9067"/>
                  <a:pt x="3859" y="9000"/>
                  <a:pt x="3877" y="8962"/>
                </a:cubicBezTo>
                <a:cubicBezTo>
                  <a:pt x="3896" y="8925"/>
                  <a:pt x="3961" y="8826"/>
                  <a:pt x="4024" y="8741"/>
                </a:cubicBezTo>
                <a:cubicBezTo>
                  <a:pt x="4087" y="8656"/>
                  <a:pt x="4135" y="8589"/>
                  <a:pt x="4126" y="8589"/>
                </a:cubicBezTo>
                <a:cubicBezTo>
                  <a:pt x="4118" y="8589"/>
                  <a:pt x="4133" y="8566"/>
                  <a:pt x="4158" y="8540"/>
                </a:cubicBezTo>
                <a:cubicBezTo>
                  <a:pt x="4183" y="8515"/>
                  <a:pt x="4203" y="8483"/>
                  <a:pt x="4203" y="8471"/>
                </a:cubicBezTo>
                <a:cubicBezTo>
                  <a:pt x="4203" y="8459"/>
                  <a:pt x="4223" y="8428"/>
                  <a:pt x="4247" y="8402"/>
                </a:cubicBezTo>
                <a:cubicBezTo>
                  <a:pt x="4287" y="8359"/>
                  <a:pt x="4293" y="8325"/>
                  <a:pt x="4292" y="8125"/>
                </a:cubicBezTo>
                <a:lnTo>
                  <a:pt x="4286" y="7904"/>
                </a:lnTo>
                <a:lnTo>
                  <a:pt x="4171" y="7703"/>
                </a:lnTo>
                <a:cubicBezTo>
                  <a:pt x="4081" y="7550"/>
                  <a:pt x="4057" y="7498"/>
                  <a:pt x="4075" y="7475"/>
                </a:cubicBezTo>
                <a:cubicBezTo>
                  <a:pt x="4107" y="7433"/>
                  <a:pt x="4272" y="7432"/>
                  <a:pt x="4305" y="7475"/>
                </a:cubicBezTo>
                <a:cubicBezTo>
                  <a:pt x="4321" y="7496"/>
                  <a:pt x="4350" y="7503"/>
                  <a:pt x="4388" y="7495"/>
                </a:cubicBezTo>
                <a:cubicBezTo>
                  <a:pt x="4425" y="7487"/>
                  <a:pt x="4479" y="7499"/>
                  <a:pt x="4534" y="7530"/>
                </a:cubicBezTo>
                <a:cubicBezTo>
                  <a:pt x="4582" y="7556"/>
                  <a:pt x="4645" y="7578"/>
                  <a:pt x="4675" y="7578"/>
                </a:cubicBezTo>
                <a:cubicBezTo>
                  <a:pt x="4745" y="7578"/>
                  <a:pt x="4953" y="7680"/>
                  <a:pt x="4968" y="7724"/>
                </a:cubicBezTo>
                <a:cubicBezTo>
                  <a:pt x="4975" y="7743"/>
                  <a:pt x="4996" y="7758"/>
                  <a:pt x="5013" y="7751"/>
                </a:cubicBezTo>
                <a:cubicBezTo>
                  <a:pt x="5047" y="7737"/>
                  <a:pt x="5172" y="7796"/>
                  <a:pt x="5172" y="7827"/>
                </a:cubicBezTo>
                <a:cubicBezTo>
                  <a:pt x="5172" y="7839"/>
                  <a:pt x="5193" y="7854"/>
                  <a:pt x="5217" y="7862"/>
                </a:cubicBezTo>
                <a:cubicBezTo>
                  <a:pt x="5257" y="7876"/>
                  <a:pt x="5358" y="8063"/>
                  <a:pt x="5325" y="8063"/>
                </a:cubicBezTo>
                <a:cubicBezTo>
                  <a:pt x="5317" y="8063"/>
                  <a:pt x="5340" y="8090"/>
                  <a:pt x="5376" y="8125"/>
                </a:cubicBezTo>
                <a:cubicBezTo>
                  <a:pt x="5436" y="8182"/>
                  <a:pt x="5680" y="8630"/>
                  <a:pt x="5650" y="8630"/>
                </a:cubicBezTo>
                <a:cubicBezTo>
                  <a:pt x="5643" y="8630"/>
                  <a:pt x="5652" y="8658"/>
                  <a:pt x="5669" y="8686"/>
                </a:cubicBezTo>
                <a:cubicBezTo>
                  <a:pt x="5691" y="8719"/>
                  <a:pt x="5690" y="8744"/>
                  <a:pt x="5676" y="8762"/>
                </a:cubicBezTo>
                <a:cubicBezTo>
                  <a:pt x="5662" y="8780"/>
                  <a:pt x="5668" y="8801"/>
                  <a:pt x="5695" y="8838"/>
                </a:cubicBezTo>
                <a:cubicBezTo>
                  <a:pt x="5727" y="8883"/>
                  <a:pt x="5853" y="9143"/>
                  <a:pt x="5861" y="9184"/>
                </a:cubicBezTo>
                <a:cubicBezTo>
                  <a:pt x="5866" y="9211"/>
                  <a:pt x="6055" y="9518"/>
                  <a:pt x="6097" y="9564"/>
                </a:cubicBezTo>
                <a:cubicBezTo>
                  <a:pt x="6145" y="9619"/>
                  <a:pt x="6166" y="9626"/>
                  <a:pt x="6314" y="9620"/>
                </a:cubicBezTo>
                <a:cubicBezTo>
                  <a:pt x="6426" y="9615"/>
                  <a:pt x="6524" y="9550"/>
                  <a:pt x="6677" y="9385"/>
                </a:cubicBezTo>
                <a:cubicBezTo>
                  <a:pt x="6739" y="9318"/>
                  <a:pt x="6795" y="9264"/>
                  <a:pt x="6805" y="9267"/>
                </a:cubicBezTo>
                <a:cubicBezTo>
                  <a:pt x="6814" y="9270"/>
                  <a:pt x="6817" y="9251"/>
                  <a:pt x="6817" y="9225"/>
                </a:cubicBezTo>
                <a:cubicBezTo>
                  <a:pt x="6817" y="9200"/>
                  <a:pt x="6835" y="9165"/>
                  <a:pt x="6856" y="9142"/>
                </a:cubicBezTo>
                <a:cubicBezTo>
                  <a:pt x="6876" y="9120"/>
                  <a:pt x="6931" y="9049"/>
                  <a:pt x="6977" y="8983"/>
                </a:cubicBezTo>
                <a:cubicBezTo>
                  <a:pt x="7023" y="8917"/>
                  <a:pt x="7068" y="8859"/>
                  <a:pt x="7079" y="8859"/>
                </a:cubicBezTo>
                <a:cubicBezTo>
                  <a:pt x="7090" y="8859"/>
                  <a:pt x="7098" y="8852"/>
                  <a:pt x="7092" y="8845"/>
                </a:cubicBezTo>
                <a:cubicBezTo>
                  <a:pt x="7075" y="8826"/>
                  <a:pt x="7165" y="8672"/>
                  <a:pt x="7321" y="8457"/>
                </a:cubicBezTo>
                <a:cubicBezTo>
                  <a:pt x="7392" y="8359"/>
                  <a:pt x="7454" y="8269"/>
                  <a:pt x="7455" y="8257"/>
                </a:cubicBezTo>
                <a:cubicBezTo>
                  <a:pt x="7457" y="8244"/>
                  <a:pt x="7478" y="8207"/>
                  <a:pt x="7500" y="8173"/>
                </a:cubicBezTo>
                <a:cubicBezTo>
                  <a:pt x="7522" y="8140"/>
                  <a:pt x="7538" y="8097"/>
                  <a:pt x="7538" y="8084"/>
                </a:cubicBezTo>
                <a:cubicBezTo>
                  <a:pt x="7538" y="8070"/>
                  <a:pt x="7548" y="8052"/>
                  <a:pt x="7564" y="8042"/>
                </a:cubicBezTo>
                <a:cubicBezTo>
                  <a:pt x="7579" y="8032"/>
                  <a:pt x="7606" y="7992"/>
                  <a:pt x="7621" y="7952"/>
                </a:cubicBezTo>
                <a:cubicBezTo>
                  <a:pt x="7636" y="7912"/>
                  <a:pt x="7669" y="7856"/>
                  <a:pt x="7697" y="7827"/>
                </a:cubicBezTo>
                <a:cubicBezTo>
                  <a:pt x="7726" y="7799"/>
                  <a:pt x="7748" y="7766"/>
                  <a:pt x="7748" y="7751"/>
                </a:cubicBezTo>
                <a:cubicBezTo>
                  <a:pt x="7748" y="7737"/>
                  <a:pt x="7770" y="7705"/>
                  <a:pt x="7793" y="7682"/>
                </a:cubicBezTo>
                <a:cubicBezTo>
                  <a:pt x="7816" y="7659"/>
                  <a:pt x="7831" y="7633"/>
                  <a:pt x="7831" y="7620"/>
                </a:cubicBezTo>
                <a:cubicBezTo>
                  <a:pt x="7831" y="7607"/>
                  <a:pt x="7865" y="7522"/>
                  <a:pt x="7902" y="7433"/>
                </a:cubicBezTo>
                <a:cubicBezTo>
                  <a:pt x="8023" y="7136"/>
                  <a:pt x="8031" y="7108"/>
                  <a:pt x="8048" y="7039"/>
                </a:cubicBezTo>
                <a:cubicBezTo>
                  <a:pt x="8057" y="7001"/>
                  <a:pt x="8079" y="6907"/>
                  <a:pt x="8099" y="6831"/>
                </a:cubicBezTo>
                <a:cubicBezTo>
                  <a:pt x="8129" y="6715"/>
                  <a:pt x="8134" y="6572"/>
                  <a:pt x="8137" y="5917"/>
                </a:cubicBezTo>
                <a:cubicBezTo>
                  <a:pt x="8140" y="5489"/>
                  <a:pt x="8148" y="5135"/>
                  <a:pt x="8150" y="5129"/>
                </a:cubicBezTo>
                <a:cubicBezTo>
                  <a:pt x="8152" y="5122"/>
                  <a:pt x="8153" y="5051"/>
                  <a:pt x="8157" y="4969"/>
                </a:cubicBezTo>
                <a:cubicBezTo>
                  <a:pt x="8160" y="4887"/>
                  <a:pt x="8167" y="4810"/>
                  <a:pt x="8169" y="4803"/>
                </a:cubicBezTo>
                <a:cubicBezTo>
                  <a:pt x="8172" y="4797"/>
                  <a:pt x="8171" y="4760"/>
                  <a:pt x="8169" y="4720"/>
                </a:cubicBezTo>
                <a:cubicBezTo>
                  <a:pt x="8164" y="4615"/>
                  <a:pt x="8206" y="4549"/>
                  <a:pt x="8265" y="4561"/>
                </a:cubicBezTo>
                <a:cubicBezTo>
                  <a:pt x="8299" y="4568"/>
                  <a:pt x="8311" y="4559"/>
                  <a:pt x="8310" y="4533"/>
                </a:cubicBezTo>
                <a:cubicBezTo>
                  <a:pt x="8308" y="4511"/>
                  <a:pt x="8325" y="4499"/>
                  <a:pt x="8354" y="4499"/>
                </a:cubicBezTo>
                <a:cubicBezTo>
                  <a:pt x="8380" y="4498"/>
                  <a:pt x="8417" y="4480"/>
                  <a:pt x="8431" y="4464"/>
                </a:cubicBezTo>
                <a:cubicBezTo>
                  <a:pt x="8445" y="4449"/>
                  <a:pt x="8474" y="4436"/>
                  <a:pt x="8495" y="4436"/>
                </a:cubicBezTo>
                <a:cubicBezTo>
                  <a:pt x="8516" y="4436"/>
                  <a:pt x="8566" y="4420"/>
                  <a:pt x="8609" y="4395"/>
                </a:cubicBezTo>
                <a:cubicBezTo>
                  <a:pt x="8653" y="4370"/>
                  <a:pt x="8704" y="4347"/>
                  <a:pt x="8724" y="4347"/>
                </a:cubicBezTo>
                <a:cubicBezTo>
                  <a:pt x="8744" y="4347"/>
                  <a:pt x="8763" y="4343"/>
                  <a:pt x="8769" y="4333"/>
                </a:cubicBezTo>
                <a:cubicBezTo>
                  <a:pt x="8774" y="4323"/>
                  <a:pt x="8811" y="4308"/>
                  <a:pt x="8845" y="4305"/>
                </a:cubicBezTo>
                <a:cubicBezTo>
                  <a:pt x="8880" y="4302"/>
                  <a:pt x="8948" y="4283"/>
                  <a:pt x="8998" y="4263"/>
                </a:cubicBezTo>
                <a:cubicBezTo>
                  <a:pt x="9124" y="4215"/>
                  <a:pt x="9374" y="4167"/>
                  <a:pt x="9547" y="4153"/>
                </a:cubicBezTo>
                <a:cubicBezTo>
                  <a:pt x="9693" y="4141"/>
                  <a:pt x="9704" y="4143"/>
                  <a:pt x="9719" y="4236"/>
                </a:cubicBezTo>
                <a:cubicBezTo>
                  <a:pt x="9722" y="4253"/>
                  <a:pt x="9774" y="4376"/>
                  <a:pt x="9834" y="4506"/>
                </a:cubicBezTo>
                <a:cubicBezTo>
                  <a:pt x="10086" y="5051"/>
                  <a:pt x="10444" y="5521"/>
                  <a:pt x="10803" y="5779"/>
                </a:cubicBezTo>
                <a:cubicBezTo>
                  <a:pt x="10852" y="5814"/>
                  <a:pt x="10892" y="5851"/>
                  <a:pt x="10892" y="5862"/>
                </a:cubicBezTo>
                <a:cubicBezTo>
                  <a:pt x="10892" y="5873"/>
                  <a:pt x="10903" y="5879"/>
                  <a:pt x="10912" y="5876"/>
                </a:cubicBezTo>
                <a:cubicBezTo>
                  <a:pt x="10934" y="5868"/>
                  <a:pt x="11160" y="6014"/>
                  <a:pt x="11192" y="6056"/>
                </a:cubicBezTo>
                <a:cubicBezTo>
                  <a:pt x="11206" y="6075"/>
                  <a:pt x="11226" y="6084"/>
                  <a:pt x="11237" y="6077"/>
                </a:cubicBezTo>
                <a:cubicBezTo>
                  <a:pt x="11248" y="6069"/>
                  <a:pt x="11272" y="6076"/>
                  <a:pt x="11288" y="6090"/>
                </a:cubicBezTo>
                <a:cubicBezTo>
                  <a:pt x="11313" y="6113"/>
                  <a:pt x="11305" y="6137"/>
                  <a:pt x="11262" y="6243"/>
                </a:cubicBezTo>
                <a:cubicBezTo>
                  <a:pt x="11234" y="6311"/>
                  <a:pt x="11217" y="6372"/>
                  <a:pt x="11218" y="6381"/>
                </a:cubicBezTo>
                <a:cubicBezTo>
                  <a:pt x="11219" y="6397"/>
                  <a:pt x="10915" y="6522"/>
                  <a:pt x="10848" y="6533"/>
                </a:cubicBezTo>
                <a:cubicBezTo>
                  <a:pt x="10774" y="6546"/>
                  <a:pt x="10402" y="6878"/>
                  <a:pt x="10153" y="7156"/>
                </a:cubicBezTo>
                <a:cubicBezTo>
                  <a:pt x="9699" y="7662"/>
                  <a:pt x="9333" y="8154"/>
                  <a:pt x="9113" y="8540"/>
                </a:cubicBezTo>
                <a:cubicBezTo>
                  <a:pt x="8746" y="9186"/>
                  <a:pt x="8762" y="9736"/>
                  <a:pt x="9158" y="10000"/>
                </a:cubicBezTo>
                <a:cubicBezTo>
                  <a:pt x="9281" y="10082"/>
                  <a:pt x="9712" y="10239"/>
                  <a:pt x="9987" y="10298"/>
                </a:cubicBezTo>
                <a:cubicBezTo>
                  <a:pt x="10187" y="10341"/>
                  <a:pt x="10741" y="10523"/>
                  <a:pt x="10784" y="10561"/>
                </a:cubicBezTo>
                <a:cubicBezTo>
                  <a:pt x="10802" y="10577"/>
                  <a:pt x="10773" y="10654"/>
                  <a:pt x="10682" y="10859"/>
                </a:cubicBezTo>
                <a:cubicBezTo>
                  <a:pt x="10518" y="11227"/>
                  <a:pt x="10471" y="11431"/>
                  <a:pt x="10472" y="11772"/>
                </a:cubicBezTo>
                <a:cubicBezTo>
                  <a:pt x="10472" y="11918"/>
                  <a:pt x="10491" y="12137"/>
                  <a:pt x="10510" y="12263"/>
                </a:cubicBezTo>
                <a:cubicBezTo>
                  <a:pt x="10578" y="12716"/>
                  <a:pt x="10556" y="13033"/>
                  <a:pt x="10357" y="14679"/>
                </a:cubicBezTo>
                <a:cubicBezTo>
                  <a:pt x="10293" y="15202"/>
                  <a:pt x="10235" y="15681"/>
                  <a:pt x="10229" y="15737"/>
                </a:cubicBezTo>
                <a:cubicBezTo>
                  <a:pt x="10195" y="16047"/>
                  <a:pt x="10175" y="16115"/>
                  <a:pt x="10070" y="16250"/>
                </a:cubicBezTo>
                <a:cubicBezTo>
                  <a:pt x="10013" y="16322"/>
                  <a:pt x="9937" y="16426"/>
                  <a:pt x="9904" y="16478"/>
                </a:cubicBezTo>
                <a:cubicBezTo>
                  <a:pt x="9786" y="16665"/>
                  <a:pt x="9311" y="17741"/>
                  <a:pt x="9311" y="17820"/>
                </a:cubicBezTo>
                <a:cubicBezTo>
                  <a:pt x="9311" y="17893"/>
                  <a:pt x="9010" y="18149"/>
                  <a:pt x="8954" y="18125"/>
                </a:cubicBezTo>
                <a:cubicBezTo>
                  <a:pt x="8934" y="18117"/>
                  <a:pt x="8932" y="18116"/>
                  <a:pt x="8941" y="18132"/>
                </a:cubicBezTo>
                <a:cubicBezTo>
                  <a:pt x="8963" y="18170"/>
                  <a:pt x="8913" y="18192"/>
                  <a:pt x="8877" y="18160"/>
                </a:cubicBezTo>
                <a:cubicBezTo>
                  <a:pt x="8852" y="18137"/>
                  <a:pt x="8839" y="18145"/>
                  <a:pt x="8813" y="18180"/>
                </a:cubicBezTo>
                <a:cubicBezTo>
                  <a:pt x="8796" y="18204"/>
                  <a:pt x="8773" y="18244"/>
                  <a:pt x="8762" y="18270"/>
                </a:cubicBezTo>
                <a:cubicBezTo>
                  <a:pt x="8737" y="18335"/>
                  <a:pt x="8636" y="18355"/>
                  <a:pt x="8622" y="18298"/>
                </a:cubicBezTo>
                <a:cubicBezTo>
                  <a:pt x="8617" y="18275"/>
                  <a:pt x="8594" y="18256"/>
                  <a:pt x="8571" y="18250"/>
                </a:cubicBezTo>
                <a:cubicBezTo>
                  <a:pt x="8548" y="18243"/>
                  <a:pt x="8532" y="18221"/>
                  <a:pt x="8539" y="18208"/>
                </a:cubicBezTo>
                <a:cubicBezTo>
                  <a:pt x="8547" y="18195"/>
                  <a:pt x="8538" y="18187"/>
                  <a:pt x="8520" y="18187"/>
                </a:cubicBezTo>
                <a:cubicBezTo>
                  <a:pt x="8502" y="18187"/>
                  <a:pt x="8486" y="18192"/>
                  <a:pt x="8488" y="18201"/>
                </a:cubicBezTo>
                <a:cubicBezTo>
                  <a:pt x="8490" y="18211"/>
                  <a:pt x="8482" y="18251"/>
                  <a:pt x="8469" y="18284"/>
                </a:cubicBezTo>
                <a:cubicBezTo>
                  <a:pt x="8450" y="18335"/>
                  <a:pt x="8430" y="18346"/>
                  <a:pt x="8348" y="18353"/>
                </a:cubicBezTo>
                <a:cubicBezTo>
                  <a:pt x="8278" y="18359"/>
                  <a:pt x="8242" y="18352"/>
                  <a:pt x="8220" y="18326"/>
                </a:cubicBezTo>
                <a:cubicBezTo>
                  <a:pt x="8181" y="18278"/>
                  <a:pt x="8185" y="18267"/>
                  <a:pt x="8240" y="18187"/>
                </a:cubicBezTo>
                <a:cubicBezTo>
                  <a:pt x="8272" y="18140"/>
                  <a:pt x="8292" y="18123"/>
                  <a:pt x="8310" y="18139"/>
                </a:cubicBezTo>
                <a:cubicBezTo>
                  <a:pt x="8327" y="18154"/>
                  <a:pt x="8346" y="18150"/>
                  <a:pt x="8373" y="18118"/>
                </a:cubicBezTo>
                <a:cubicBezTo>
                  <a:pt x="8413" y="18071"/>
                  <a:pt x="8415" y="18069"/>
                  <a:pt x="8303" y="18077"/>
                </a:cubicBezTo>
                <a:cubicBezTo>
                  <a:pt x="8242" y="18080"/>
                  <a:pt x="8181" y="18096"/>
                  <a:pt x="8169" y="18111"/>
                </a:cubicBezTo>
                <a:cubicBezTo>
                  <a:pt x="8158" y="18126"/>
                  <a:pt x="8135" y="18132"/>
                  <a:pt x="8118" y="18125"/>
                </a:cubicBezTo>
                <a:cubicBezTo>
                  <a:pt x="8102" y="18118"/>
                  <a:pt x="8086" y="18125"/>
                  <a:pt x="8086" y="18139"/>
                </a:cubicBezTo>
                <a:cubicBezTo>
                  <a:pt x="8086" y="18153"/>
                  <a:pt x="8065" y="18175"/>
                  <a:pt x="8035" y="18187"/>
                </a:cubicBezTo>
                <a:cubicBezTo>
                  <a:pt x="8006" y="18199"/>
                  <a:pt x="7970" y="18231"/>
                  <a:pt x="7959" y="18263"/>
                </a:cubicBezTo>
                <a:cubicBezTo>
                  <a:pt x="7939" y="18320"/>
                  <a:pt x="7940" y="18321"/>
                  <a:pt x="7889" y="18284"/>
                </a:cubicBezTo>
                <a:cubicBezTo>
                  <a:pt x="7860" y="18263"/>
                  <a:pt x="7831" y="18241"/>
                  <a:pt x="7831" y="18229"/>
                </a:cubicBezTo>
                <a:cubicBezTo>
                  <a:pt x="7831" y="18216"/>
                  <a:pt x="7817" y="18220"/>
                  <a:pt x="7799" y="18236"/>
                </a:cubicBezTo>
                <a:cubicBezTo>
                  <a:pt x="7774" y="18259"/>
                  <a:pt x="7766" y="18253"/>
                  <a:pt x="7755" y="18222"/>
                </a:cubicBezTo>
                <a:cubicBezTo>
                  <a:pt x="7742" y="18187"/>
                  <a:pt x="7739" y="18187"/>
                  <a:pt x="7704" y="18222"/>
                </a:cubicBezTo>
                <a:cubicBezTo>
                  <a:pt x="7683" y="18243"/>
                  <a:pt x="7659" y="18251"/>
                  <a:pt x="7646" y="18243"/>
                </a:cubicBezTo>
                <a:cubicBezTo>
                  <a:pt x="7633" y="18233"/>
                  <a:pt x="7621" y="18255"/>
                  <a:pt x="7621" y="18291"/>
                </a:cubicBezTo>
                <a:cubicBezTo>
                  <a:pt x="7621" y="18333"/>
                  <a:pt x="7602" y="18355"/>
                  <a:pt x="7564" y="18374"/>
                </a:cubicBezTo>
                <a:cubicBezTo>
                  <a:pt x="7514" y="18399"/>
                  <a:pt x="7508" y="18399"/>
                  <a:pt x="7461" y="18340"/>
                </a:cubicBezTo>
                <a:cubicBezTo>
                  <a:pt x="7432" y="18302"/>
                  <a:pt x="7411" y="18252"/>
                  <a:pt x="7417" y="18229"/>
                </a:cubicBezTo>
                <a:cubicBezTo>
                  <a:pt x="7423" y="18203"/>
                  <a:pt x="7410" y="18175"/>
                  <a:pt x="7379" y="18153"/>
                </a:cubicBezTo>
                <a:cubicBezTo>
                  <a:pt x="7333" y="18120"/>
                  <a:pt x="7324" y="18123"/>
                  <a:pt x="7289" y="18160"/>
                </a:cubicBezTo>
                <a:cubicBezTo>
                  <a:pt x="7268" y="18182"/>
                  <a:pt x="7224" y="18227"/>
                  <a:pt x="7187" y="18263"/>
                </a:cubicBezTo>
                <a:lnTo>
                  <a:pt x="7117" y="18333"/>
                </a:lnTo>
                <a:lnTo>
                  <a:pt x="7053" y="18277"/>
                </a:lnTo>
                <a:cubicBezTo>
                  <a:pt x="7016" y="18248"/>
                  <a:pt x="6968" y="18236"/>
                  <a:pt x="6945" y="18243"/>
                </a:cubicBezTo>
                <a:cubicBezTo>
                  <a:pt x="6922" y="18249"/>
                  <a:pt x="6900" y="18240"/>
                  <a:pt x="6894" y="18229"/>
                </a:cubicBezTo>
                <a:cubicBezTo>
                  <a:pt x="6887" y="18217"/>
                  <a:pt x="6814" y="18208"/>
                  <a:pt x="6734" y="18208"/>
                </a:cubicBezTo>
                <a:cubicBezTo>
                  <a:pt x="6632" y="18208"/>
                  <a:pt x="6587" y="18198"/>
                  <a:pt x="6569" y="18173"/>
                </a:cubicBezTo>
                <a:cubicBezTo>
                  <a:pt x="6540" y="18135"/>
                  <a:pt x="6479" y="18126"/>
                  <a:pt x="6479" y="18160"/>
                </a:cubicBezTo>
                <a:cubicBezTo>
                  <a:pt x="6479" y="18210"/>
                  <a:pt x="6364" y="18320"/>
                  <a:pt x="6294" y="18333"/>
                </a:cubicBezTo>
                <a:cubicBezTo>
                  <a:pt x="6133" y="18361"/>
                  <a:pt x="5912" y="18369"/>
                  <a:pt x="5899" y="18346"/>
                </a:cubicBezTo>
                <a:cubicBezTo>
                  <a:pt x="5882" y="18317"/>
                  <a:pt x="5769" y="18317"/>
                  <a:pt x="5752" y="18346"/>
                </a:cubicBezTo>
                <a:cubicBezTo>
                  <a:pt x="5740" y="18368"/>
                  <a:pt x="5436" y="18355"/>
                  <a:pt x="5402" y="18333"/>
                </a:cubicBezTo>
                <a:cubicBezTo>
                  <a:pt x="5380" y="18318"/>
                  <a:pt x="5295" y="18369"/>
                  <a:pt x="5274" y="18409"/>
                </a:cubicBezTo>
                <a:cubicBezTo>
                  <a:pt x="5265" y="18426"/>
                  <a:pt x="5242" y="18431"/>
                  <a:pt x="5229" y="18423"/>
                </a:cubicBezTo>
                <a:cubicBezTo>
                  <a:pt x="5214" y="18413"/>
                  <a:pt x="5215" y="18420"/>
                  <a:pt x="5223" y="18443"/>
                </a:cubicBezTo>
                <a:cubicBezTo>
                  <a:pt x="5231" y="18467"/>
                  <a:pt x="5213" y="18495"/>
                  <a:pt x="5178" y="18519"/>
                </a:cubicBezTo>
                <a:cubicBezTo>
                  <a:pt x="5128" y="18555"/>
                  <a:pt x="5125" y="18556"/>
                  <a:pt x="5115" y="18513"/>
                </a:cubicBezTo>
                <a:cubicBezTo>
                  <a:pt x="5109" y="18487"/>
                  <a:pt x="5076" y="18449"/>
                  <a:pt x="5038" y="18429"/>
                </a:cubicBezTo>
                <a:cubicBezTo>
                  <a:pt x="5000" y="18410"/>
                  <a:pt x="4957" y="18379"/>
                  <a:pt x="4942" y="18360"/>
                </a:cubicBezTo>
                <a:cubicBezTo>
                  <a:pt x="4928" y="18341"/>
                  <a:pt x="4901" y="18326"/>
                  <a:pt x="4885" y="18326"/>
                </a:cubicBezTo>
                <a:cubicBezTo>
                  <a:pt x="4869" y="18326"/>
                  <a:pt x="4845" y="18295"/>
                  <a:pt x="4834" y="18263"/>
                </a:cubicBezTo>
                <a:cubicBezTo>
                  <a:pt x="4810" y="18196"/>
                  <a:pt x="4739" y="18188"/>
                  <a:pt x="4643" y="18243"/>
                </a:cubicBezTo>
                <a:cubicBezTo>
                  <a:pt x="4608" y="18262"/>
                  <a:pt x="4562" y="18278"/>
                  <a:pt x="4541" y="18270"/>
                </a:cubicBezTo>
                <a:cubicBezTo>
                  <a:pt x="4517" y="18262"/>
                  <a:pt x="4497" y="18269"/>
                  <a:pt x="4490" y="18291"/>
                </a:cubicBezTo>
                <a:cubicBezTo>
                  <a:pt x="4483" y="18310"/>
                  <a:pt x="4460" y="18326"/>
                  <a:pt x="4439" y="18326"/>
                </a:cubicBezTo>
                <a:cubicBezTo>
                  <a:pt x="4417" y="18326"/>
                  <a:pt x="4387" y="18333"/>
                  <a:pt x="4375" y="18346"/>
                </a:cubicBezTo>
                <a:cubicBezTo>
                  <a:pt x="4339" y="18385"/>
                  <a:pt x="4257" y="18366"/>
                  <a:pt x="4260" y="18319"/>
                </a:cubicBezTo>
                <a:cubicBezTo>
                  <a:pt x="4263" y="18280"/>
                  <a:pt x="4231" y="18264"/>
                  <a:pt x="4126" y="18250"/>
                </a:cubicBezTo>
                <a:cubicBezTo>
                  <a:pt x="4103" y="18246"/>
                  <a:pt x="4076" y="18254"/>
                  <a:pt x="4062" y="18263"/>
                </a:cubicBezTo>
                <a:cubicBezTo>
                  <a:pt x="4049" y="18272"/>
                  <a:pt x="4026" y="18261"/>
                  <a:pt x="4011" y="18243"/>
                </a:cubicBezTo>
                <a:cubicBezTo>
                  <a:pt x="3997" y="18224"/>
                  <a:pt x="3968" y="18208"/>
                  <a:pt x="3948" y="18208"/>
                </a:cubicBezTo>
                <a:cubicBezTo>
                  <a:pt x="3906" y="18208"/>
                  <a:pt x="3838" y="18283"/>
                  <a:pt x="3858" y="18305"/>
                </a:cubicBezTo>
                <a:cubicBezTo>
                  <a:pt x="3866" y="18313"/>
                  <a:pt x="3859" y="18335"/>
                  <a:pt x="3846" y="18353"/>
                </a:cubicBezTo>
                <a:cubicBezTo>
                  <a:pt x="3832" y="18371"/>
                  <a:pt x="3826" y="18413"/>
                  <a:pt x="3833" y="18443"/>
                </a:cubicBezTo>
                <a:cubicBezTo>
                  <a:pt x="3842" y="18482"/>
                  <a:pt x="3831" y="18510"/>
                  <a:pt x="3801" y="18540"/>
                </a:cubicBezTo>
                <a:cubicBezTo>
                  <a:pt x="3762" y="18578"/>
                  <a:pt x="3757" y="18578"/>
                  <a:pt x="3724" y="18547"/>
                </a:cubicBezTo>
                <a:cubicBezTo>
                  <a:pt x="3681" y="18508"/>
                  <a:pt x="3541" y="18436"/>
                  <a:pt x="3508" y="18436"/>
                </a:cubicBezTo>
                <a:cubicBezTo>
                  <a:pt x="3495" y="18436"/>
                  <a:pt x="3482" y="18451"/>
                  <a:pt x="3482" y="18464"/>
                </a:cubicBezTo>
                <a:cubicBezTo>
                  <a:pt x="3482" y="18477"/>
                  <a:pt x="3464" y="18490"/>
                  <a:pt x="3444" y="18499"/>
                </a:cubicBezTo>
                <a:cubicBezTo>
                  <a:pt x="3423" y="18507"/>
                  <a:pt x="3399" y="18528"/>
                  <a:pt x="3386" y="18547"/>
                </a:cubicBezTo>
                <a:cubicBezTo>
                  <a:pt x="3366" y="18577"/>
                  <a:pt x="3353" y="18576"/>
                  <a:pt x="3310" y="18526"/>
                </a:cubicBezTo>
                <a:cubicBezTo>
                  <a:pt x="3233" y="18438"/>
                  <a:pt x="3134" y="18401"/>
                  <a:pt x="3087" y="18443"/>
                </a:cubicBezTo>
                <a:cubicBezTo>
                  <a:pt x="3067" y="18461"/>
                  <a:pt x="3051" y="18460"/>
                  <a:pt x="3036" y="18443"/>
                </a:cubicBezTo>
                <a:cubicBezTo>
                  <a:pt x="3006" y="18411"/>
                  <a:pt x="2933" y="18434"/>
                  <a:pt x="2946" y="18471"/>
                </a:cubicBezTo>
                <a:cubicBezTo>
                  <a:pt x="2952" y="18487"/>
                  <a:pt x="2925" y="18526"/>
                  <a:pt x="2883" y="18554"/>
                </a:cubicBezTo>
                <a:cubicBezTo>
                  <a:pt x="2778" y="18624"/>
                  <a:pt x="2481" y="18634"/>
                  <a:pt x="2436" y="18568"/>
                </a:cubicBezTo>
                <a:cubicBezTo>
                  <a:pt x="2414" y="18535"/>
                  <a:pt x="2398" y="18527"/>
                  <a:pt x="2379" y="18547"/>
                </a:cubicBezTo>
                <a:cubicBezTo>
                  <a:pt x="2362" y="18565"/>
                  <a:pt x="2351" y="18569"/>
                  <a:pt x="2334" y="18554"/>
                </a:cubicBezTo>
                <a:cubicBezTo>
                  <a:pt x="2317" y="18538"/>
                  <a:pt x="2280" y="18547"/>
                  <a:pt x="2219" y="18582"/>
                </a:cubicBezTo>
                <a:cubicBezTo>
                  <a:pt x="2147" y="18624"/>
                  <a:pt x="2125" y="18625"/>
                  <a:pt x="2092" y="18602"/>
                </a:cubicBezTo>
                <a:cubicBezTo>
                  <a:pt x="2070" y="18587"/>
                  <a:pt x="2033" y="18581"/>
                  <a:pt x="2015" y="18589"/>
                </a:cubicBezTo>
                <a:cubicBezTo>
                  <a:pt x="1983" y="18602"/>
                  <a:pt x="1966" y="18576"/>
                  <a:pt x="1951" y="18492"/>
                </a:cubicBezTo>
                <a:cubicBezTo>
                  <a:pt x="1947" y="18469"/>
                  <a:pt x="1941" y="18446"/>
                  <a:pt x="1939" y="18443"/>
                </a:cubicBezTo>
                <a:cubicBezTo>
                  <a:pt x="1936" y="18440"/>
                  <a:pt x="1934" y="18427"/>
                  <a:pt x="1932" y="18416"/>
                </a:cubicBezTo>
                <a:cubicBezTo>
                  <a:pt x="1931" y="18404"/>
                  <a:pt x="1922" y="18390"/>
                  <a:pt x="1913" y="18381"/>
                </a:cubicBezTo>
                <a:cubicBezTo>
                  <a:pt x="1905" y="18372"/>
                  <a:pt x="1908" y="18347"/>
                  <a:pt x="1920" y="18333"/>
                </a:cubicBezTo>
                <a:cubicBezTo>
                  <a:pt x="1947" y="18296"/>
                  <a:pt x="1864" y="18303"/>
                  <a:pt x="1830" y="18340"/>
                </a:cubicBezTo>
                <a:cubicBezTo>
                  <a:pt x="1817" y="18354"/>
                  <a:pt x="1785" y="18367"/>
                  <a:pt x="1760" y="18367"/>
                </a:cubicBezTo>
                <a:cubicBezTo>
                  <a:pt x="1735" y="18367"/>
                  <a:pt x="1698" y="18390"/>
                  <a:pt x="1677" y="18416"/>
                </a:cubicBezTo>
                <a:cubicBezTo>
                  <a:pt x="1656" y="18441"/>
                  <a:pt x="1620" y="18464"/>
                  <a:pt x="1594" y="18464"/>
                </a:cubicBezTo>
                <a:cubicBezTo>
                  <a:pt x="1569" y="18464"/>
                  <a:pt x="1523" y="18486"/>
                  <a:pt x="1492" y="18519"/>
                </a:cubicBezTo>
                <a:cubicBezTo>
                  <a:pt x="1442" y="18573"/>
                  <a:pt x="1423" y="18582"/>
                  <a:pt x="1333" y="18568"/>
                </a:cubicBezTo>
                <a:cubicBezTo>
                  <a:pt x="1278" y="18559"/>
                  <a:pt x="1194" y="18546"/>
                  <a:pt x="1148" y="18540"/>
                </a:cubicBezTo>
                <a:cubicBezTo>
                  <a:pt x="1101" y="18534"/>
                  <a:pt x="1053" y="18525"/>
                  <a:pt x="1040" y="18519"/>
                </a:cubicBezTo>
                <a:cubicBezTo>
                  <a:pt x="1026" y="18514"/>
                  <a:pt x="996" y="18525"/>
                  <a:pt x="969" y="18547"/>
                </a:cubicBezTo>
                <a:cubicBezTo>
                  <a:pt x="874" y="18626"/>
                  <a:pt x="758" y="18692"/>
                  <a:pt x="708" y="18692"/>
                </a:cubicBezTo>
                <a:cubicBezTo>
                  <a:pt x="680" y="18692"/>
                  <a:pt x="651" y="18700"/>
                  <a:pt x="644" y="18713"/>
                </a:cubicBezTo>
                <a:cubicBezTo>
                  <a:pt x="626" y="18744"/>
                  <a:pt x="548" y="18685"/>
                  <a:pt x="517" y="18616"/>
                </a:cubicBezTo>
                <a:cubicBezTo>
                  <a:pt x="499" y="18577"/>
                  <a:pt x="474" y="18559"/>
                  <a:pt x="415" y="18554"/>
                </a:cubicBezTo>
                <a:cubicBezTo>
                  <a:pt x="344" y="18548"/>
                  <a:pt x="333" y="18558"/>
                  <a:pt x="344" y="18596"/>
                </a:cubicBezTo>
                <a:cubicBezTo>
                  <a:pt x="366" y="18668"/>
                  <a:pt x="276" y="18738"/>
                  <a:pt x="179" y="18727"/>
                </a:cubicBezTo>
                <a:cubicBezTo>
                  <a:pt x="111" y="18720"/>
                  <a:pt x="92" y="18710"/>
                  <a:pt x="70" y="18651"/>
                </a:cubicBezTo>
                <a:cubicBezTo>
                  <a:pt x="53" y="18606"/>
                  <a:pt x="50" y="18577"/>
                  <a:pt x="64" y="18568"/>
                </a:cubicBezTo>
                <a:cubicBezTo>
                  <a:pt x="88" y="18551"/>
                  <a:pt x="51" y="18464"/>
                  <a:pt x="19" y="18464"/>
                </a:cubicBezTo>
                <a:cubicBezTo>
                  <a:pt x="6" y="18464"/>
                  <a:pt x="0" y="19035"/>
                  <a:pt x="0" y="20028"/>
                </a:cubicBezTo>
                <a:lnTo>
                  <a:pt x="0" y="21599"/>
                </a:lnTo>
                <a:lnTo>
                  <a:pt x="1696" y="21599"/>
                </a:lnTo>
                <a:cubicBezTo>
                  <a:pt x="2628" y="21597"/>
                  <a:pt x="3357" y="21591"/>
                  <a:pt x="3323" y="21585"/>
                </a:cubicBezTo>
                <a:cubicBezTo>
                  <a:pt x="3288" y="21580"/>
                  <a:pt x="3248" y="21564"/>
                  <a:pt x="3233" y="21551"/>
                </a:cubicBezTo>
                <a:cubicBezTo>
                  <a:pt x="3214" y="21533"/>
                  <a:pt x="3194" y="21536"/>
                  <a:pt x="3157" y="21557"/>
                </a:cubicBezTo>
                <a:cubicBezTo>
                  <a:pt x="3090" y="21596"/>
                  <a:pt x="3037" y="21552"/>
                  <a:pt x="3080" y="21495"/>
                </a:cubicBezTo>
                <a:cubicBezTo>
                  <a:pt x="3104" y="21464"/>
                  <a:pt x="3098" y="21461"/>
                  <a:pt x="3023" y="21461"/>
                </a:cubicBezTo>
                <a:cubicBezTo>
                  <a:pt x="2976" y="21461"/>
                  <a:pt x="2934" y="21452"/>
                  <a:pt x="2927" y="21440"/>
                </a:cubicBezTo>
                <a:cubicBezTo>
                  <a:pt x="2907" y="21404"/>
                  <a:pt x="2813" y="21415"/>
                  <a:pt x="2800" y="21454"/>
                </a:cubicBezTo>
                <a:cubicBezTo>
                  <a:pt x="2793" y="21474"/>
                  <a:pt x="2759" y="21488"/>
                  <a:pt x="2723" y="21488"/>
                </a:cubicBezTo>
                <a:cubicBezTo>
                  <a:pt x="2689" y="21488"/>
                  <a:pt x="2654" y="21496"/>
                  <a:pt x="2647" y="21509"/>
                </a:cubicBezTo>
                <a:cubicBezTo>
                  <a:pt x="2639" y="21522"/>
                  <a:pt x="2621" y="21533"/>
                  <a:pt x="2602" y="21530"/>
                </a:cubicBezTo>
                <a:cubicBezTo>
                  <a:pt x="2583" y="21526"/>
                  <a:pt x="2558" y="21528"/>
                  <a:pt x="2545" y="21537"/>
                </a:cubicBezTo>
                <a:cubicBezTo>
                  <a:pt x="2531" y="21546"/>
                  <a:pt x="2507" y="21541"/>
                  <a:pt x="2494" y="21523"/>
                </a:cubicBezTo>
                <a:cubicBezTo>
                  <a:pt x="2467" y="21488"/>
                  <a:pt x="2355" y="21497"/>
                  <a:pt x="2315" y="21537"/>
                </a:cubicBezTo>
                <a:cubicBezTo>
                  <a:pt x="2288" y="21564"/>
                  <a:pt x="2223" y="21558"/>
                  <a:pt x="2207" y="21530"/>
                </a:cubicBezTo>
                <a:cubicBezTo>
                  <a:pt x="2199" y="21517"/>
                  <a:pt x="2207" y="21479"/>
                  <a:pt x="2226" y="21440"/>
                </a:cubicBezTo>
                <a:cubicBezTo>
                  <a:pt x="2267" y="21350"/>
                  <a:pt x="2264" y="21340"/>
                  <a:pt x="2219" y="21364"/>
                </a:cubicBezTo>
                <a:cubicBezTo>
                  <a:pt x="2156" y="21397"/>
                  <a:pt x="1979" y="21394"/>
                  <a:pt x="1907" y="21357"/>
                </a:cubicBezTo>
                <a:cubicBezTo>
                  <a:pt x="1823" y="21314"/>
                  <a:pt x="1818" y="21256"/>
                  <a:pt x="1894" y="21191"/>
                </a:cubicBezTo>
                <a:lnTo>
                  <a:pt x="1951" y="21142"/>
                </a:lnTo>
                <a:lnTo>
                  <a:pt x="1875" y="21059"/>
                </a:lnTo>
                <a:cubicBezTo>
                  <a:pt x="1833" y="21015"/>
                  <a:pt x="1790" y="20983"/>
                  <a:pt x="1779" y="20983"/>
                </a:cubicBezTo>
                <a:cubicBezTo>
                  <a:pt x="1768" y="20983"/>
                  <a:pt x="1727" y="20945"/>
                  <a:pt x="1690" y="20900"/>
                </a:cubicBezTo>
                <a:cubicBezTo>
                  <a:pt x="1640" y="20838"/>
                  <a:pt x="1615" y="20826"/>
                  <a:pt x="1594" y="20845"/>
                </a:cubicBezTo>
                <a:cubicBezTo>
                  <a:pt x="1575" y="20862"/>
                  <a:pt x="1560" y="20855"/>
                  <a:pt x="1531" y="20831"/>
                </a:cubicBezTo>
                <a:cubicBezTo>
                  <a:pt x="1508" y="20813"/>
                  <a:pt x="1472" y="20797"/>
                  <a:pt x="1454" y="20796"/>
                </a:cubicBezTo>
                <a:cubicBezTo>
                  <a:pt x="1436" y="20796"/>
                  <a:pt x="1410" y="20783"/>
                  <a:pt x="1397" y="20769"/>
                </a:cubicBezTo>
                <a:cubicBezTo>
                  <a:pt x="1364" y="20733"/>
                  <a:pt x="1245" y="20719"/>
                  <a:pt x="1122" y="20734"/>
                </a:cubicBezTo>
                <a:cubicBezTo>
                  <a:pt x="1093" y="20737"/>
                  <a:pt x="1088" y="20749"/>
                  <a:pt x="1103" y="20769"/>
                </a:cubicBezTo>
                <a:cubicBezTo>
                  <a:pt x="1118" y="20788"/>
                  <a:pt x="1114" y="20803"/>
                  <a:pt x="1091" y="20817"/>
                </a:cubicBezTo>
                <a:cubicBezTo>
                  <a:pt x="1072" y="20828"/>
                  <a:pt x="1049" y="20863"/>
                  <a:pt x="1040" y="20900"/>
                </a:cubicBezTo>
                <a:cubicBezTo>
                  <a:pt x="1030" y="20937"/>
                  <a:pt x="1002" y="20972"/>
                  <a:pt x="982" y="20976"/>
                </a:cubicBezTo>
                <a:cubicBezTo>
                  <a:pt x="936" y="20986"/>
                  <a:pt x="859" y="20913"/>
                  <a:pt x="874" y="20872"/>
                </a:cubicBezTo>
                <a:cubicBezTo>
                  <a:pt x="880" y="20856"/>
                  <a:pt x="876" y="20845"/>
                  <a:pt x="867" y="20845"/>
                </a:cubicBezTo>
                <a:cubicBezTo>
                  <a:pt x="859" y="20844"/>
                  <a:pt x="831" y="20826"/>
                  <a:pt x="804" y="20803"/>
                </a:cubicBezTo>
                <a:cubicBezTo>
                  <a:pt x="734" y="20745"/>
                  <a:pt x="724" y="20603"/>
                  <a:pt x="784" y="20533"/>
                </a:cubicBezTo>
                <a:cubicBezTo>
                  <a:pt x="833" y="20477"/>
                  <a:pt x="867" y="20480"/>
                  <a:pt x="867" y="20547"/>
                </a:cubicBezTo>
                <a:cubicBezTo>
                  <a:pt x="867" y="20604"/>
                  <a:pt x="964" y="20609"/>
                  <a:pt x="1020" y="20554"/>
                </a:cubicBezTo>
                <a:cubicBezTo>
                  <a:pt x="1050" y="20525"/>
                  <a:pt x="1065" y="20520"/>
                  <a:pt x="1084" y="20540"/>
                </a:cubicBezTo>
                <a:cubicBezTo>
                  <a:pt x="1132" y="20593"/>
                  <a:pt x="1160" y="20569"/>
                  <a:pt x="1167" y="20471"/>
                </a:cubicBezTo>
                <a:lnTo>
                  <a:pt x="1173" y="20374"/>
                </a:lnTo>
                <a:lnTo>
                  <a:pt x="1275" y="20353"/>
                </a:lnTo>
                <a:cubicBezTo>
                  <a:pt x="1397" y="20331"/>
                  <a:pt x="1466" y="20357"/>
                  <a:pt x="1499" y="20436"/>
                </a:cubicBezTo>
                <a:cubicBezTo>
                  <a:pt x="1516" y="20479"/>
                  <a:pt x="1539" y="20493"/>
                  <a:pt x="1588" y="20485"/>
                </a:cubicBezTo>
                <a:cubicBezTo>
                  <a:pt x="1655" y="20474"/>
                  <a:pt x="1663" y="20433"/>
                  <a:pt x="1613" y="20388"/>
                </a:cubicBezTo>
                <a:cubicBezTo>
                  <a:pt x="1590" y="20367"/>
                  <a:pt x="1577" y="20362"/>
                  <a:pt x="1556" y="20381"/>
                </a:cubicBezTo>
                <a:cubicBezTo>
                  <a:pt x="1535" y="20400"/>
                  <a:pt x="1515" y="20395"/>
                  <a:pt x="1480" y="20353"/>
                </a:cubicBezTo>
                <a:cubicBezTo>
                  <a:pt x="1432" y="20298"/>
                  <a:pt x="1432" y="20243"/>
                  <a:pt x="1480" y="20118"/>
                </a:cubicBezTo>
                <a:cubicBezTo>
                  <a:pt x="1490" y="20090"/>
                  <a:pt x="1507" y="20043"/>
                  <a:pt x="1518" y="20014"/>
                </a:cubicBezTo>
                <a:cubicBezTo>
                  <a:pt x="1542" y="19949"/>
                  <a:pt x="1545" y="19878"/>
                  <a:pt x="1518" y="19841"/>
                </a:cubicBezTo>
                <a:cubicBezTo>
                  <a:pt x="1503" y="19820"/>
                  <a:pt x="1514" y="19804"/>
                  <a:pt x="1569" y="19779"/>
                </a:cubicBezTo>
                <a:cubicBezTo>
                  <a:pt x="1610" y="19760"/>
                  <a:pt x="1650" y="19737"/>
                  <a:pt x="1658" y="19724"/>
                </a:cubicBezTo>
                <a:cubicBezTo>
                  <a:pt x="1667" y="19707"/>
                  <a:pt x="1692" y="19713"/>
                  <a:pt x="1722" y="19744"/>
                </a:cubicBezTo>
                <a:lnTo>
                  <a:pt x="1767" y="19786"/>
                </a:lnTo>
                <a:lnTo>
                  <a:pt x="1792" y="19689"/>
                </a:lnTo>
                <a:cubicBezTo>
                  <a:pt x="1826" y="19563"/>
                  <a:pt x="1854" y="19543"/>
                  <a:pt x="1881" y="19620"/>
                </a:cubicBezTo>
                <a:cubicBezTo>
                  <a:pt x="1893" y="19652"/>
                  <a:pt x="1919" y="19684"/>
                  <a:pt x="1945" y="19696"/>
                </a:cubicBezTo>
                <a:cubicBezTo>
                  <a:pt x="1971" y="19708"/>
                  <a:pt x="2026" y="19748"/>
                  <a:pt x="2060" y="19779"/>
                </a:cubicBezTo>
                <a:cubicBezTo>
                  <a:pt x="2118" y="19832"/>
                  <a:pt x="2118" y="19839"/>
                  <a:pt x="2079" y="19855"/>
                </a:cubicBezTo>
                <a:cubicBezTo>
                  <a:pt x="2043" y="19870"/>
                  <a:pt x="2043" y="19871"/>
                  <a:pt x="2098" y="19883"/>
                </a:cubicBezTo>
                <a:cubicBezTo>
                  <a:pt x="2133" y="19890"/>
                  <a:pt x="2174" y="19887"/>
                  <a:pt x="2187" y="19876"/>
                </a:cubicBezTo>
                <a:cubicBezTo>
                  <a:pt x="2202" y="19864"/>
                  <a:pt x="2218" y="19870"/>
                  <a:pt x="2226" y="19883"/>
                </a:cubicBezTo>
                <a:cubicBezTo>
                  <a:pt x="2234" y="19897"/>
                  <a:pt x="2266" y="19891"/>
                  <a:pt x="2315" y="19869"/>
                </a:cubicBezTo>
                <a:cubicBezTo>
                  <a:pt x="2378" y="19840"/>
                  <a:pt x="2408" y="19834"/>
                  <a:pt x="2474" y="19855"/>
                </a:cubicBezTo>
                <a:cubicBezTo>
                  <a:pt x="2519" y="19870"/>
                  <a:pt x="2575" y="19876"/>
                  <a:pt x="2596" y="19869"/>
                </a:cubicBezTo>
                <a:cubicBezTo>
                  <a:pt x="2645" y="19852"/>
                  <a:pt x="2640" y="19760"/>
                  <a:pt x="2589" y="19737"/>
                </a:cubicBezTo>
                <a:cubicBezTo>
                  <a:pt x="2567" y="19728"/>
                  <a:pt x="2557" y="19707"/>
                  <a:pt x="2564" y="19689"/>
                </a:cubicBezTo>
                <a:cubicBezTo>
                  <a:pt x="2570" y="19671"/>
                  <a:pt x="2561" y="19654"/>
                  <a:pt x="2545" y="19647"/>
                </a:cubicBezTo>
                <a:cubicBezTo>
                  <a:pt x="2505" y="19631"/>
                  <a:pt x="2503" y="19544"/>
                  <a:pt x="2545" y="19454"/>
                </a:cubicBezTo>
                <a:cubicBezTo>
                  <a:pt x="2583" y="19370"/>
                  <a:pt x="2618" y="19358"/>
                  <a:pt x="2634" y="19426"/>
                </a:cubicBezTo>
                <a:cubicBezTo>
                  <a:pt x="2641" y="19456"/>
                  <a:pt x="2658" y="19469"/>
                  <a:pt x="2678" y="19461"/>
                </a:cubicBezTo>
                <a:cubicBezTo>
                  <a:pt x="2696" y="19453"/>
                  <a:pt x="2716" y="19455"/>
                  <a:pt x="2729" y="19468"/>
                </a:cubicBezTo>
                <a:cubicBezTo>
                  <a:pt x="2745" y="19482"/>
                  <a:pt x="2787" y="19482"/>
                  <a:pt x="2844" y="19468"/>
                </a:cubicBezTo>
                <a:cubicBezTo>
                  <a:pt x="2894" y="19455"/>
                  <a:pt x="2948" y="19453"/>
                  <a:pt x="2959" y="19461"/>
                </a:cubicBezTo>
                <a:cubicBezTo>
                  <a:pt x="2995" y="19485"/>
                  <a:pt x="3060" y="19441"/>
                  <a:pt x="3080" y="19384"/>
                </a:cubicBezTo>
                <a:cubicBezTo>
                  <a:pt x="3108" y="19306"/>
                  <a:pt x="3162" y="19294"/>
                  <a:pt x="3246" y="19343"/>
                </a:cubicBezTo>
                <a:cubicBezTo>
                  <a:pt x="3303" y="19376"/>
                  <a:pt x="3325" y="19384"/>
                  <a:pt x="3354" y="19364"/>
                </a:cubicBezTo>
                <a:cubicBezTo>
                  <a:pt x="3375" y="19350"/>
                  <a:pt x="3402" y="19347"/>
                  <a:pt x="3412" y="19357"/>
                </a:cubicBezTo>
                <a:cubicBezTo>
                  <a:pt x="3442" y="19386"/>
                  <a:pt x="3589" y="19402"/>
                  <a:pt x="3603" y="19378"/>
                </a:cubicBezTo>
                <a:cubicBezTo>
                  <a:pt x="3610" y="19365"/>
                  <a:pt x="3659" y="19325"/>
                  <a:pt x="3718" y="19295"/>
                </a:cubicBezTo>
                <a:lnTo>
                  <a:pt x="3826" y="19239"/>
                </a:lnTo>
                <a:lnTo>
                  <a:pt x="3890" y="19288"/>
                </a:lnTo>
                <a:cubicBezTo>
                  <a:pt x="3941" y="19327"/>
                  <a:pt x="3976" y="19337"/>
                  <a:pt x="4081" y="19329"/>
                </a:cubicBezTo>
                <a:cubicBezTo>
                  <a:pt x="4178" y="19322"/>
                  <a:pt x="4244" y="19331"/>
                  <a:pt x="4349" y="19371"/>
                </a:cubicBezTo>
                <a:cubicBezTo>
                  <a:pt x="4426" y="19399"/>
                  <a:pt x="4505" y="19419"/>
                  <a:pt x="4528" y="19419"/>
                </a:cubicBezTo>
                <a:cubicBezTo>
                  <a:pt x="4574" y="19419"/>
                  <a:pt x="4668" y="19351"/>
                  <a:pt x="4668" y="19315"/>
                </a:cubicBezTo>
                <a:cubicBezTo>
                  <a:pt x="4668" y="19256"/>
                  <a:pt x="4735" y="19235"/>
                  <a:pt x="4834" y="19260"/>
                </a:cubicBezTo>
                <a:cubicBezTo>
                  <a:pt x="4889" y="19274"/>
                  <a:pt x="4981" y="19275"/>
                  <a:pt x="5044" y="19267"/>
                </a:cubicBezTo>
                <a:cubicBezTo>
                  <a:pt x="5139" y="19254"/>
                  <a:pt x="5169" y="19245"/>
                  <a:pt x="5191" y="19198"/>
                </a:cubicBezTo>
                <a:cubicBezTo>
                  <a:pt x="5206" y="19166"/>
                  <a:pt x="5224" y="19139"/>
                  <a:pt x="5236" y="19142"/>
                </a:cubicBezTo>
                <a:cubicBezTo>
                  <a:pt x="5272" y="19152"/>
                  <a:pt x="5392" y="19081"/>
                  <a:pt x="5453" y="19011"/>
                </a:cubicBezTo>
                <a:cubicBezTo>
                  <a:pt x="5492" y="18965"/>
                  <a:pt x="5522" y="18945"/>
                  <a:pt x="5548" y="18955"/>
                </a:cubicBezTo>
                <a:cubicBezTo>
                  <a:pt x="5615" y="18983"/>
                  <a:pt x="5704" y="19067"/>
                  <a:pt x="5720" y="19115"/>
                </a:cubicBezTo>
                <a:cubicBezTo>
                  <a:pt x="5735" y="19157"/>
                  <a:pt x="5741" y="19157"/>
                  <a:pt x="5797" y="19087"/>
                </a:cubicBezTo>
                <a:cubicBezTo>
                  <a:pt x="5844" y="19029"/>
                  <a:pt x="5878" y="19011"/>
                  <a:pt x="5937" y="19011"/>
                </a:cubicBezTo>
                <a:cubicBezTo>
                  <a:pt x="5979" y="19011"/>
                  <a:pt x="6018" y="19006"/>
                  <a:pt x="6027" y="18997"/>
                </a:cubicBezTo>
                <a:cubicBezTo>
                  <a:pt x="6035" y="18987"/>
                  <a:pt x="6065" y="18978"/>
                  <a:pt x="6090" y="18976"/>
                </a:cubicBezTo>
                <a:cubicBezTo>
                  <a:pt x="6116" y="18974"/>
                  <a:pt x="6176" y="18965"/>
                  <a:pt x="6231" y="18955"/>
                </a:cubicBezTo>
                <a:cubicBezTo>
                  <a:pt x="6297" y="18944"/>
                  <a:pt x="6345" y="18945"/>
                  <a:pt x="6365" y="18962"/>
                </a:cubicBezTo>
                <a:cubicBezTo>
                  <a:pt x="6381" y="18977"/>
                  <a:pt x="6410" y="18984"/>
                  <a:pt x="6428" y="18976"/>
                </a:cubicBezTo>
                <a:cubicBezTo>
                  <a:pt x="6449" y="18967"/>
                  <a:pt x="6469" y="18980"/>
                  <a:pt x="6492" y="19018"/>
                </a:cubicBezTo>
                <a:cubicBezTo>
                  <a:pt x="6530" y="19080"/>
                  <a:pt x="6575" y="19100"/>
                  <a:pt x="6556" y="19045"/>
                </a:cubicBezTo>
                <a:cubicBezTo>
                  <a:pt x="6544" y="19012"/>
                  <a:pt x="6570" y="18987"/>
                  <a:pt x="6626" y="18976"/>
                </a:cubicBezTo>
                <a:cubicBezTo>
                  <a:pt x="6644" y="18973"/>
                  <a:pt x="6692" y="18963"/>
                  <a:pt x="6728" y="18955"/>
                </a:cubicBezTo>
                <a:cubicBezTo>
                  <a:pt x="6778" y="18945"/>
                  <a:pt x="6808" y="18954"/>
                  <a:pt x="6856" y="18997"/>
                </a:cubicBezTo>
                <a:cubicBezTo>
                  <a:pt x="6913" y="19049"/>
                  <a:pt x="6921" y="19049"/>
                  <a:pt x="7060" y="19032"/>
                </a:cubicBezTo>
                <a:cubicBezTo>
                  <a:pt x="7141" y="19022"/>
                  <a:pt x="7225" y="19011"/>
                  <a:pt x="7238" y="19011"/>
                </a:cubicBezTo>
                <a:cubicBezTo>
                  <a:pt x="7252" y="19010"/>
                  <a:pt x="7276" y="18991"/>
                  <a:pt x="7296" y="18969"/>
                </a:cubicBezTo>
                <a:cubicBezTo>
                  <a:pt x="7334" y="18928"/>
                  <a:pt x="7462" y="18873"/>
                  <a:pt x="7519" y="18872"/>
                </a:cubicBezTo>
                <a:cubicBezTo>
                  <a:pt x="7565" y="18872"/>
                  <a:pt x="7704" y="19045"/>
                  <a:pt x="7704" y="19101"/>
                </a:cubicBezTo>
                <a:cubicBezTo>
                  <a:pt x="7704" y="19133"/>
                  <a:pt x="7721" y="19145"/>
                  <a:pt x="7748" y="19142"/>
                </a:cubicBezTo>
                <a:cubicBezTo>
                  <a:pt x="7771" y="19140"/>
                  <a:pt x="7789" y="19127"/>
                  <a:pt x="7787" y="19115"/>
                </a:cubicBezTo>
                <a:cubicBezTo>
                  <a:pt x="7785" y="19102"/>
                  <a:pt x="7817" y="19088"/>
                  <a:pt x="7863" y="19080"/>
                </a:cubicBezTo>
                <a:cubicBezTo>
                  <a:pt x="7910" y="19072"/>
                  <a:pt x="7968" y="19052"/>
                  <a:pt x="7991" y="19038"/>
                </a:cubicBezTo>
                <a:cubicBezTo>
                  <a:pt x="8117" y="18965"/>
                  <a:pt x="8142" y="18963"/>
                  <a:pt x="8188" y="18990"/>
                </a:cubicBezTo>
                <a:cubicBezTo>
                  <a:pt x="8214" y="19005"/>
                  <a:pt x="8249" y="19010"/>
                  <a:pt x="8265" y="19004"/>
                </a:cubicBezTo>
                <a:cubicBezTo>
                  <a:pt x="8281" y="18997"/>
                  <a:pt x="8309" y="19006"/>
                  <a:pt x="8322" y="19025"/>
                </a:cubicBezTo>
                <a:cubicBezTo>
                  <a:pt x="8357" y="19069"/>
                  <a:pt x="8377" y="19066"/>
                  <a:pt x="8373" y="19018"/>
                </a:cubicBezTo>
                <a:cubicBezTo>
                  <a:pt x="8372" y="18996"/>
                  <a:pt x="8388" y="18976"/>
                  <a:pt x="8405" y="18976"/>
                </a:cubicBezTo>
                <a:cubicBezTo>
                  <a:pt x="8423" y="18976"/>
                  <a:pt x="8449" y="18960"/>
                  <a:pt x="8463" y="18942"/>
                </a:cubicBezTo>
                <a:cubicBezTo>
                  <a:pt x="8485" y="18911"/>
                  <a:pt x="8488" y="18913"/>
                  <a:pt x="8501" y="18949"/>
                </a:cubicBezTo>
                <a:cubicBezTo>
                  <a:pt x="8509" y="18971"/>
                  <a:pt x="8507" y="19000"/>
                  <a:pt x="8501" y="19018"/>
                </a:cubicBezTo>
                <a:cubicBezTo>
                  <a:pt x="8495" y="19035"/>
                  <a:pt x="8499" y="19058"/>
                  <a:pt x="8507" y="19066"/>
                </a:cubicBezTo>
                <a:cubicBezTo>
                  <a:pt x="8515" y="19075"/>
                  <a:pt x="8520" y="19091"/>
                  <a:pt x="8520" y="19101"/>
                </a:cubicBezTo>
                <a:cubicBezTo>
                  <a:pt x="8520" y="19118"/>
                  <a:pt x="8608" y="19198"/>
                  <a:pt x="8884" y="19426"/>
                </a:cubicBezTo>
                <a:cubicBezTo>
                  <a:pt x="8944" y="19476"/>
                  <a:pt x="9063" y="19562"/>
                  <a:pt x="9151" y="19620"/>
                </a:cubicBezTo>
                <a:cubicBezTo>
                  <a:pt x="9180" y="19639"/>
                  <a:pt x="9199" y="19658"/>
                  <a:pt x="9222" y="19675"/>
                </a:cubicBezTo>
                <a:cubicBezTo>
                  <a:pt x="9258" y="19686"/>
                  <a:pt x="9356" y="19744"/>
                  <a:pt x="9432" y="19807"/>
                </a:cubicBezTo>
                <a:cubicBezTo>
                  <a:pt x="9437" y="19811"/>
                  <a:pt x="9440" y="19816"/>
                  <a:pt x="9445" y="19820"/>
                </a:cubicBezTo>
                <a:cubicBezTo>
                  <a:pt x="9476" y="19830"/>
                  <a:pt x="9504" y="19839"/>
                  <a:pt x="9528" y="19855"/>
                </a:cubicBezTo>
                <a:cubicBezTo>
                  <a:pt x="9572" y="19885"/>
                  <a:pt x="9601" y="19921"/>
                  <a:pt x="9591" y="19931"/>
                </a:cubicBezTo>
                <a:cubicBezTo>
                  <a:pt x="9582" y="19941"/>
                  <a:pt x="9499" y="19951"/>
                  <a:pt x="9407" y="19959"/>
                </a:cubicBezTo>
                <a:cubicBezTo>
                  <a:pt x="9001" y="19993"/>
                  <a:pt x="8699" y="20044"/>
                  <a:pt x="8699" y="20077"/>
                </a:cubicBezTo>
                <a:cubicBezTo>
                  <a:pt x="8699" y="20136"/>
                  <a:pt x="9386" y="20239"/>
                  <a:pt x="10127" y="20291"/>
                </a:cubicBezTo>
                <a:cubicBezTo>
                  <a:pt x="10416" y="20311"/>
                  <a:pt x="11424" y="20308"/>
                  <a:pt x="11613" y="20284"/>
                </a:cubicBezTo>
                <a:cubicBezTo>
                  <a:pt x="11753" y="20267"/>
                  <a:pt x="11908" y="20248"/>
                  <a:pt x="12002" y="20236"/>
                </a:cubicBezTo>
                <a:cubicBezTo>
                  <a:pt x="12048" y="20230"/>
                  <a:pt x="12103" y="20213"/>
                  <a:pt x="12123" y="20201"/>
                </a:cubicBezTo>
                <a:cubicBezTo>
                  <a:pt x="12144" y="20189"/>
                  <a:pt x="12219" y="20174"/>
                  <a:pt x="12289" y="20166"/>
                </a:cubicBezTo>
                <a:cubicBezTo>
                  <a:pt x="12364" y="20158"/>
                  <a:pt x="12417" y="20140"/>
                  <a:pt x="12417" y="20125"/>
                </a:cubicBezTo>
                <a:cubicBezTo>
                  <a:pt x="12417" y="20086"/>
                  <a:pt x="12235" y="20038"/>
                  <a:pt x="12053" y="20028"/>
                </a:cubicBezTo>
                <a:cubicBezTo>
                  <a:pt x="11966" y="20023"/>
                  <a:pt x="11857" y="20018"/>
                  <a:pt x="11811" y="20014"/>
                </a:cubicBezTo>
                <a:lnTo>
                  <a:pt x="11728" y="20000"/>
                </a:lnTo>
                <a:lnTo>
                  <a:pt x="11728" y="19834"/>
                </a:lnTo>
                <a:cubicBezTo>
                  <a:pt x="11728" y="19708"/>
                  <a:pt x="11733" y="19675"/>
                  <a:pt x="11753" y="19675"/>
                </a:cubicBezTo>
                <a:cubicBezTo>
                  <a:pt x="11735" y="19670"/>
                  <a:pt x="11724" y="19663"/>
                  <a:pt x="11722" y="19654"/>
                </a:cubicBezTo>
                <a:cubicBezTo>
                  <a:pt x="11656" y="19428"/>
                  <a:pt x="11578" y="19292"/>
                  <a:pt x="11409" y="19128"/>
                </a:cubicBezTo>
                <a:cubicBezTo>
                  <a:pt x="11285" y="19008"/>
                  <a:pt x="11122" y="18922"/>
                  <a:pt x="10969" y="18900"/>
                </a:cubicBezTo>
                <a:cubicBezTo>
                  <a:pt x="10855" y="18884"/>
                  <a:pt x="10829" y="18862"/>
                  <a:pt x="10829" y="18755"/>
                </a:cubicBezTo>
                <a:cubicBezTo>
                  <a:pt x="10829" y="18642"/>
                  <a:pt x="10878" y="18563"/>
                  <a:pt x="11403" y="17848"/>
                </a:cubicBezTo>
                <a:cubicBezTo>
                  <a:pt x="11867" y="17216"/>
                  <a:pt x="11940" y="17084"/>
                  <a:pt x="12066" y="16651"/>
                </a:cubicBezTo>
                <a:cubicBezTo>
                  <a:pt x="12368" y="15611"/>
                  <a:pt x="12528" y="15118"/>
                  <a:pt x="12742" y="14519"/>
                </a:cubicBezTo>
                <a:cubicBezTo>
                  <a:pt x="12804" y="14346"/>
                  <a:pt x="12828" y="14256"/>
                  <a:pt x="12869" y="14256"/>
                </a:cubicBezTo>
                <a:cubicBezTo>
                  <a:pt x="12910" y="14257"/>
                  <a:pt x="12965" y="14350"/>
                  <a:pt x="13093" y="14526"/>
                </a:cubicBezTo>
                <a:cubicBezTo>
                  <a:pt x="13604" y="15232"/>
                  <a:pt x="14076" y="15950"/>
                  <a:pt x="14177" y="16180"/>
                </a:cubicBezTo>
                <a:cubicBezTo>
                  <a:pt x="14212" y="16260"/>
                  <a:pt x="14238" y="16390"/>
                  <a:pt x="14260" y="16575"/>
                </a:cubicBezTo>
                <a:cubicBezTo>
                  <a:pt x="14294" y="16861"/>
                  <a:pt x="14398" y="17342"/>
                  <a:pt x="14598" y="18139"/>
                </a:cubicBezTo>
                <a:cubicBezTo>
                  <a:pt x="14731" y="18672"/>
                  <a:pt x="14747" y="18820"/>
                  <a:pt x="14674" y="19018"/>
                </a:cubicBezTo>
                <a:cubicBezTo>
                  <a:pt x="14599" y="19223"/>
                  <a:pt x="14587" y="19270"/>
                  <a:pt x="14572" y="19481"/>
                </a:cubicBezTo>
                <a:lnTo>
                  <a:pt x="14559" y="19682"/>
                </a:lnTo>
                <a:lnTo>
                  <a:pt x="14540" y="19682"/>
                </a:lnTo>
                <a:cubicBezTo>
                  <a:pt x="14567" y="19712"/>
                  <a:pt x="14587" y="19765"/>
                  <a:pt x="14591" y="19834"/>
                </a:cubicBezTo>
                <a:cubicBezTo>
                  <a:pt x="14596" y="19913"/>
                  <a:pt x="14590" y="19937"/>
                  <a:pt x="14566" y="19938"/>
                </a:cubicBezTo>
                <a:cubicBezTo>
                  <a:pt x="14268" y="19953"/>
                  <a:pt x="13988" y="20040"/>
                  <a:pt x="14011" y="20104"/>
                </a:cubicBezTo>
                <a:cubicBezTo>
                  <a:pt x="14020" y="20129"/>
                  <a:pt x="14033" y="20131"/>
                  <a:pt x="14056" y="20111"/>
                </a:cubicBezTo>
                <a:cubicBezTo>
                  <a:pt x="14077" y="20092"/>
                  <a:pt x="14097" y="20087"/>
                  <a:pt x="14139" y="20104"/>
                </a:cubicBezTo>
                <a:cubicBezTo>
                  <a:pt x="14189" y="20125"/>
                  <a:pt x="14423" y="20159"/>
                  <a:pt x="14655" y="20173"/>
                </a:cubicBezTo>
                <a:cubicBezTo>
                  <a:pt x="14696" y="20176"/>
                  <a:pt x="14732" y="20178"/>
                  <a:pt x="14738" y="20180"/>
                </a:cubicBezTo>
                <a:cubicBezTo>
                  <a:pt x="14750" y="20186"/>
                  <a:pt x="14918" y="20195"/>
                  <a:pt x="15573" y="20215"/>
                </a:cubicBezTo>
                <a:cubicBezTo>
                  <a:pt x="15841" y="20223"/>
                  <a:pt x="16174" y="20231"/>
                  <a:pt x="16320" y="20236"/>
                </a:cubicBezTo>
                <a:cubicBezTo>
                  <a:pt x="16907" y="20253"/>
                  <a:pt x="17757" y="20181"/>
                  <a:pt x="17888" y="20104"/>
                </a:cubicBezTo>
                <a:cubicBezTo>
                  <a:pt x="17931" y="20080"/>
                  <a:pt x="17936" y="20079"/>
                  <a:pt x="17895" y="20063"/>
                </a:cubicBezTo>
                <a:cubicBezTo>
                  <a:pt x="17787" y="20020"/>
                  <a:pt x="16948" y="19942"/>
                  <a:pt x="16281" y="19910"/>
                </a:cubicBezTo>
                <a:cubicBezTo>
                  <a:pt x="16090" y="19901"/>
                  <a:pt x="15931" y="19887"/>
                  <a:pt x="15931" y="19876"/>
                </a:cubicBezTo>
                <a:cubicBezTo>
                  <a:pt x="15931" y="19864"/>
                  <a:pt x="16010" y="19823"/>
                  <a:pt x="16109" y="19786"/>
                </a:cubicBezTo>
                <a:cubicBezTo>
                  <a:pt x="16188" y="19756"/>
                  <a:pt x="16243" y="19741"/>
                  <a:pt x="16307" y="19731"/>
                </a:cubicBezTo>
                <a:cubicBezTo>
                  <a:pt x="16454" y="19676"/>
                  <a:pt x="16647" y="19604"/>
                  <a:pt x="16702" y="19592"/>
                </a:cubicBezTo>
                <a:cubicBezTo>
                  <a:pt x="16720" y="19588"/>
                  <a:pt x="16738" y="19588"/>
                  <a:pt x="16740" y="19585"/>
                </a:cubicBezTo>
                <a:cubicBezTo>
                  <a:pt x="16743" y="19583"/>
                  <a:pt x="16754" y="19574"/>
                  <a:pt x="16766" y="19571"/>
                </a:cubicBezTo>
                <a:cubicBezTo>
                  <a:pt x="16778" y="19568"/>
                  <a:pt x="16789" y="19567"/>
                  <a:pt x="16791" y="19564"/>
                </a:cubicBezTo>
                <a:cubicBezTo>
                  <a:pt x="16793" y="19563"/>
                  <a:pt x="16807" y="19565"/>
                  <a:pt x="16811" y="19564"/>
                </a:cubicBezTo>
                <a:cubicBezTo>
                  <a:pt x="16998" y="19490"/>
                  <a:pt x="17680" y="19247"/>
                  <a:pt x="17748" y="19232"/>
                </a:cubicBezTo>
                <a:cubicBezTo>
                  <a:pt x="17771" y="19227"/>
                  <a:pt x="17790" y="19221"/>
                  <a:pt x="17793" y="19218"/>
                </a:cubicBezTo>
                <a:cubicBezTo>
                  <a:pt x="17796" y="19216"/>
                  <a:pt x="17803" y="19213"/>
                  <a:pt x="17812" y="19211"/>
                </a:cubicBezTo>
                <a:cubicBezTo>
                  <a:pt x="17821" y="19209"/>
                  <a:pt x="17850" y="19193"/>
                  <a:pt x="17876" y="19177"/>
                </a:cubicBezTo>
                <a:cubicBezTo>
                  <a:pt x="17902" y="19161"/>
                  <a:pt x="17927" y="19155"/>
                  <a:pt x="17927" y="19163"/>
                </a:cubicBezTo>
                <a:cubicBezTo>
                  <a:pt x="17927" y="19171"/>
                  <a:pt x="17937" y="19163"/>
                  <a:pt x="17952" y="19149"/>
                </a:cubicBezTo>
                <a:cubicBezTo>
                  <a:pt x="17968" y="19135"/>
                  <a:pt x="17989" y="19133"/>
                  <a:pt x="17997" y="19142"/>
                </a:cubicBezTo>
                <a:cubicBezTo>
                  <a:pt x="18005" y="19151"/>
                  <a:pt x="18019" y="19146"/>
                  <a:pt x="18029" y="19128"/>
                </a:cubicBezTo>
                <a:cubicBezTo>
                  <a:pt x="18046" y="19097"/>
                  <a:pt x="18082" y="19082"/>
                  <a:pt x="18169" y="19073"/>
                </a:cubicBezTo>
                <a:cubicBezTo>
                  <a:pt x="18192" y="19071"/>
                  <a:pt x="18225" y="19050"/>
                  <a:pt x="18246" y="19025"/>
                </a:cubicBezTo>
                <a:cubicBezTo>
                  <a:pt x="18282" y="18979"/>
                  <a:pt x="18285" y="18979"/>
                  <a:pt x="18322" y="19025"/>
                </a:cubicBezTo>
                <a:cubicBezTo>
                  <a:pt x="18343" y="19050"/>
                  <a:pt x="18391" y="19091"/>
                  <a:pt x="18430" y="19115"/>
                </a:cubicBezTo>
                <a:lnTo>
                  <a:pt x="18501" y="19156"/>
                </a:lnTo>
                <a:lnTo>
                  <a:pt x="18539" y="19101"/>
                </a:lnTo>
                <a:cubicBezTo>
                  <a:pt x="18576" y="19051"/>
                  <a:pt x="18579" y="19045"/>
                  <a:pt x="18545" y="19004"/>
                </a:cubicBezTo>
                <a:cubicBezTo>
                  <a:pt x="18513" y="18965"/>
                  <a:pt x="18509" y="18960"/>
                  <a:pt x="18539" y="18928"/>
                </a:cubicBezTo>
                <a:cubicBezTo>
                  <a:pt x="18568" y="18896"/>
                  <a:pt x="18578" y="18897"/>
                  <a:pt x="18615" y="18949"/>
                </a:cubicBezTo>
                <a:cubicBezTo>
                  <a:pt x="18638" y="18980"/>
                  <a:pt x="18669" y="19006"/>
                  <a:pt x="18686" y="19004"/>
                </a:cubicBezTo>
                <a:cubicBezTo>
                  <a:pt x="18712" y="19001"/>
                  <a:pt x="18948" y="19023"/>
                  <a:pt x="19119" y="19045"/>
                </a:cubicBezTo>
                <a:cubicBezTo>
                  <a:pt x="19154" y="19050"/>
                  <a:pt x="19193" y="19045"/>
                  <a:pt x="19209" y="19032"/>
                </a:cubicBezTo>
                <a:cubicBezTo>
                  <a:pt x="19227" y="19015"/>
                  <a:pt x="19246" y="19010"/>
                  <a:pt x="19260" y="19025"/>
                </a:cubicBezTo>
                <a:cubicBezTo>
                  <a:pt x="19271" y="19037"/>
                  <a:pt x="19312" y="19046"/>
                  <a:pt x="19355" y="19038"/>
                </a:cubicBezTo>
                <a:cubicBezTo>
                  <a:pt x="19402" y="19030"/>
                  <a:pt x="19458" y="19035"/>
                  <a:pt x="19489" y="19052"/>
                </a:cubicBezTo>
                <a:cubicBezTo>
                  <a:pt x="19523" y="19071"/>
                  <a:pt x="19595" y="19073"/>
                  <a:pt x="19687" y="19066"/>
                </a:cubicBezTo>
                <a:cubicBezTo>
                  <a:pt x="19802" y="19058"/>
                  <a:pt x="19830" y="19066"/>
                  <a:pt x="19840" y="19094"/>
                </a:cubicBezTo>
                <a:cubicBezTo>
                  <a:pt x="19847" y="19113"/>
                  <a:pt x="19871" y="19125"/>
                  <a:pt x="19891" y="19122"/>
                </a:cubicBezTo>
                <a:cubicBezTo>
                  <a:pt x="19911" y="19118"/>
                  <a:pt x="19943" y="19126"/>
                  <a:pt x="19961" y="19142"/>
                </a:cubicBezTo>
                <a:cubicBezTo>
                  <a:pt x="19989" y="19167"/>
                  <a:pt x="20009" y="19169"/>
                  <a:pt x="20082" y="19128"/>
                </a:cubicBezTo>
                <a:cubicBezTo>
                  <a:pt x="20163" y="19084"/>
                  <a:pt x="20170" y="19082"/>
                  <a:pt x="20216" y="19115"/>
                </a:cubicBezTo>
                <a:cubicBezTo>
                  <a:pt x="20244" y="19134"/>
                  <a:pt x="20291" y="19149"/>
                  <a:pt x="20318" y="19149"/>
                </a:cubicBezTo>
                <a:cubicBezTo>
                  <a:pt x="20345" y="19149"/>
                  <a:pt x="20377" y="19158"/>
                  <a:pt x="20388" y="19170"/>
                </a:cubicBezTo>
                <a:cubicBezTo>
                  <a:pt x="20399" y="19182"/>
                  <a:pt x="20456" y="19200"/>
                  <a:pt x="20516" y="19211"/>
                </a:cubicBezTo>
                <a:cubicBezTo>
                  <a:pt x="20614" y="19230"/>
                  <a:pt x="20629" y="19227"/>
                  <a:pt x="20669" y="19184"/>
                </a:cubicBezTo>
                <a:cubicBezTo>
                  <a:pt x="20706" y="19143"/>
                  <a:pt x="20739" y="19135"/>
                  <a:pt x="20873" y="19135"/>
                </a:cubicBezTo>
                <a:cubicBezTo>
                  <a:pt x="21025" y="19135"/>
                  <a:pt x="21033" y="19142"/>
                  <a:pt x="21090" y="19211"/>
                </a:cubicBezTo>
                <a:cubicBezTo>
                  <a:pt x="21123" y="19251"/>
                  <a:pt x="21156" y="19279"/>
                  <a:pt x="21160" y="19274"/>
                </a:cubicBezTo>
                <a:cubicBezTo>
                  <a:pt x="21164" y="19269"/>
                  <a:pt x="21211" y="19260"/>
                  <a:pt x="21262" y="19253"/>
                </a:cubicBezTo>
                <a:cubicBezTo>
                  <a:pt x="21313" y="19246"/>
                  <a:pt x="21365" y="19231"/>
                  <a:pt x="21377" y="19218"/>
                </a:cubicBezTo>
                <a:cubicBezTo>
                  <a:pt x="21388" y="19206"/>
                  <a:pt x="21421" y="19198"/>
                  <a:pt x="21447" y="19198"/>
                </a:cubicBezTo>
                <a:cubicBezTo>
                  <a:pt x="21473" y="19198"/>
                  <a:pt x="21497" y="19183"/>
                  <a:pt x="21504" y="19170"/>
                </a:cubicBezTo>
                <a:cubicBezTo>
                  <a:pt x="21524" y="19135"/>
                  <a:pt x="21555" y="19165"/>
                  <a:pt x="21555" y="19218"/>
                </a:cubicBezTo>
                <a:cubicBezTo>
                  <a:pt x="21555" y="19245"/>
                  <a:pt x="21566" y="19265"/>
                  <a:pt x="21581" y="19260"/>
                </a:cubicBezTo>
                <a:cubicBezTo>
                  <a:pt x="21588" y="19257"/>
                  <a:pt x="21596" y="18874"/>
                  <a:pt x="21600" y="18263"/>
                </a:cubicBezTo>
                <a:lnTo>
                  <a:pt x="21568" y="18270"/>
                </a:lnTo>
                <a:cubicBezTo>
                  <a:pt x="21539" y="18276"/>
                  <a:pt x="21499" y="18273"/>
                  <a:pt x="21479" y="18263"/>
                </a:cubicBezTo>
                <a:cubicBezTo>
                  <a:pt x="21458" y="18254"/>
                  <a:pt x="21433" y="18244"/>
                  <a:pt x="21421" y="18243"/>
                </a:cubicBezTo>
                <a:cubicBezTo>
                  <a:pt x="21410" y="18242"/>
                  <a:pt x="21381" y="18214"/>
                  <a:pt x="21364" y="18173"/>
                </a:cubicBezTo>
                <a:cubicBezTo>
                  <a:pt x="21328" y="18089"/>
                  <a:pt x="21315" y="18078"/>
                  <a:pt x="21300" y="18139"/>
                </a:cubicBezTo>
                <a:cubicBezTo>
                  <a:pt x="21292" y="18174"/>
                  <a:pt x="21257" y="18181"/>
                  <a:pt x="21128" y="18194"/>
                </a:cubicBezTo>
                <a:cubicBezTo>
                  <a:pt x="20969" y="18210"/>
                  <a:pt x="20845" y="18181"/>
                  <a:pt x="20809" y="18118"/>
                </a:cubicBezTo>
                <a:cubicBezTo>
                  <a:pt x="20799" y="18101"/>
                  <a:pt x="20779" y="18102"/>
                  <a:pt x="20752" y="18118"/>
                </a:cubicBezTo>
                <a:cubicBezTo>
                  <a:pt x="20720" y="18136"/>
                  <a:pt x="20708" y="18131"/>
                  <a:pt x="20682" y="18090"/>
                </a:cubicBezTo>
                <a:cubicBezTo>
                  <a:pt x="20664" y="18062"/>
                  <a:pt x="20650" y="18050"/>
                  <a:pt x="20650" y="18063"/>
                </a:cubicBezTo>
                <a:cubicBezTo>
                  <a:pt x="20650" y="18076"/>
                  <a:pt x="20662" y="18097"/>
                  <a:pt x="20675" y="18111"/>
                </a:cubicBezTo>
                <a:cubicBezTo>
                  <a:pt x="20693" y="18130"/>
                  <a:pt x="20680" y="18146"/>
                  <a:pt x="20631" y="18173"/>
                </a:cubicBezTo>
                <a:cubicBezTo>
                  <a:pt x="20566" y="18210"/>
                  <a:pt x="20559" y="18210"/>
                  <a:pt x="20509" y="18160"/>
                </a:cubicBezTo>
                <a:cubicBezTo>
                  <a:pt x="20481" y="18131"/>
                  <a:pt x="20459" y="18093"/>
                  <a:pt x="20458" y="18077"/>
                </a:cubicBezTo>
                <a:cubicBezTo>
                  <a:pt x="20458" y="18033"/>
                  <a:pt x="20408" y="18022"/>
                  <a:pt x="20344" y="18049"/>
                </a:cubicBezTo>
                <a:cubicBezTo>
                  <a:pt x="20303" y="18066"/>
                  <a:pt x="20275" y="18067"/>
                  <a:pt x="20248" y="18049"/>
                </a:cubicBezTo>
                <a:cubicBezTo>
                  <a:pt x="20206" y="18020"/>
                  <a:pt x="20026" y="18041"/>
                  <a:pt x="20006" y="18077"/>
                </a:cubicBezTo>
                <a:cubicBezTo>
                  <a:pt x="19984" y="18114"/>
                  <a:pt x="19869" y="18100"/>
                  <a:pt x="19840" y="18056"/>
                </a:cubicBezTo>
                <a:cubicBezTo>
                  <a:pt x="19795" y="17988"/>
                  <a:pt x="19745" y="17977"/>
                  <a:pt x="19738" y="18035"/>
                </a:cubicBezTo>
                <a:cubicBezTo>
                  <a:pt x="19734" y="18067"/>
                  <a:pt x="19711" y="18086"/>
                  <a:pt x="19680" y="18090"/>
                </a:cubicBezTo>
                <a:cubicBezTo>
                  <a:pt x="19654" y="18094"/>
                  <a:pt x="19636" y="18115"/>
                  <a:pt x="19636" y="18132"/>
                </a:cubicBezTo>
                <a:cubicBezTo>
                  <a:pt x="19636" y="18174"/>
                  <a:pt x="19598" y="18196"/>
                  <a:pt x="19566" y="18173"/>
                </a:cubicBezTo>
                <a:cubicBezTo>
                  <a:pt x="19533" y="18151"/>
                  <a:pt x="19469" y="18161"/>
                  <a:pt x="19432" y="18194"/>
                </a:cubicBezTo>
                <a:cubicBezTo>
                  <a:pt x="19411" y="18213"/>
                  <a:pt x="19396" y="18204"/>
                  <a:pt x="19387" y="18166"/>
                </a:cubicBezTo>
                <a:cubicBezTo>
                  <a:pt x="19372" y="18104"/>
                  <a:pt x="19309" y="18105"/>
                  <a:pt x="19279" y="18166"/>
                </a:cubicBezTo>
                <a:cubicBezTo>
                  <a:pt x="19266" y="18192"/>
                  <a:pt x="19241" y="18208"/>
                  <a:pt x="19228" y="18208"/>
                </a:cubicBezTo>
                <a:cubicBezTo>
                  <a:pt x="19177" y="18208"/>
                  <a:pt x="19043" y="18290"/>
                  <a:pt x="19043" y="18319"/>
                </a:cubicBezTo>
                <a:cubicBezTo>
                  <a:pt x="19043" y="18336"/>
                  <a:pt x="19028" y="18353"/>
                  <a:pt x="19011" y="18360"/>
                </a:cubicBezTo>
                <a:cubicBezTo>
                  <a:pt x="18972" y="18376"/>
                  <a:pt x="18914" y="18332"/>
                  <a:pt x="18922" y="18291"/>
                </a:cubicBezTo>
                <a:cubicBezTo>
                  <a:pt x="18927" y="18263"/>
                  <a:pt x="18799" y="18118"/>
                  <a:pt x="18768" y="18118"/>
                </a:cubicBezTo>
                <a:cubicBezTo>
                  <a:pt x="18760" y="18118"/>
                  <a:pt x="18745" y="18134"/>
                  <a:pt x="18730" y="18153"/>
                </a:cubicBezTo>
                <a:cubicBezTo>
                  <a:pt x="18716" y="18172"/>
                  <a:pt x="18681" y="18187"/>
                  <a:pt x="18660" y="18187"/>
                </a:cubicBezTo>
                <a:cubicBezTo>
                  <a:pt x="18639" y="18187"/>
                  <a:pt x="18616" y="18195"/>
                  <a:pt x="18609" y="18208"/>
                </a:cubicBezTo>
                <a:cubicBezTo>
                  <a:pt x="18601" y="18223"/>
                  <a:pt x="18582" y="18226"/>
                  <a:pt x="18552" y="18208"/>
                </a:cubicBezTo>
                <a:cubicBezTo>
                  <a:pt x="18526" y="18193"/>
                  <a:pt x="18493" y="18174"/>
                  <a:pt x="18475" y="18173"/>
                </a:cubicBezTo>
                <a:cubicBezTo>
                  <a:pt x="18457" y="18173"/>
                  <a:pt x="18445" y="18154"/>
                  <a:pt x="18443" y="18125"/>
                </a:cubicBezTo>
                <a:cubicBezTo>
                  <a:pt x="18442" y="18096"/>
                  <a:pt x="18419" y="18053"/>
                  <a:pt x="18399" y="18028"/>
                </a:cubicBezTo>
                <a:cubicBezTo>
                  <a:pt x="18362" y="17984"/>
                  <a:pt x="18362" y="17979"/>
                  <a:pt x="18335" y="18021"/>
                </a:cubicBezTo>
                <a:cubicBezTo>
                  <a:pt x="18294" y="18084"/>
                  <a:pt x="18220" y="18101"/>
                  <a:pt x="18207" y="18049"/>
                </a:cubicBezTo>
                <a:cubicBezTo>
                  <a:pt x="18194" y="17994"/>
                  <a:pt x="18120" y="18014"/>
                  <a:pt x="18105" y="18077"/>
                </a:cubicBezTo>
                <a:cubicBezTo>
                  <a:pt x="18091" y="18137"/>
                  <a:pt x="18045" y="18116"/>
                  <a:pt x="18041" y="18049"/>
                </a:cubicBezTo>
                <a:cubicBezTo>
                  <a:pt x="18038" y="17986"/>
                  <a:pt x="17995" y="17954"/>
                  <a:pt x="17952" y="17980"/>
                </a:cubicBezTo>
                <a:cubicBezTo>
                  <a:pt x="17933" y="17991"/>
                  <a:pt x="17866" y="17974"/>
                  <a:pt x="17780" y="17938"/>
                </a:cubicBezTo>
                <a:cubicBezTo>
                  <a:pt x="17592" y="17861"/>
                  <a:pt x="17339" y="17858"/>
                  <a:pt x="17161" y="17931"/>
                </a:cubicBezTo>
                <a:cubicBezTo>
                  <a:pt x="17094" y="17959"/>
                  <a:pt x="17028" y="17980"/>
                  <a:pt x="17021" y="17973"/>
                </a:cubicBezTo>
                <a:cubicBezTo>
                  <a:pt x="17015" y="17966"/>
                  <a:pt x="16993" y="17967"/>
                  <a:pt x="16970" y="17980"/>
                </a:cubicBezTo>
                <a:cubicBezTo>
                  <a:pt x="16941" y="17996"/>
                  <a:pt x="16921" y="17999"/>
                  <a:pt x="16900" y="17980"/>
                </a:cubicBezTo>
                <a:cubicBezTo>
                  <a:pt x="16877" y="17959"/>
                  <a:pt x="16859" y="17963"/>
                  <a:pt x="16811" y="18000"/>
                </a:cubicBezTo>
                <a:cubicBezTo>
                  <a:pt x="16776" y="18027"/>
                  <a:pt x="16740" y="18049"/>
                  <a:pt x="16728" y="18049"/>
                </a:cubicBezTo>
                <a:cubicBezTo>
                  <a:pt x="16716" y="18049"/>
                  <a:pt x="16682" y="18080"/>
                  <a:pt x="16658" y="18118"/>
                </a:cubicBezTo>
                <a:cubicBezTo>
                  <a:pt x="16602" y="18203"/>
                  <a:pt x="16585" y="18195"/>
                  <a:pt x="16568" y="18070"/>
                </a:cubicBezTo>
                <a:cubicBezTo>
                  <a:pt x="16561" y="18016"/>
                  <a:pt x="16535" y="17848"/>
                  <a:pt x="16511" y="17703"/>
                </a:cubicBezTo>
                <a:cubicBezTo>
                  <a:pt x="16433" y="17229"/>
                  <a:pt x="16367" y="16715"/>
                  <a:pt x="16332" y="16319"/>
                </a:cubicBezTo>
                <a:cubicBezTo>
                  <a:pt x="16314" y="16105"/>
                  <a:pt x="16285" y="15866"/>
                  <a:pt x="16269" y="15786"/>
                </a:cubicBezTo>
                <a:cubicBezTo>
                  <a:pt x="16235" y="15626"/>
                  <a:pt x="16109" y="15270"/>
                  <a:pt x="15943" y="14865"/>
                </a:cubicBezTo>
                <a:cubicBezTo>
                  <a:pt x="15846" y="14628"/>
                  <a:pt x="15680" y="14217"/>
                  <a:pt x="15484" y="13710"/>
                </a:cubicBezTo>
                <a:cubicBezTo>
                  <a:pt x="15245" y="13091"/>
                  <a:pt x="15109" y="12640"/>
                  <a:pt x="15095" y="12450"/>
                </a:cubicBezTo>
                <a:lnTo>
                  <a:pt x="15089" y="12353"/>
                </a:lnTo>
                <a:lnTo>
                  <a:pt x="15299" y="12340"/>
                </a:lnTo>
                <a:cubicBezTo>
                  <a:pt x="15485" y="12325"/>
                  <a:pt x="15629" y="12302"/>
                  <a:pt x="15841" y="12263"/>
                </a:cubicBezTo>
                <a:cubicBezTo>
                  <a:pt x="15874" y="12257"/>
                  <a:pt x="15929" y="12244"/>
                  <a:pt x="15962" y="12229"/>
                </a:cubicBezTo>
                <a:cubicBezTo>
                  <a:pt x="15996" y="12214"/>
                  <a:pt x="16033" y="12208"/>
                  <a:pt x="16039" y="12215"/>
                </a:cubicBezTo>
                <a:cubicBezTo>
                  <a:pt x="16045" y="12222"/>
                  <a:pt x="16111" y="12204"/>
                  <a:pt x="16186" y="12173"/>
                </a:cubicBezTo>
                <a:cubicBezTo>
                  <a:pt x="16348" y="12107"/>
                  <a:pt x="16359" y="12101"/>
                  <a:pt x="16377" y="12153"/>
                </a:cubicBezTo>
                <a:cubicBezTo>
                  <a:pt x="16384" y="12175"/>
                  <a:pt x="16412" y="12229"/>
                  <a:pt x="16441" y="12270"/>
                </a:cubicBezTo>
                <a:cubicBezTo>
                  <a:pt x="16469" y="12311"/>
                  <a:pt x="16487" y="12346"/>
                  <a:pt x="16479" y="12346"/>
                </a:cubicBezTo>
                <a:cubicBezTo>
                  <a:pt x="16471" y="12346"/>
                  <a:pt x="16514" y="12384"/>
                  <a:pt x="16575" y="12436"/>
                </a:cubicBezTo>
                <a:cubicBezTo>
                  <a:pt x="16674" y="12522"/>
                  <a:pt x="16702" y="12537"/>
                  <a:pt x="16830" y="12547"/>
                </a:cubicBezTo>
                <a:cubicBezTo>
                  <a:pt x="16908" y="12553"/>
                  <a:pt x="17020" y="12542"/>
                  <a:pt x="17078" y="12526"/>
                </a:cubicBezTo>
                <a:cubicBezTo>
                  <a:pt x="17372" y="12450"/>
                  <a:pt x="18102" y="11873"/>
                  <a:pt x="18233" y="11613"/>
                </a:cubicBezTo>
                <a:cubicBezTo>
                  <a:pt x="18266" y="11547"/>
                  <a:pt x="18271" y="11484"/>
                  <a:pt x="18271" y="11246"/>
                </a:cubicBezTo>
                <a:cubicBezTo>
                  <a:pt x="18271" y="10964"/>
                  <a:pt x="18272" y="10958"/>
                  <a:pt x="18201" y="10817"/>
                </a:cubicBezTo>
                <a:cubicBezTo>
                  <a:pt x="18134" y="10683"/>
                  <a:pt x="18130" y="10669"/>
                  <a:pt x="18163" y="10630"/>
                </a:cubicBezTo>
                <a:cubicBezTo>
                  <a:pt x="18182" y="10607"/>
                  <a:pt x="18201" y="10575"/>
                  <a:pt x="18201" y="10561"/>
                </a:cubicBezTo>
                <a:cubicBezTo>
                  <a:pt x="18201" y="10547"/>
                  <a:pt x="18212" y="10530"/>
                  <a:pt x="18226" y="10519"/>
                </a:cubicBezTo>
                <a:cubicBezTo>
                  <a:pt x="18241" y="10509"/>
                  <a:pt x="18283" y="10431"/>
                  <a:pt x="18322" y="10346"/>
                </a:cubicBezTo>
                <a:cubicBezTo>
                  <a:pt x="18389" y="10202"/>
                  <a:pt x="18436" y="10154"/>
                  <a:pt x="18475" y="10180"/>
                </a:cubicBezTo>
                <a:cubicBezTo>
                  <a:pt x="18484" y="10187"/>
                  <a:pt x="18494" y="10177"/>
                  <a:pt x="18501" y="10160"/>
                </a:cubicBezTo>
                <a:cubicBezTo>
                  <a:pt x="18507" y="10142"/>
                  <a:pt x="18559" y="10106"/>
                  <a:pt x="18615" y="10084"/>
                </a:cubicBezTo>
                <a:cubicBezTo>
                  <a:pt x="18769" y="10022"/>
                  <a:pt x="18882" y="9908"/>
                  <a:pt x="18998" y="9703"/>
                </a:cubicBezTo>
                <a:cubicBezTo>
                  <a:pt x="19123" y="9482"/>
                  <a:pt x="19169" y="9315"/>
                  <a:pt x="19126" y="9218"/>
                </a:cubicBezTo>
                <a:cubicBezTo>
                  <a:pt x="19075" y="9107"/>
                  <a:pt x="18991" y="9056"/>
                  <a:pt x="18845" y="9052"/>
                </a:cubicBezTo>
                <a:cubicBezTo>
                  <a:pt x="18745" y="9050"/>
                  <a:pt x="18717" y="9042"/>
                  <a:pt x="18724" y="9018"/>
                </a:cubicBezTo>
                <a:cubicBezTo>
                  <a:pt x="18729" y="9000"/>
                  <a:pt x="18738" y="8912"/>
                  <a:pt x="18743" y="8817"/>
                </a:cubicBezTo>
                <a:cubicBezTo>
                  <a:pt x="18748" y="8723"/>
                  <a:pt x="18764" y="8635"/>
                  <a:pt x="18775" y="8623"/>
                </a:cubicBezTo>
                <a:cubicBezTo>
                  <a:pt x="18785" y="8611"/>
                  <a:pt x="18794" y="8542"/>
                  <a:pt x="18794" y="8471"/>
                </a:cubicBezTo>
                <a:cubicBezTo>
                  <a:pt x="18794" y="8401"/>
                  <a:pt x="18801" y="8332"/>
                  <a:pt x="18813" y="8319"/>
                </a:cubicBezTo>
                <a:cubicBezTo>
                  <a:pt x="18828" y="8303"/>
                  <a:pt x="18833" y="8152"/>
                  <a:pt x="18826" y="7862"/>
                </a:cubicBezTo>
                <a:cubicBezTo>
                  <a:pt x="18814" y="7390"/>
                  <a:pt x="18798" y="7190"/>
                  <a:pt x="18768" y="7156"/>
                </a:cubicBezTo>
                <a:cubicBezTo>
                  <a:pt x="18758" y="7144"/>
                  <a:pt x="18749" y="7093"/>
                  <a:pt x="18749" y="7045"/>
                </a:cubicBezTo>
                <a:cubicBezTo>
                  <a:pt x="18749" y="6998"/>
                  <a:pt x="18742" y="6956"/>
                  <a:pt x="18730" y="6949"/>
                </a:cubicBezTo>
                <a:cubicBezTo>
                  <a:pt x="18719" y="6941"/>
                  <a:pt x="18705" y="6909"/>
                  <a:pt x="18705" y="6879"/>
                </a:cubicBezTo>
                <a:cubicBezTo>
                  <a:pt x="18705" y="6849"/>
                  <a:pt x="18697" y="6818"/>
                  <a:pt x="18686" y="6810"/>
                </a:cubicBezTo>
                <a:cubicBezTo>
                  <a:pt x="18674" y="6802"/>
                  <a:pt x="18666" y="6771"/>
                  <a:pt x="18666" y="6741"/>
                </a:cubicBezTo>
                <a:cubicBezTo>
                  <a:pt x="18666" y="6711"/>
                  <a:pt x="18653" y="6680"/>
                  <a:pt x="18641" y="6672"/>
                </a:cubicBezTo>
                <a:cubicBezTo>
                  <a:pt x="18629" y="6664"/>
                  <a:pt x="18622" y="6634"/>
                  <a:pt x="18622" y="6603"/>
                </a:cubicBezTo>
                <a:cubicBezTo>
                  <a:pt x="18622" y="6571"/>
                  <a:pt x="18600" y="6507"/>
                  <a:pt x="18577" y="6457"/>
                </a:cubicBezTo>
                <a:cubicBezTo>
                  <a:pt x="18554" y="6408"/>
                  <a:pt x="18539" y="6355"/>
                  <a:pt x="18539" y="6340"/>
                </a:cubicBezTo>
                <a:cubicBezTo>
                  <a:pt x="18539" y="6324"/>
                  <a:pt x="18522" y="6289"/>
                  <a:pt x="18501" y="6263"/>
                </a:cubicBezTo>
                <a:cubicBezTo>
                  <a:pt x="18479" y="6237"/>
                  <a:pt x="18446" y="6176"/>
                  <a:pt x="18430" y="6132"/>
                </a:cubicBezTo>
                <a:cubicBezTo>
                  <a:pt x="18415" y="6088"/>
                  <a:pt x="18388" y="6027"/>
                  <a:pt x="18367" y="5994"/>
                </a:cubicBezTo>
                <a:cubicBezTo>
                  <a:pt x="18346" y="5960"/>
                  <a:pt x="18328" y="5925"/>
                  <a:pt x="18328" y="5917"/>
                </a:cubicBezTo>
                <a:cubicBezTo>
                  <a:pt x="18328" y="5910"/>
                  <a:pt x="18286" y="5852"/>
                  <a:pt x="18239" y="5786"/>
                </a:cubicBezTo>
                <a:cubicBezTo>
                  <a:pt x="18193" y="5720"/>
                  <a:pt x="18156" y="5649"/>
                  <a:pt x="18156" y="5634"/>
                </a:cubicBezTo>
                <a:cubicBezTo>
                  <a:pt x="18156" y="5618"/>
                  <a:pt x="18127" y="5584"/>
                  <a:pt x="18092" y="5551"/>
                </a:cubicBezTo>
                <a:cubicBezTo>
                  <a:pt x="18058" y="5517"/>
                  <a:pt x="18029" y="5474"/>
                  <a:pt x="18029" y="5461"/>
                </a:cubicBezTo>
                <a:cubicBezTo>
                  <a:pt x="18029" y="5447"/>
                  <a:pt x="18014" y="5421"/>
                  <a:pt x="17990" y="5405"/>
                </a:cubicBezTo>
                <a:cubicBezTo>
                  <a:pt x="17967" y="5390"/>
                  <a:pt x="17946" y="5362"/>
                  <a:pt x="17946" y="5343"/>
                </a:cubicBezTo>
                <a:cubicBezTo>
                  <a:pt x="17946" y="5324"/>
                  <a:pt x="17930" y="5308"/>
                  <a:pt x="17914" y="5308"/>
                </a:cubicBezTo>
                <a:cubicBezTo>
                  <a:pt x="17898" y="5308"/>
                  <a:pt x="17872" y="5282"/>
                  <a:pt x="17850" y="5246"/>
                </a:cubicBezTo>
                <a:cubicBezTo>
                  <a:pt x="17829" y="5210"/>
                  <a:pt x="17718" y="5086"/>
                  <a:pt x="17601" y="4976"/>
                </a:cubicBezTo>
                <a:cubicBezTo>
                  <a:pt x="17485" y="4866"/>
                  <a:pt x="17382" y="4766"/>
                  <a:pt x="17378" y="4755"/>
                </a:cubicBezTo>
                <a:cubicBezTo>
                  <a:pt x="17374" y="4743"/>
                  <a:pt x="17357" y="4734"/>
                  <a:pt x="17340" y="4734"/>
                </a:cubicBezTo>
                <a:cubicBezTo>
                  <a:pt x="17323" y="4734"/>
                  <a:pt x="17308" y="4724"/>
                  <a:pt x="17302" y="4706"/>
                </a:cubicBezTo>
                <a:cubicBezTo>
                  <a:pt x="17295" y="4688"/>
                  <a:pt x="17259" y="4664"/>
                  <a:pt x="17225" y="4651"/>
                </a:cubicBezTo>
                <a:cubicBezTo>
                  <a:pt x="17191" y="4638"/>
                  <a:pt x="17168" y="4611"/>
                  <a:pt x="17168" y="4596"/>
                </a:cubicBezTo>
                <a:cubicBezTo>
                  <a:pt x="17168" y="4580"/>
                  <a:pt x="17162" y="4574"/>
                  <a:pt x="17155" y="4582"/>
                </a:cubicBezTo>
                <a:cubicBezTo>
                  <a:pt x="17148" y="4590"/>
                  <a:pt x="17115" y="4578"/>
                  <a:pt x="17085" y="4554"/>
                </a:cubicBezTo>
                <a:cubicBezTo>
                  <a:pt x="17055" y="4531"/>
                  <a:pt x="16983" y="4485"/>
                  <a:pt x="16925" y="4450"/>
                </a:cubicBezTo>
                <a:cubicBezTo>
                  <a:pt x="16867" y="4416"/>
                  <a:pt x="16797" y="4371"/>
                  <a:pt x="16772" y="4347"/>
                </a:cubicBezTo>
                <a:cubicBezTo>
                  <a:pt x="16748" y="4322"/>
                  <a:pt x="16719" y="4302"/>
                  <a:pt x="16709" y="4305"/>
                </a:cubicBezTo>
                <a:cubicBezTo>
                  <a:pt x="16698" y="4308"/>
                  <a:pt x="16650" y="4291"/>
                  <a:pt x="16600" y="4263"/>
                </a:cubicBezTo>
                <a:cubicBezTo>
                  <a:pt x="16551" y="4235"/>
                  <a:pt x="16511" y="4216"/>
                  <a:pt x="16511" y="4222"/>
                </a:cubicBezTo>
                <a:cubicBezTo>
                  <a:pt x="16511" y="4228"/>
                  <a:pt x="16478" y="4211"/>
                  <a:pt x="16441" y="4187"/>
                </a:cubicBezTo>
                <a:cubicBezTo>
                  <a:pt x="16403" y="4164"/>
                  <a:pt x="16374" y="4139"/>
                  <a:pt x="16377" y="4125"/>
                </a:cubicBezTo>
                <a:cubicBezTo>
                  <a:pt x="16384" y="4092"/>
                  <a:pt x="16351" y="4085"/>
                  <a:pt x="16332" y="4118"/>
                </a:cubicBezTo>
                <a:cubicBezTo>
                  <a:pt x="16322" y="4136"/>
                  <a:pt x="16311" y="4136"/>
                  <a:pt x="16294" y="4118"/>
                </a:cubicBezTo>
                <a:cubicBezTo>
                  <a:pt x="16281" y="4104"/>
                  <a:pt x="16250" y="4097"/>
                  <a:pt x="16224" y="4097"/>
                </a:cubicBezTo>
                <a:cubicBezTo>
                  <a:pt x="16198" y="4097"/>
                  <a:pt x="16167" y="4082"/>
                  <a:pt x="16160" y="4070"/>
                </a:cubicBezTo>
                <a:cubicBezTo>
                  <a:pt x="16153" y="4057"/>
                  <a:pt x="16124" y="4049"/>
                  <a:pt x="16096" y="4049"/>
                </a:cubicBezTo>
                <a:cubicBezTo>
                  <a:pt x="16069" y="4049"/>
                  <a:pt x="16046" y="4041"/>
                  <a:pt x="16039" y="4028"/>
                </a:cubicBezTo>
                <a:cubicBezTo>
                  <a:pt x="16032" y="4016"/>
                  <a:pt x="15994" y="4007"/>
                  <a:pt x="15962" y="4007"/>
                </a:cubicBezTo>
                <a:cubicBezTo>
                  <a:pt x="15931" y="4007"/>
                  <a:pt x="15897" y="3998"/>
                  <a:pt x="15886" y="3987"/>
                </a:cubicBezTo>
                <a:cubicBezTo>
                  <a:pt x="15875" y="3975"/>
                  <a:pt x="15834" y="3958"/>
                  <a:pt x="15797" y="3952"/>
                </a:cubicBezTo>
                <a:cubicBezTo>
                  <a:pt x="15760" y="3946"/>
                  <a:pt x="15721" y="3934"/>
                  <a:pt x="15707" y="3924"/>
                </a:cubicBezTo>
                <a:cubicBezTo>
                  <a:pt x="15682" y="3908"/>
                  <a:pt x="15655" y="3900"/>
                  <a:pt x="15395" y="3876"/>
                </a:cubicBezTo>
                <a:cubicBezTo>
                  <a:pt x="15319" y="3869"/>
                  <a:pt x="15233" y="3853"/>
                  <a:pt x="15210" y="3841"/>
                </a:cubicBezTo>
                <a:cubicBezTo>
                  <a:pt x="15187" y="3830"/>
                  <a:pt x="15136" y="3817"/>
                  <a:pt x="15095" y="3814"/>
                </a:cubicBezTo>
                <a:lnTo>
                  <a:pt x="15025" y="3807"/>
                </a:lnTo>
                <a:lnTo>
                  <a:pt x="15031" y="3675"/>
                </a:lnTo>
                <a:cubicBezTo>
                  <a:pt x="15037" y="3600"/>
                  <a:pt x="15044" y="3340"/>
                  <a:pt x="15044" y="3101"/>
                </a:cubicBezTo>
                <a:cubicBezTo>
                  <a:pt x="15044" y="2765"/>
                  <a:pt x="15036" y="2620"/>
                  <a:pt x="15006" y="2471"/>
                </a:cubicBezTo>
                <a:cubicBezTo>
                  <a:pt x="14849" y="1689"/>
                  <a:pt x="14453" y="1014"/>
                  <a:pt x="13871" y="533"/>
                </a:cubicBezTo>
                <a:cubicBezTo>
                  <a:pt x="13620" y="326"/>
                  <a:pt x="13272" y="144"/>
                  <a:pt x="13029" y="91"/>
                </a:cubicBezTo>
                <a:cubicBezTo>
                  <a:pt x="12965" y="76"/>
                  <a:pt x="12886" y="55"/>
                  <a:pt x="12857" y="49"/>
                </a:cubicBezTo>
                <a:cubicBezTo>
                  <a:pt x="12692" y="12"/>
                  <a:pt x="12513" y="-1"/>
                  <a:pt x="12327" y="1"/>
                </a:cubicBezTo>
                <a:close/>
                <a:moveTo>
                  <a:pt x="3941" y="19440"/>
                </a:moveTo>
                <a:cubicBezTo>
                  <a:pt x="3936" y="19442"/>
                  <a:pt x="3933" y="19446"/>
                  <a:pt x="3935" y="19454"/>
                </a:cubicBezTo>
                <a:cubicBezTo>
                  <a:pt x="3938" y="19468"/>
                  <a:pt x="3909" y="19492"/>
                  <a:pt x="3877" y="19509"/>
                </a:cubicBezTo>
                <a:cubicBezTo>
                  <a:pt x="3845" y="19526"/>
                  <a:pt x="3820" y="19553"/>
                  <a:pt x="3820" y="19564"/>
                </a:cubicBezTo>
                <a:cubicBezTo>
                  <a:pt x="3820" y="19576"/>
                  <a:pt x="3851" y="19581"/>
                  <a:pt x="3890" y="19578"/>
                </a:cubicBezTo>
                <a:cubicBezTo>
                  <a:pt x="3933" y="19575"/>
                  <a:pt x="3960" y="19560"/>
                  <a:pt x="3954" y="19544"/>
                </a:cubicBezTo>
                <a:cubicBezTo>
                  <a:pt x="3949" y="19529"/>
                  <a:pt x="3954" y="19510"/>
                  <a:pt x="3967" y="19502"/>
                </a:cubicBezTo>
                <a:cubicBezTo>
                  <a:pt x="3999" y="19481"/>
                  <a:pt x="3997" y="19455"/>
                  <a:pt x="3960" y="19440"/>
                </a:cubicBezTo>
                <a:cubicBezTo>
                  <a:pt x="3952" y="19436"/>
                  <a:pt x="3946" y="19437"/>
                  <a:pt x="3941" y="19440"/>
                </a:cubicBezTo>
                <a:close/>
                <a:moveTo>
                  <a:pt x="3163" y="19495"/>
                </a:moveTo>
                <a:cubicBezTo>
                  <a:pt x="3157" y="19496"/>
                  <a:pt x="3153" y="19499"/>
                  <a:pt x="3144" y="19509"/>
                </a:cubicBezTo>
                <a:cubicBezTo>
                  <a:pt x="3127" y="19527"/>
                  <a:pt x="3130" y="19556"/>
                  <a:pt x="3150" y="19620"/>
                </a:cubicBezTo>
                <a:lnTo>
                  <a:pt x="3176" y="19710"/>
                </a:lnTo>
                <a:lnTo>
                  <a:pt x="3182" y="19613"/>
                </a:lnTo>
                <a:cubicBezTo>
                  <a:pt x="3188" y="19531"/>
                  <a:pt x="3181" y="19493"/>
                  <a:pt x="3163" y="19495"/>
                </a:cubicBezTo>
                <a:close/>
                <a:moveTo>
                  <a:pt x="14228" y="19641"/>
                </a:moveTo>
                <a:cubicBezTo>
                  <a:pt x="14209" y="19661"/>
                  <a:pt x="13739" y="19677"/>
                  <a:pt x="13412" y="19675"/>
                </a:cubicBezTo>
                <a:cubicBezTo>
                  <a:pt x="13504" y="19678"/>
                  <a:pt x="13606" y="19679"/>
                  <a:pt x="13692" y="19675"/>
                </a:cubicBezTo>
                <a:cubicBezTo>
                  <a:pt x="13831" y="19668"/>
                  <a:pt x="14056" y="19668"/>
                  <a:pt x="14190" y="19675"/>
                </a:cubicBezTo>
                <a:cubicBezTo>
                  <a:pt x="14288" y="19680"/>
                  <a:pt x="14351" y="19680"/>
                  <a:pt x="14400" y="19675"/>
                </a:cubicBezTo>
                <a:cubicBezTo>
                  <a:pt x="14332" y="19671"/>
                  <a:pt x="14271" y="19665"/>
                  <a:pt x="14260" y="19654"/>
                </a:cubicBezTo>
                <a:cubicBezTo>
                  <a:pt x="14253" y="19649"/>
                  <a:pt x="14247" y="19642"/>
                  <a:pt x="14241" y="19641"/>
                </a:cubicBezTo>
                <a:cubicBezTo>
                  <a:pt x="14234" y="19639"/>
                  <a:pt x="14231" y="19637"/>
                  <a:pt x="14228" y="19641"/>
                </a:cubicBezTo>
                <a:close/>
                <a:moveTo>
                  <a:pt x="13048" y="19661"/>
                </a:moveTo>
                <a:cubicBezTo>
                  <a:pt x="13033" y="19663"/>
                  <a:pt x="13023" y="19669"/>
                  <a:pt x="13010" y="19675"/>
                </a:cubicBezTo>
                <a:cubicBezTo>
                  <a:pt x="13033" y="19671"/>
                  <a:pt x="13054" y="19663"/>
                  <a:pt x="13080" y="19661"/>
                </a:cubicBezTo>
                <a:cubicBezTo>
                  <a:pt x="13069" y="19660"/>
                  <a:pt x="13059" y="19660"/>
                  <a:pt x="13048" y="19661"/>
                </a:cubicBezTo>
                <a:close/>
                <a:moveTo>
                  <a:pt x="3189" y="19724"/>
                </a:moveTo>
                <a:cubicBezTo>
                  <a:pt x="3188" y="19725"/>
                  <a:pt x="3195" y="19733"/>
                  <a:pt x="3208" y="19751"/>
                </a:cubicBezTo>
                <a:cubicBezTo>
                  <a:pt x="3235" y="19789"/>
                  <a:pt x="3252" y="19798"/>
                  <a:pt x="3252" y="19779"/>
                </a:cubicBezTo>
                <a:cubicBezTo>
                  <a:pt x="3252" y="19774"/>
                  <a:pt x="3234" y="19762"/>
                  <a:pt x="3214" y="19744"/>
                </a:cubicBezTo>
                <a:cubicBezTo>
                  <a:pt x="3197" y="19730"/>
                  <a:pt x="3190" y="19722"/>
                  <a:pt x="3189" y="19724"/>
                </a:cubicBezTo>
                <a:close/>
                <a:moveTo>
                  <a:pt x="1849" y="20021"/>
                </a:moveTo>
                <a:cubicBezTo>
                  <a:pt x="1833" y="20022"/>
                  <a:pt x="1812" y="20029"/>
                  <a:pt x="1805" y="20042"/>
                </a:cubicBezTo>
                <a:cubicBezTo>
                  <a:pt x="1798" y="20054"/>
                  <a:pt x="1813" y="20058"/>
                  <a:pt x="1837" y="20056"/>
                </a:cubicBezTo>
                <a:cubicBezTo>
                  <a:pt x="1860" y="20054"/>
                  <a:pt x="1881" y="20045"/>
                  <a:pt x="1881" y="20035"/>
                </a:cubicBezTo>
                <a:cubicBezTo>
                  <a:pt x="1881" y="20022"/>
                  <a:pt x="1866" y="20020"/>
                  <a:pt x="1849" y="20021"/>
                </a:cubicBezTo>
                <a:close/>
                <a:moveTo>
                  <a:pt x="1964" y="20423"/>
                </a:moveTo>
                <a:cubicBezTo>
                  <a:pt x="1952" y="20424"/>
                  <a:pt x="1938" y="20423"/>
                  <a:pt x="1932" y="20429"/>
                </a:cubicBezTo>
                <a:cubicBezTo>
                  <a:pt x="1920" y="20442"/>
                  <a:pt x="1928" y="20469"/>
                  <a:pt x="1945" y="20492"/>
                </a:cubicBezTo>
                <a:cubicBezTo>
                  <a:pt x="1971" y="20525"/>
                  <a:pt x="1973" y="20525"/>
                  <a:pt x="1990" y="20492"/>
                </a:cubicBezTo>
                <a:cubicBezTo>
                  <a:pt x="2000" y="20472"/>
                  <a:pt x="2017" y="20457"/>
                  <a:pt x="2028" y="20464"/>
                </a:cubicBezTo>
                <a:cubicBezTo>
                  <a:pt x="2039" y="20471"/>
                  <a:pt x="2047" y="20469"/>
                  <a:pt x="2047" y="20457"/>
                </a:cubicBezTo>
                <a:cubicBezTo>
                  <a:pt x="2047" y="20434"/>
                  <a:pt x="2000" y="20419"/>
                  <a:pt x="1964" y="20423"/>
                </a:cubicBezTo>
                <a:close/>
              </a:path>
            </a:pathLst>
          </a:custGeom>
          <a:ln w="12700">
            <a:miter lim="400000"/>
          </a:ln>
        </p:spPr>
      </p:pic>
      <p:pic>
        <p:nvPicPr>
          <p:cNvPr id="100" name="Footbll TV.jpg"/>
          <p:cNvPicPr>
            <a:picLocks noChangeAspect="1"/>
          </p:cNvPicPr>
          <p:nvPr/>
        </p:nvPicPr>
        <p:blipFill>
          <a:blip r:embed="rId5"/>
          <a:srcRect l="6068" t="5850" r="4034" b="7625"/>
          <a:stretch>
            <a:fillRect/>
          </a:stretch>
        </p:blipFill>
        <p:spPr>
          <a:xfrm>
            <a:off x="1319584" y="5208779"/>
            <a:ext cx="1561882" cy="1503283"/>
          </a:xfrm>
          <a:custGeom>
            <a:avLst/>
            <a:gdLst/>
            <a:ahLst/>
            <a:cxnLst>
              <a:cxn ang="0">
                <a:pos x="wd2" y="hd2"/>
              </a:cxn>
              <a:cxn ang="5400000">
                <a:pos x="wd2" y="hd2"/>
              </a:cxn>
              <a:cxn ang="10800000">
                <a:pos x="wd2" y="hd2"/>
              </a:cxn>
              <a:cxn ang="16200000">
                <a:pos x="wd2" y="hd2"/>
              </a:cxn>
            </a:cxnLst>
            <a:rect l="0" t="0" r="r" b="b"/>
            <a:pathLst>
              <a:path w="21553" h="21584" extrusionOk="0">
                <a:moveTo>
                  <a:pt x="21240" y="5"/>
                </a:moveTo>
                <a:cubicBezTo>
                  <a:pt x="21203" y="24"/>
                  <a:pt x="21143" y="95"/>
                  <a:pt x="21114" y="165"/>
                </a:cubicBezTo>
                <a:cubicBezTo>
                  <a:pt x="21089" y="225"/>
                  <a:pt x="21070" y="279"/>
                  <a:pt x="21070" y="284"/>
                </a:cubicBezTo>
                <a:cubicBezTo>
                  <a:pt x="21070" y="311"/>
                  <a:pt x="21100" y="288"/>
                  <a:pt x="21142" y="233"/>
                </a:cubicBezTo>
                <a:cubicBezTo>
                  <a:pt x="21167" y="199"/>
                  <a:pt x="21201" y="170"/>
                  <a:pt x="21218" y="170"/>
                </a:cubicBezTo>
                <a:cubicBezTo>
                  <a:pt x="21245" y="170"/>
                  <a:pt x="21287" y="28"/>
                  <a:pt x="21268" y="5"/>
                </a:cubicBezTo>
                <a:cubicBezTo>
                  <a:pt x="21262" y="-2"/>
                  <a:pt x="21253" y="-1"/>
                  <a:pt x="21240" y="5"/>
                </a:cubicBezTo>
                <a:close/>
                <a:moveTo>
                  <a:pt x="20643" y="854"/>
                </a:moveTo>
                <a:lnTo>
                  <a:pt x="20588" y="968"/>
                </a:lnTo>
                <a:cubicBezTo>
                  <a:pt x="20557" y="1029"/>
                  <a:pt x="20528" y="1082"/>
                  <a:pt x="20528" y="1088"/>
                </a:cubicBezTo>
                <a:cubicBezTo>
                  <a:pt x="20528" y="1115"/>
                  <a:pt x="20573" y="1092"/>
                  <a:pt x="20643" y="1031"/>
                </a:cubicBezTo>
                <a:cubicBezTo>
                  <a:pt x="20716" y="967"/>
                  <a:pt x="20718" y="964"/>
                  <a:pt x="20682" y="911"/>
                </a:cubicBezTo>
                <a:lnTo>
                  <a:pt x="20643" y="854"/>
                </a:lnTo>
                <a:close/>
                <a:moveTo>
                  <a:pt x="18069" y="1270"/>
                </a:moveTo>
                <a:cubicBezTo>
                  <a:pt x="18028" y="1270"/>
                  <a:pt x="17952" y="1441"/>
                  <a:pt x="17971" y="1492"/>
                </a:cubicBezTo>
                <a:cubicBezTo>
                  <a:pt x="17980" y="1519"/>
                  <a:pt x="17972" y="1540"/>
                  <a:pt x="17949" y="1549"/>
                </a:cubicBezTo>
                <a:cubicBezTo>
                  <a:pt x="17920" y="1561"/>
                  <a:pt x="17918" y="1578"/>
                  <a:pt x="17938" y="1623"/>
                </a:cubicBezTo>
                <a:cubicBezTo>
                  <a:pt x="17978" y="1716"/>
                  <a:pt x="17938" y="1841"/>
                  <a:pt x="17845" y="1925"/>
                </a:cubicBezTo>
                <a:cubicBezTo>
                  <a:pt x="17775" y="1989"/>
                  <a:pt x="17744" y="2000"/>
                  <a:pt x="17664" y="1994"/>
                </a:cubicBezTo>
                <a:cubicBezTo>
                  <a:pt x="17586" y="1988"/>
                  <a:pt x="17561" y="1975"/>
                  <a:pt x="17522" y="1914"/>
                </a:cubicBezTo>
                <a:lnTo>
                  <a:pt x="17472" y="1834"/>
                </a:lnTo>
                <a:lnTo>
                  <a:pt x="17390" y="1908"/>
                </a:lnTo>
                <a:cubicBezTo>
                  <a:pt x="17216" y="2063"/>
                  <a:pt x="17128" y="2119"/>
                  <a:pt x="17067" y="2119"/>
                </a:cubicBezTo>
                <a:cubicBezTo>
                  <a:pt x="16983" y="2119"/>
                  <a:pt x="16958" y="2085"/>
                  <a:pt x="16941" y="1931"/>
                </a:cubicBezTo>
                <a:cubicBezTo>
                  <a:pt x="16924" y="1770"/>
                  <a:pt x="16914" y="1754"/>
                  <a:pt x="16832" y="1754"/>
                </a:cubicBezTo>
                <a:cubicBezTo>
                  <a:pt x="16710" y="1754"/>
                  <a:pt x="16638" y="1806"/>
                  <a:pt x="16410" y="2039"/>
                </a:cubicBezTo>
                <a:cubicBezTo>
                  <a:pt x="16286" y="2166"/>
                  <a:pt x="16176" y="2267"/>
                  <a:pt x="16163" y="2267"/>
                </a:cubicBezTo>
                <a:cubicBezTo>
                  <a:pt x="16128" y="2267"/>
                  <a:pt x="16004" y="2129"/>
                  <a:pt x="15895" y="1960"/>
                </a:cubicBezTo>
                <a:cubicBezTo>
                  <a:pt x="15781" y="1782"/>
                  <a:pt x="15701" y="1711"/>
                  <a:pt x="15643" y="1749"/>
                </a:cubicBezTo>
                <a:cubicBezTo>
                  <a:pt x="15576" y="1792"/>
                  <a:pt x="15586" y="1874"/>
                  <a:pt x="15687" y="2102"/>
                </a:cubicBezTo>
                <a:cubicBezTo>
                  <a:pt x="15769" y="2289"/>
                  <a:pt x="15779" y="2332"/>
                  <a:pt x="15758" y="2381"/>
                </a:cubicBezTo>
                <a:cubicBezTo>
                  <a:pt x="15723" y="2462"/>
                  <a:pt x="15627" y="2481"/>
                  <a:pt x="15495" y="2433"/>
                </a:cubicBezTo>
                <a:cubicBezTo>
                  <a:pt x="15300" y="2360"/>
                  <a:pt x="15313" y="2344"/>
                  <a:pt x="15254" y="2712"/>
                </a:cubicBezTo>
                <a:cubicBezTo>
                  <a:pt x="15236" y="2828"/>
                  <a:pt x="15194" y="2964"/>
                  <a:pt x="15167" y="3019"/>
                </a:cubicBezTo>
                <a:cubicBezTo>
                  <a:pt x="15112" y="3132"/>
                  <a:pt x="14956" y="3264"/>
                  <a:pt x="14876" y="3264"/>
                </a:cubicBezTo>
                <a:cubicBezTo>
                  <a:pt x="14848" y="3264"/>
                  <a:pt x="14765" y="3221"/>
                  <a:pt x="14696" y="3162"/>
                </a:cubicBezTo>
                <a:cubicBezTo>
                  <a:pt x="14627" y="3103"/>
                  <a:pt x="14549" y="3046"/>
                  <a:pt x="14520" y="3037"/>
                </a:cubicBezTo>
                <a:cubicBezTo>
                  <a:pt x="14475" y="3022"/>
                  <a:pt x="14466" y="3027"/>
                  <a:pt x="14466" y="3082"/>
                </a:cubicBezTo>
                <a:cubicBezTo>
                  <a:pt x="14466" y="3218"/>
                  <a:pt x="14361" y="3348"/>
                  <a:pt x="14137" y="3487"/>
                </a:cubicBezTo>
                <a:cubicBezTo>
                  <a:pt x="13981" y="3583"/>
                  <a:pt x="13880" y="3675"/>
                  <a:pt x="13880" y="3726"/>
                </a:cubicBezTo>
                <a:cubicBezTo>
                  <a:pt x="13879" y="3747"/>
                  <a:pt x="13838" y="3892"/>
                  <a:pt x="13786" y="4045"/>
                </a:cubicBezTo>
                <a:cubicBezTo>
                  <a:pt x="13682" y="4356"/>
                  <a:pt x="13671" y="4474"/>
                  <a:pt x="13737" y="4626"/>
                </a:cubicBezTo>
                <a:lnTo>
                  <a:pt x="13786" y="4729"/>
                </a:lnTo>
                <a:lnTo>
                  <a:pt x="13710" y="4831"/>
                </a:lnTo>
                <a:lnTo>
                  <a:pt x="13633" y="4934"/>
                </a:lnTo>
                <a:lnTo>
                  <a:pt x="8009" y="4940"/>
                </a:lnTo>
                <a:lnTo>
                  <a:pt x="2384" y="4945"/>
                </a:lnTo>
                <a:lnTo>
                  <a:pt x="2384" y="10285"/>
                </a:lnTo>
                <a:lnTo>
                  <a:pt x="2384" y="15618"/>
                </a:lnTo>
                <a:lnTo>
                  <a:pt x="6240" y="15624"/>
                </a:lnTo>
                <a:lnTo>
                  <a:pt x="10101" y="15630"/>
                </a:lnTo>
                <a:lnTo>
                  <a:pt x="10101" y="16519"/>
                </a:lnTo>
                <a:lnTo>
                  <a:pt x="10101" y="17408"/>
                </a:lnTo>
                <a:lnTo>
                  <a:pt x="7554" y="17413"/>
                </a:lnTo>
                <a:lnTo>
                  <a:pt x="5007" y="17419"/>
                </a:lnTo>
                <a:lnTo>
                  <a:pt x="4734" y="17596"/>
                </a:lnTo>
                <a:cubicBezTo>
                  <a:pt x="4582" y="17691"/>
                  <a:pt x="4454" y="17773"/>
                  <a:pt x="4449" y="17778"/>
                </a:cubicBezTo>
                <a:cubicBezTo>
                  <a:pt x="4443" y="17783"/>
                  <a:pt x="7162" y="17784"/>
                  <a:pt x="10490" y="17784"/>
                </a:cubicBezTo>
                <a:lnTo>
                  <a:pt x="16536" y="17784"/>
                </a:lnTo>
                <a:lnTo>
                  <a:pt x="16245" y="17601"/>
                </a:lnTo>
                <a:lnTo>
                  <a:pt x="15950" y="17419"/>
                </a:lnTo>
                <a:lnTo>
                  <a:pt x="13409" y="17413"/>
                </a:lnTo>
                <a:lnTo>
                  <a:pt x="10873" y="17408"/>
                </a:lnTo>
                <a:lnTo>
                  <a:pt x="10873" y="16519"/>
                </a:lnTo>
                <a:lnTo>
                  <a:pt x="10873" y="15630"/>
                </a:lnTo>
                <a:lnTo>
                  <a:pt x="14728" y="15624"/>
                </a:lnTo>
                <a:lnTo>
                  <a:pt x="18590" y="15618"/>
                </a:lnTo>
                <a:lnTo>
                  <a:pt x="18590" y="12826"/>
                </a:lnTo>
                <a:lnTo>
                  <a:pt x="18590" y="10040"/>
                </a:lnTo>
                <a:lnTo>
                  <a:pt x="18650" y="10011"/>
                </a:lnTo>
                <a:cubicBezTo>
                  <a:pt x="18725" y="9979"/>
                  <a:pt x="19048" y="9971"/>
                  <a:pt x="19104" y="10000"/>
                </a:cubicBezTo>
                <a:cubicBezTo>
                  <a:pt x="19135" y="10016"/>
                  <a:pt x="19147" y="10006"/>
                  <a:pt x="19159" y="9949"/>
                </a:cubicBezTo>
                <a:cubicBezTo>
                  <a:pt x="19177" y="9862"/>
                  <a:pt x="19227" y="9812"/>
                  <a:pt x="19345" y="9761"/>
                </a:cubicBezTo>
                <a:cubicBezTo>
                  <a:pt x="19448" y="9716"/>
                  <a:pt x="19499" y="9741"/>
                  <a:pt x="19499" y="9835"/>
                </a:cubicBezTo>
                <a:cubicBezTo>
                  <a:pt x="19499" y="9903"/>
                  <a:pt x="19524" y="9966"/>
                  <a:pt x="19548" y="9966"/>
                </a:cubicBezTo>
                <a:cubicBezTo>
                  <a:pt x="19557" y="9966"/>
                  <a:pt x="19553" y="9909"/>
                  <a:pt x="19542" y="9840"/>
                </a:cubicBezTo>
                <a:cubicBezTo>
                  <a:pt x="19522" y="9705"/>
                  <a:pt x="19529" y="9675"/>
                  <a:pt x="19581" y="9675"/>
                </a:cubicBezTo>
                <a:cubicBezTo>
                  <a:pt x="19599" y="9675"/>
                  <a:pt x="19650" y="9637"/>
                  <a:pt x="19696" y="9595"/>
                </a:cubicBezTo>
                <a:cubicBezTo>
                  <a:pt x="19797" y="9503"/>
                  <a:pt x="19832" y="9520"/>
                  <a:pt x="19915" y="9715"/>
                </a:cubicBezTo>
                <a:cubicBezTo>
                  <a:pt x="19948" y="9792"/>
                  <a:pt x="19976" y="9839"/>
                  <a:pt x="19992" y="9829"/>
                </a:cubicBezTo>
                <a:cubicBezTo>
                  <a:pt x="20024" y="9808"/>
                  <a:pt x="20005" y="9687"/>
                  <a:pt x="19942" y="9538"/>
                </a:cubicBezTo>
                <a:cubicBezTo>
                  <a:pt x="19894" y="9426"/>
                  <a:pt x="19895" y="9419"/>
                  <a:pt x="19937" y="9339"/>
                </a:cubicBezTo>
                <a:cubicBezTo>
                  <a:pt x="19964" y="9287"/>
                  <a:pt x="20048" y="9209"/>
                  <a:pt x="20167" y="9128"/>
                </a:cubicBezTo>
                <a:cubicBezTo>
                  <a:pt x="20271" y="9057"/>
                  <a:pt x="20374" y="8977"/>
                  <a:pt x="20397" y="8951"/>
                </a:cubicBezTo>
                <a:cubicBezTo>
                  <a:pt x="20433" y="8909"/>
                  <a:pt x="20450" y="8905"/>
                  <a:pt x="20561" y="8929"/>
                </a:cubicBezTo>
                <a:cubicBezTo>
                  <a:pt x="20629" y="8943"/>
                  <a:pt x="20694" y="8964"/>
                  <a:pt x="20709" y="8974"/>
                </a:cubicBezTo>
                <a:cubicBezTo>
                  <a:pt x="20762" y="9010"/>
                  <a:pt x="20767" y="8938"/>
                  <a:pt x="20714" y="8900"/>
                </a:cubicBezTo>
                <a:lnTo>
                  <a:pt x="20665" y="8860"/>
                </a:lnTo>
                <a:lnTo>
                  <a:pt x="20720" y="8809"/>
                </a:lnTo>
                <a:cubicBezTo>
                  <a:pt x="20752" y="8781"/>
                  <a:pt x="20803" y="8719"/>
                  <a:pt x="20829" y="8672"/>
                </a:cubicBezTo>
                <a:cubicBezTo>
                  <a:pt x="20872" y="8597"/>
                  <a:pt x="20874" y="8577"/>
                  <a:pt x="20851" y="8467"/>
                </a:cubicBezTo>
                <a:cubicBezTo>
                  <a:pt x="20816" y="8288"/>
                  <a:pt x="20855" y="8164"/>
                  <a:pt x="21032" y="7914"/>
                </a:cubicBezTo>
                <a:cubicBezTo>
                  <a:pt x="21230" y="7636"/>
                  <a:pt x="21263" y="7566"/>
                  <a:pt x="21268" y="7401"/>
                </a:cubicBezTo>
                <a:cubicBezTo>
                  <a:pt x="21271" y="7283"/>
                  <a:pt x="21279" y="7252"/>
                  <a:pt x="21344" y="7168"/>
                </a:cubicBezTo>
                <a:cubicBezTo>
                  <a:pt x="21498" y="6968"/>
                  <a:pt x="21586" y="6679"/>
                  <a:pt x="21541" y="6518"/>
                </a:cubicBezTo>
                <a:lnTo>
                  <a:pt x="21525" y="6450"/>
                </a:lnTo>
                <a:lnTo>
                  <a:pt x="21437" y="6592"/>
                </a:lnTo>
                <a:cubicBezTo>
                  <a:pt x="21343" y="6754"/>
                  <a:pt x="21201" y="6912"/>
                  <a:pt x="21180" y="6877"/>
                </a:cubicBezTo>
                <a:cubicBezTo>
                  <a:pt x="21172" y="6865"/>
                  <a:pt x="21155" y="6828"/>
                  <a:pt x="21142" y="6792"/>
                </a:cubicBezTo>
                <a:cubicBezTo>
                  <a:pt x="21120" y="6731"/>
                  <a:pt x="21121" y="6724"/>
                  <a:pt x="21185" y="6701"/>
                </a:cubicBezTo>
                <a:cubicBezTo>
                  <a:pt x="21240" y="6681"/>
                  <a:pt x="21264" y="6649"/>
                  <a:pt x="21284" y="6569"/>
                </a:cubicBezTo>
                <a:cubicBezTo>
                  <a:pt x="21314" y="6453"/>
                  <a:pt x="21337" y="6388"/>
                  <a:pt x="21377" y="6330"/>
                </a:cubicBezTo>
                <a:cubicBezTo>
                  <a:pt x="21401" y="6296"/>
                  <a:pt x="21397" y="6283"/>
                  <a:pt x="21344" y="6239"/>
                </a:cubicBezTo>
                <a:cubicBezTo>
                  <a:pt x="21309" y="6210"/>
                  <a:pt x="21279" y="6173"/>
                  <a:pt x="21279" y="6159"/>
                </a:cubicBezTo>
                <a:cubicBezTo>
                  <a:pt x="21279" y="6145"/>
                  <a:pt x="21338" y="6077"/>
                  <a:pt x="21410" y="6005"/>
                </a:cubicBezTo>
                <a:lnTo>
                  <a:pt x="21541" y="5874"/>
                </a:lnTo>
                <a:lnTo>
                  <a:pt x="21465" y="5783"/>
                </a:lnTo>
                <a:cubicBezTo>
                  <a:pt x="21397" y="5703"/>
                  <a:pt x="21390" y="5685"/>
                  <a:pt x="21399" y="5572"/>
                </a:cubicBezTo>
                <a:cubicBezTo>
                  <a:pt x="21404" y="5504"/>
                  <a:pt x="21427" y="5407"/>
                  <a:pt x="21448" y="5361"/>
                </a:cubicBezTo>
                <a:cubicBezTo>
                  <a:pt x="21487" y="5281"/>
                  <a:pt x="21491" y="5280"/>
                  <a:pt x="21421" y="5134"/>
                </a:cubicBezTo>
                <a:cubicBezTo>
                  <a:pt x="21382" y="5052"/>
                  <a:pt x="21208" y="4765"/>
                  <a:pt x="21038" y="4501"/>
                </a:cubicBezTo>
                <a:cubicBezTo>
                  <a:pt x="20760" y="4069"/>
                  <a:pt x="20724" y="4023"/>
                  <a:pt x="20665" y="4022"/>
                </a:cubicBezTo>
                <a:cubicBezTo>
                  <a:pt x="20558" y="4021"/>
                  <a:pt x="20507" y="3979"/>
                  <a:pt x="20506" y="3891"/>
                </a:cubicBezTo>
                <a:cubicBezTo>
                  <a:pt x="20506" y="3848"/>
                  <a:pt x="20478" y="3763"/>
                  <a:pt x="20441" y="3698"/>
                </a:cubicBezTo>
                <a:cubicBezTo>
                  <a:pt x="20360" y="3555"/>
                  <a:pt x="20365" y="3509"/>
                  <a:pt x="20506" y="3350"/>
                </a:cubicBezTo>
                <a:cubicBezTo>
                  <a:pt x="20583" y="3264"/>
                  <a:pt x="20599" y="3227"/>
                  <a:pt x="20599" y="3145"/>
                </a:cubicBezTo>
                <a:cubicBezTo>
                  <a:pt x="20599" y="3017"/>
                  <a:pt x="20570" y="3037"/>
                  <a:pt x="20479" y="3225"/>
                </a:cubicBezTo>
                <a:cubicBezTo>
                  <a:pt x="20347" y="3497"/>
                  <a:pt x="20250" y="3546"/>
                  <a:pt x="20216" y="3356"/>
                </a:cubicBezTo>
                <a:cubicBezTo>
                  <a:pt x="20204" y="3290"/>
                  <a:pt x="20189" y="3270"/>
                  <a:pt x="20134" y="3259"/>
                </a:cubicBezTo>
                <a:cubicBezTo>
                  <a:pt x="19967" y="3224"/>
                  <a:pt x="19931" y="3093"/>
                  <a:pt x="20013" y="2792"/>
                </a:cubicBezTo>
                <a:cubicBezTo>
                  <a:pt x="20039" y="2698"/>
                  <a:pt x="20063" y="2598"/>
                  <a:pt x="20063" y="2569"/>
                </a:cubicBezTo>
                <a:cubicBezTo>
                  <a:pt x="20063" y="2540"/>
                  <a:pt x="20094" y="2485"/>
                  <a:pt x="20134" y="2450"/>
                </a:cubicBezTo>
                <a:cubicBezTo>
                  <a:pt x="20200" y="2391"/>
                  <a:pt x="20208" y="2385"/>
                  <a:pt x="20183" y="2324"/>
                </a:cubicBezTo>
                <a:cubicBezTo>
                  <a:pt x="20168" y="2288"/>
                  <a:pt x="20109" y="2225"/>
                  <a:pt x="20057" y="2187"/>
                </a:cubicBezTo>
                <a:cubicBezTo>
                  <a:pt x="19970" y="2124"/>
                  <a:pt x="19958" y="2123"/>
                  <a:pt x="19920" y="2159"/>
                </a:cubicBezTo>
                <a:cubicBezTo>
                  <a:pt x="19897" y="2181"/>
                  <a:pt x="19865" y="2190"/>
                  <a:pt x="19844" y="2182"/>
                </a:cubicBezTo>
                <a:cubicBezTo>
                  <a:pt x="19814" y="2170"/>
                  <a:pt x="19810" y="2174"/>
                  <a:pt x="19822" y="2205"/>
                </a:cubicBezTo>
                <a:cubicBezTo>
                  <a:pt x="19832" y="2233"/>
                  <a:pt x="19816" y="2253"/>
                  <a:pt x="19783" y="2262"/>
                </a:cubicBezTo>
                <a:cubicBezTo>
                  <a:pt x="19752" y="2270"/>
                  <a:pt x="19732" y="2302"/>
                  <a:pt x="19723" y="2353"/>
                </a:cubicBezTo>
                <a:cubicBezTo>
                  <a:pt x="19709" y="2431"/>
                  <a:pt x="19606" y="2552"/>
                  <a:pt x="19510" y="2603"/>
                </a:cubicBezTo>
                <a:cubicBezTo>
                  <a:pt x="19434" y="2644"/>
                  <a:pt x="19290" y="2641"/>
                  <a:pt x="19197" y="2592"/>
                </a:cubicBezTo>
                <a:cubicBezTo>
                  <a:pt x="19094" y="2538"/>
                  <a:pt x="19015" y="2416"/>
                  <a:pt x="18995" y="2279"/>
                </a:cubicBezTo>
                <a:cubicBezTo>
                  <a:pt x="18986" y="2219"/>
                  <a:pt x="18976" y="2170"/>
                  <a:pt x="18973" y="2170"/>
                </a:cubicBezTo>
                <a:cubicBezTo>
                  <a:pt x="18969" y="2170"/>
                  <a:pt x="18931" y="2184"/>
                  <a:pt x="18885" y="2205"/>
                </a:cubicBezTo>
                <a:cubicBezTo>
                  <a:pt x="18839" y="2225"/>
                  <a:pt x="18768" y="2245"/>
                  <a:pt x="18732" y="2244"/>
                </a:cubicBezTo>
                <a:cubicBezTo>
                  <a:pt x="18647" y="2244"/>
                  <a:pt x="18538" y="2172"/>
                  <a:pt x="18496" y="2091"/>
                </a:cubicBezTo>
                <a:cubicBezTo>
                  <a:pt x="18467" y="2034"/>
                  <a:pt x="18465" y="2006"/>
                  <a:pt x="18502" y="1880"/>
                </a:cubicBezTo>
                <a:lnTo>
                  <a:pt x="18546" y="1737"/>
                </a:lnTo>
                <a:lnTo>
                  <a:pt x="18409" y="1549"/>
                </a:lnTo>
                <a:cubicBezTo>
                  <a:pt x="18283" y="1375"/>
                  <a:pt x="18155" y="1269"/>
                  <a:pt x="18069" y="1270"/>
                </a:cubicBezTo>
                <a:close/>
                <a:moveTo>
                  <a:pt x="14745" y="1925"/>
                </a:moveTo>
                <a:cubicBezTo>
                  <a:pt x="14664" y="1925"/>
                  <a:pt x="14634" y="1992"/>
                  <a:pt x="14668" y="2085"/>
                </a:cubicBezTo>
                <a:cubicBezTo>
                  <a:pt x="14683" y="2126"/>
                  <a:pt x="14719" y="2131"/>
                  <a:pt x="14761" y="2102"/>
                </a:cubicBezTo>
                <a:cubicBezTo>
                  <a:pt x="14790" y="2082"/>
                  <a:pt x="14775" y="1925"/>
                  <a:pt x="14745" y="1925"/>
                </a:cubicBezTo>
                <a:close/>
                <a:moveTo>
                  <a:pt x="21432" y="3925"/>
                </a:moveTo>
                <a:cubicBezTo>
                  <a:pt x="21386" y="3925"/>
                  <a:pt x="21328" y="3991"/>
                  <a:pt x="21328" y="4045"/>
                </a:cubicBezTo>
                <a:cubicBezTo>
                  <a:pt x="21328" y="4109"/>
                  <a:pt x="21409" y="4111"/>
                  <a:pt x="21454" y="4045"/>
                </a:cubicBezTo>
                <a:cubicBezTo>
                  <a:pt x="21492" y="3988"/>
                  <a:pt x="21480" y="3925"/>
                  <a:pt x="21432" y="3925"/>
                </a:cubicBezTo>
                <a:close/>
                <a:moveTo>
                  <a:pt x="21076" y="3937"/>
                </a:moveTo>
                <a:cubicBezTo>
                  <a:pt x="21057" y="3945"/>
                  <a:pt x="21031" y="4001"/>
                  <a:pt x="21005" y="4096"/>
                </a:cubicBezTo>
                <a:cubicBezTo>
                  <a:pt x="20952" y="4283"/>
                  <a:pt x="20975" y="4317"/>
                  <a:pt x="21070" y="4210"/>
                </a:cubicBezTo>
                <a:cubicBezTo>
                  <a:pt x="21108" y="4169"/>
                  <a:pt x="21114" y="4133"/>
                  <a:pt x="21109" y="4051"/>
                </a:cubicBezTo>
                <a:cubicBezTo>
                  <a:pt x="21104" y="3969"/>
                  <a:pt x="21094" y="3929"/>
                  <a:pt x="21076" y="3937"/>
                </a:cubicBezTo>
                <a:close/>
                <a:moveTo>
                  <a:pt x="11662" y="4011"/>
                </a:moveTo>
                <a:cubicBezTo>
                  <a:pt x="11644" y="4018"/>
                  <a:pt x="11605" y="4022"/>
                  <a:pt x="11574" y="4022"/>
                </a:cubicBezTo>
                <a:cubicBezTo>
                  <a:pt x="11494" y="4022"/>
                  <a:pt x="11497" y="4107"/>
                  <a:pt x="11579" y="4153"/>
                </a:cubicBezTo>
                <a:cubicBezTo>
                  <a:pt x="11615" y="4173"/>
                  <a:pt x="11691" y="4188"/>
                  <a:pt x="11749" y="4188"/>
                </a:cubicBezTo>
                <a:cubicBezTo>
                  <a:pt x="11831" y="4187"/>
                  <a:pt x="11843" y="4187"/>
                  <a:pt x="11804" y="4170"/>
                </a:cubicBezTo>
                <a:cubicBezTo>
                  <a:pt x="11776" y="4159"/>
                  <a:pt x="11739" y="4115"/>
                  <a:pt x="11722" y="4074"/>
                </a:cubicBezTo>
                <a:cubicBezTo>
                  <a:pt x="11702" y="4028"/>
                  <a:pt x="11680" y="4003"/>
                  <a:pt x="11662" y="4011"/>
                </a:cubicBezTo>
                <a:close/>
                <a:moveTo>
                  <a:pt x="12335" y="4336"/>
                </a:moveTo>
                <a:cubicBezTo>
                  <a:pt x="12304" y="4336"/>
                  <a:pt x="12307" y="4398"/>
                  <a:pt x="12341" y="4433"/>
                </a:cubicBezTo>
                <a:cubicBezTo>
                  <a:pt x="12374" y="4467"/>
                  <a:pt x="12428" y="4470"/>
                  <a:pt x="12428" y="4438"/>
                </a:cubicBezTo>
                <a:cubicBezTo>
                  <a:pt x="12428" y="4409"/>
                  <a:pt x="12363" y="4336"/>
                  <a:pt x="12335" y="4336"/>
                </a:cubicBezTo>
                <a:close/>
                <a:moveTo>
                  <a:pt x="20495" y="9721"/>
                </a:moveTo>
                <a:cubicBezTo>
                  <a:pt x="20470" y="9715"/>
                  <a:pt x="20460" y="9737"/>
                  <a:pt x="20473" y="9789"/>
                </a:cubicBezTo>
                <a:cubicBezTo>
                  <a:pt x="20482" y="9823"/>
                  <a:pt x="20505" y="9845"/>
                  <a:pt x="20528" y="9840"/>
                </a:cubicBezTo>
                <a:cubicBezTo>
                  <a:pt x="20578" y="9830"/>
                  <a:pt x="20579" y="9771"/>
                  <a:pt x="20528" y="9738"/>
                </a:cubicBezTo>
                <a:cubicBezTo>
                  <a:pt x="20516" y="9729"/>
                  <a:pt x="20504" y="9723"/>
                  <a:pt x="20495" y="9721"/>
                </a:cubicBezTo>
                <a:close/>
                <a:moveTo>
                  <a:pt x="20128" y="9994"/>
                </a:moveTo>
                <a:cubicBezTo>
                  <a:pt x="20110" y="10005"/>
                  <a:pt x="20102" y="10041"/>
                  <a:pt x="20123" y="10097"/>
                </a:cubicBezTo>
                <a:cubicBezTo>
                  <a:pt x="20131" y="10118"/>
                  <a:pt x="20159" y="10137"/>
                  <a:pt x="20183" y="10137"/>
                </a:cubicBezTo>
                <a:cubicBezTo>
                  <a:pt x="20235" y="10137"/>
                  <a:pt x="20235" y="10132"/>
                  <a:pt x="20200" y="10051"/>
                </a:cubicBezTo>
                <a:cubicBezTo>
                  <a:pt x="20176" y="9997"/>
                  <a:pt x="20147" y="9983"/>
                  <a:pt x="20128" y="9994"/>
                </a:cubicBezTo>
                <a:close/>
                <a:moveTo>
                  <a:pt x="20013" y="10632"/>
                </a:moveTo>
                <a:cubicBezTo>
                  <a:pt x="20013" y="10675"/>
                  <a:pt x="20114" y="10933"/>
                  <a:pt x="20145" y="10969"/>
                </a:cubicBezTo>
                <a:cubicBezTo>
                  <a:pt x="20166" y="10993"/>
                  <a:pt x="20213" y="11014"/>
                  <a:pt x="20243" y="11014"/>
                </a:cubicBezTo>
                <a:cubicBezTo>
                  <a:pt x="20327" y="11014"/>
                  <a:pt x="20319" y="10875"/>
                  <a:pt x="20233" y="10792"/>
                </a:cubicBezTo>
                <a:cubicBezTo>
                  <a:pt x="20161" y="10723"/>
                  <a:pt x="20013" y="10617"/>
                  <a:pt x="20013" y="10632"/>
                </a:cubicBezTo>
                <a:close/>
                <a:moveTo>
                  <a:pt x="20720" y="10746"/>
                </a:moveTo>
                <a:cubicBezTo>
                  <a:pt x="20675" y="10746"/>
                  <a:pt x="20696" y="10791"/>
                  <a:pt x="20786" y="10889"/>
                </a:cubicBezTo>
                <a:cubicBezTo>
                  <a:pt x="20893" y="11006"/>
                  <a:pt x="20918" y="11019"/>
                  <a:pt x="20868" y="10917"/>
                </a:cubicBezTo>
                <a:cubicBezTo>
                  <a:pt x="20825" y="10832"/>
                  <a:pt x="20754" y="10746"/>
                  <a:pt x="20720" y="10746"/>
                </a:cubicBezTo>
                <a:close/>
                <a:moveTo>
                  <a:pt x="21136" y="11162"/>
                </a:moveTo>
                <a:cubicBezTo>
                  <a:pt x="21106" y="11153"/>
                  <a:pt x="21065" y="11183"/>
                  <a:pt x="21032" y="11259"/>
                </a:cubicBezTo>
                <a:cubicBezTo>
                  <a:pt x="20991" y="11353"/>
                  <a:pt x="20991" y="11355"/>
                  <a:pt x="21032" y="11402"/>
                </a:cubicBezTo>
                <a:cubicBezTo>
                  <a:pt x="21115" y="11497"/>
                  <a:pt x="21185" y="11453"/>
                  <a:pt x="21185" y="11305"/>
                </a:cubicBezTo>
                <a:cubicBezTo>
                  <a:pt x="21185" y="11218"/>
                  <a:pt x="21166" y="11172"/>
                  <a:pt x="21136" y="11162"/>
                </a:cubicBezTo>
                <a:close/>
                <a:moveTo>
                  <a:pt x="20583" y="11362"/>
                </a:moveTo>
                <a:cubicBezTo>
                  <a:pt x="20541" y="11356"/>
                  <a:pt x="20528" y="11361"/>
                  <a:pt x="20528" y="11407"/>
                </a:cubicBezTo>
                <a:cubicBezTo>
                  <a:pt x="20528" y="11439"/>
                  <a:pt x="20545" y="11482"/>
                  <a:pt x="20561" y="11498"/>
                </a:cubicBezTo>
                <a:cubicBezTo>
                  <a:pt x="20605" y="11544"/>
                  <a:pt x="20638" y="11514"/>
                  <a:pt x="20638" y="11436"/>
                </a:cubicBezTo>
                <a:cubicBezTo>
                  <a:pt x="20638" y="11381"/>
                  <a:pt x="20624" y="11368"/>
                  <a:pt x="20583" y="11362"/>
                </a:cubicBezTo>
                <a:close/>
                <a:moveTo>
                  <a:pt x="1097" y="16057"/>
                </a:moveTo>
                <a:cubicBezTo>
                  <a:pt x="1026" y="16060"/>
                  <a:pt x="956" y="16078"/>
                  <a:pt x="905" y="16114"/>
                </a:cubicBezTo>
                <a:cubicBezTo>
                  <a:pt x="705" y="16256"/>
                  <a:pt x="69" y="16841"/>
                  <a:pt x="35" y="16918"/>
                </a:cubicBezTo>
                <a:cubicBezTo>
                  <a:pt x="-14" y="17024"/>
                  <a:pt x="-11" y="17146"/>
                  <a:pt x="40" y="17242"/>
                </a:cubicBezTo>
                <a:cubicBezTo>
                  <a:pt x="63" y="17285"/>
                  <a:pt x="364" y="17671"/>
                  <a:pt x="714" y="18097"/>
                </a:cubicBezTo>
                <a:cubicBezTo>
                  <a:pt x="1808" y="19431"/>
                  <a:pt x="3180" y="21102"/>
                  <a:pt x="3348" y="21305"/>
                </a:cubicBezTo>
                <a:cubicBezTo>
                  <a:pt x="3437" y="21412"/>
                  <a:pt x="3543" y="21521"/>
                  <a:pt x="3583" y="21545"/>
                </a:cubicBezTo>
                <a:cubicBezTo>
                  <a:pt x="3677" y="21598"/>
                  <a:pt x="3816" y="21596"/>
                  <a:pt x="3912" y="21545"/>
                </a:cubicBezTo>
                <a:cubicBezTo>
                  <a:pt x="4030" y="21481"/>
                  <a:pt x="4797" y="20785"/>
                  <a:pt x="4821" y="20718"/>
                </a:cubicBezTo>
                <a:cubicBezTo>
                  <a:pt x="4851" y="20636"/>
                  <a:pt x="4848" y="20450"/>
                  <a:pt x="4816" y="20388"/>
                </a:cubicBezTo>
                <a:cubicBezTo>
                  <a:pt x="4801" y="20359"/>
                  <a:pt x="4369" y="19827"/>
                  <a:pt x="3857" y="19203"/>
                </a:cubicBezTo>
                <a:cubicBezTo>
                  <a:pt x="3345" y="18579"/>
                  <a:pt x="2572" y="17635"/>
                  <a:pt x="2138" y="17106"/>
                </a:cubicBezTo>
                <a:cubicBezTo>
                  <a:pt x="1703" y="16576"/>
                  <a:pt x="1323" y="16120"/>
                  <a:pt x="1289" y="16097"/>
                </a:cubicBezTo>
                <a:cubicBezTo>
                  <a:pt x="1242" y="16065"/>
                  <a:pt x="1168" y="16054"/>
                  <a:pt x="1097" y="16057"/>
                </a:cubicBezTo>
                <a:close/>
                <a:moveTo>
                  <a:pt x="4432" y="17909"/>
                </a:moveTo>
                <a:lnTo>
                  <a:pt x="4580" y="18000"/>
                </a:lnTo>
                <a:cubicBezTo>
                  <a:pt x="4582" y="17997"/>
                  <a:pt x="4578" y="17992"/>
                  <a:pt x="4580" y="17989"/>
                </a:cubicBezTo>
                <a:cubicBezTo>
                  <a:pt x="4596" y="17960"/>
                  <a:pt x="5455" y="17954"/>
                  <a:pt x="10462" y="17955"/>
                </a:cubicBezTo>
                <a:cubicBezTo>
                  <a:pt x="14352" y="17955"/>
                  <a:pt x="16331" y="17948"/>
                  <a:pt x="16350" y="17932"/>
                </a:cubicBezTo>
                <a:cubicBezTo>
                  <a:pt x="16369" y="17915"/>
                  <a:pt x="16393" y="17923"/>
                  <a:pt x="16421" y="17955"/>
                </a:cubicBezTo>
                <a:cubicBezTo>
                  <a:pt x="16426" y="17960"/>
                  <a:pt x="16423" y="17961"/>
                  <a:pt x="16426" y="17966"/>
                </a:cubicBezTo>
                <a:cubicBezTo>
                  <a:pt x="16443" y="17954"/>
                  <a:pt x="16503" y="17922"/>
                  <a:pt x="16503" y="17920"/>
                </a:cubicBezTo>
                <a:cubicBezTo>
                  <a:pt x="16503" y="17915"/>
                  <a:pt x="13787" y="17909"/>
                  <a:pt x="10468" y="17909"/>
                </a:cubicBezTo>
                <a:lnTo>
                  <a:pt x="4432" y="17909"/>
                </a:lnTo>
                <a:close/>
                <a:moveTo>
                  <a:pt x="10835" y="19168"/>
                </a:moveTo>
                <a:cubicBezTo>
                  <a:pt x="10800" y="19191"/>
                  <a:pt x="10723" y="19198"/>
                  <a:pt x="10468" y="19203"/>
                </a:cubicBezTo>
                <a:cubicBezTo>
                  <a:pt x="10285" y="19206"/>
                  <a:pt x="10153" y="19202"/>
                  <a:pt x="10128" y="19197"/>
                </a:cubicBezTo>
                <a:cubicBezTo>
                  <a:pt x="10129" y="19218"/>
                  <a:pt x="10128" y="19316"/>
                  <a:pt x="10128" y="19317"/>
                </a:cubicBezTo>
                <a:cubicBezTo>
                  <a:pt x="10130" y="19320"/>
                  <a:pt x="10291" y="19322"/>
                  <a:pt x="10484" y="19322"/>
                </a:cubicBezTo>
                <a:lnTo>
                  <a:pt x="10835" y="19322"/>
                </a:lnTo>
                <a:lnTo>
                  <a:pt x="10835" y="19168"/>
                </a:lnTo>
                <a:close/>
              </a:path>
            </a:pathLst>
          </a:custGeom>
          <a:ln w="12700">
            <a:miter lim="400000"/>
          </a:ln>
        </p:spPr>
      </p:pic>
      <p:pic>
        <p:nvPicPr>
          <p:cNvPr id="101" name="Magazine.jpg"/>
          <p:cNvPicPr>
            <a:picLocks noChangeAspect="1"/>
          </p:cNvPicPr>
          <p:nvPr/>
        </p:nvPicPr>
        <p:blipFill>
          <a:blip r:embed="rId6"/>
          <a:srcRect l="9753" t="18253" r="10378" b="12664"/>
          <a:stretch>
            <a:fillRect/>
          </a:stretch>
        </p:blipFill>
        <p:spPr>
          <a:xfrm>
            <a:off x="6677430" y="5725079"/>
            <a:ext cx="1218963" cy="702893"/>
          </a:xfrm>
          <a:custGeom>
            <a:avLst/>
            <a:gdLst/>
            <a:ahLst/>
            <a:cxnLst>
              <a:cxn ang="0">
                <a:pos x="wd2" y="hd2"/>
              </a:cxn>
              <a:cxn ang="5400000">
                <a:pos x="wd2" y="hd2"/>
              </a:cxn>
              <a:cxn ang="10800000">
                <a:pos x="wd2" y="hd2"/>
              </a:cxn>
              <a:cxn ang="16200000">
                <a:pos x="wd2" y="hd2"/>
              </a:cxn>
            </a:cxnLst>
            <a:rect l="0" t="0" r="r" b="b"/>
            <a:pathLst>
              <a:path w="21483" h="21595" extrusionOk="0">
                <a:moveTo>
                  <a:pt x="16514" y="0"/>
                </a:moveTo>
                <a:cubicBezTo>
                  <a:pt x="16374" y="-3"/>
                  <a:pt x="16253" y="11"/>
                  <a:pt x="16150" y="49"/>
                </a:cubicBezTo>
                <a:cubicBezTo>
                  <a:pt x="15989" y="108"/>
                  <a:pt x="15858" y="129"/>
                  <a:pt x="15451" y="122"/>
                </a:cubicBezTo>
                <a:cubicBezTo>
                  <a:pt x="15175" y="117"/>
                  <a:pt x="14766" y="133"/>
                  <a:pt x="14542" y="159"/>
                </a:cubicBezTo>
                <a:cubicBezTo>
                  <a:pt x="14317" y="184"/>
                  <a:pt x="13999" y="208"/>
                  <a:pt x="13842" y="207"/>
                </a:cubicBezTo>
                <a:cubicBezTo>
                  <a:pt x="13493" y="207"/>
                  <a:pt x="13352" y="252"/>
                  <a:pt x="13576" y="293"/>
                </a:cubicBezTo>
                <a:cubicBezTo>
                  <a:pt x="13758" y="326"/>
                  <a:pt x="13778" y="346"/>
                  <a:pt x="13730" y="439"/>
                </a:cubicBezTo>
                <a:cubicBezTo>
                  <a:pt x="13685" y="527"/>
                  <a:pt x="13441" y="573"/>
                  <a:pt x="12947" y="585"/>
                </a:cubicBezTo>
                <a:cubicBezTo>
                  <a:pt x="12760" y="590"/>
                  <a:pt x="12524" y="610"/>
                  <a:pt x="12415" y="634"/>
                </a:cubicBezTo>
                <a:cubicBezTo>
                  <a:pt x="12306" y="658"/>
                  <a:pt x="11969" y="694"/>
                  <a:pt x="11667" y="707"/>
                </a:cubicBezTo>
                <a:cubicBezTo>
                  <a:pt x="11365" y="721"/>
                  <a:pt x="11066" y="736"/>
                  <a:pt x="11002" y="744"/>
                </a:cubicBezTo>
                <a:cubicBezTo>
                  <a:pt x="10578" y="798"/>
                  <a:pt x="10364" y="804"/>
                  <a:pt x="10352" y="768"/>
                </a:cubicBezTo>
                <a:cubicBezTo>
                  <a:pt x="10333" y="715"/>
                  <a:pt x="10352" y="700"/>
                  <a:pt x="10464" y="671"/>
                </a:cubicBezTo>
                <a:cubicBezTo>
                  <a:pt x="10745" y="597"/>
                  <a:pt x="10817" y="529"/>
                  <a:pt x="10848" y="329"/>
                </a:cubicBezTo>
                <a:cubicBezTo>
                  <a:pt x="10861" y="248"/>
                  <a:pt x="10862" y="165"/>
                  <a:pt x="10855" y="147"/>
                </a:cubicBezTo>
                <a:cubicBezTo>
                  <a:pt x="10839" y="101"/>
                  <a:pt x="10123" y="99"/>
                  <a:pt x="9638" y="147"/>
                </a:cubicBezTo>
                <a:cubicBezTo>
                  <a:pt x="9424" y="168"/>
                  <a:pt x="8995" y="207"/>
                  <a:pt x="8680" y="220"/>
                </a:cubicBezTo>
                <a:cubicBezTo>
                  <a:pt x="7618" y="264"/>
                  <a:pt x="5684" y="454"/>
                  <a:pt x="4707" y="622"/>
                </a:cubicBezTo>
                <a:cubicBezTo>
                  <a:pt x="4444" y="667"/>
                  <a:pt x="4331" y="706"/>
                  <a:pt x="4294" y="756"/>
                </a:cubicBezTo>
                <a:cubicBezTo>
                  <a:pt x="4032" y="1116"/>
                  <a:pt x="3754" y="1602"/>
                  <a:pt x="3266" y="2536"/>
                </a:cubicBezTo>
                <a:cubicBezTo>
                  <a:pt x="2950" y="3143"/>
                  <a:pt x="2438" y="4098"/>
                  <a:pt x="2133" y="4658"/>
                </a:cubicBezTo>
                <a:cubicBezTo>
                  <a:pt x="1196" y="6381"/>
                  <a:pt x="834" y="7201"/>
                  <a:pt x="517" y="8328"/>
                </a:cubicBezTo>
                <a:cubicBezTo>
                  <a:pt x="62" y="9950"/>
                  <a:pt x="-95" y="11757"/>
                  <a:pt x="56" y="13547"/>
                </a:cubicBezTo>
                <a:cubicBezTo>
                  <a:pt x="153" y="14698"/>
                  <a:pt x="377" y="15869"/>
                  <a:pt x="706" y="16900"/>
                </a:cubicBezTo>
                <a:cubicBezTo>
                  <a:pt x="842" y="17326"/>
                  <a:pt x="1169" y="18143"/>
                  <a:pt x="1203" y="18143"/>
                </a:cubicBezTo>
                <a:cubicBezTo>
                  <a:pt x="1213" y="18143"/>
                  <a:pt x="1367" y="18393"/>
                  <a:pt x="1538" y="18692"/>
                </a:cubicBezTo>
                <a:cubicBezTo>
                  <a:pt x="1853" y="19241"/>
                  <a:pt x="1971" y="19410"/>
                  <a:pt x="2315" y="19814"/>
                </a:cubicBezTo>
                <a:cubicBezTo>
                  <a:pt x="2571" y="20115"/>
                  <a:pt x="2636" y="20184"/>
                  <a:pt x="3014" y="20509"/>
                </a:cubicBezTo>
                <a:cubicBezTo>
                  <a:pt x="3329" y="20778"/>
                  <a:pt x="3670" y="20994"/>
                  <a:pt x="4113" y="21216"/>
                </a:cubicBezTo>
                <a:cubicBezTo>
                  <a:pt x="4227" y="21273"/>
                  <a:pt x="4333" y="21337"/>
                  <a:pt x="4350" y="21362"/>
                </a:cubicBezTo>
                <a:cubicBezTo>
                  <a:pt x="4368" y="21388"/>
                  <a:pt x="4391" y="21401"/>
                  <a:pt x="4399" y="21387"/>
                </a:cubicBezTo>
                <a:cubicBezTo>
                  <a:pt x="4407" y="21372"/>
                  <a:pt x="4426" y="21377"/>
                  <a:pt x="4441" y="21399"/>
                </a:cubicBezTo>
                <a:cubicBezTo>
                  <a:pt x="4465" y="21433"/>
                  <a:pt x="4583" y="21481"/>
                  <a:pt x="4945" y="21582"/>
                </a:cubicBezTo>
                <a:cubicBezTo>
                  <a:pt x="4977" y="21591"/>
                  <a:pt x="5008" y="21591"/>
                  <a:pt x="5015" y="21594"/>
                </a:cubicBezTo>
                <a:cubicBezTo>
                  <a:pt x="5022" y="21597"/>
                  <a:pt x="5037" y="21580"/>
                  <a:pt x="5050" y="21557"/>
                </a:cubicBezTo>
                <a:cubicBezTo>
                  <a:pt x="5061" y="21538"/>
                  <a:pt x="5139" y="21548"/>
                  <a:pt x="5246" y="21557"/>
                </a:cubicBezTo>
                <a:cubicBezTo>
                  <a:pt x="5248" y="21554"/>
                  <a:pt x="5243" y="21548"/>
                  <a:pt x="5246" y="21545"/>
                </a:cubicBezTo>
                <a:cubicBezTo>
                  <a:pt x="5260" y="21529"/>
                  <a:pt x="5518" y="21516"/>
                  <a:pt x="5812" y="21521"/>
                </a:cubicBezTo>
                <a:cubicBezTo>
                  <a:pt x="6243" y="21527"/>
                  <a:pt x="6342" y="21515"/>
                  <a:pt x="6337" y="21472"/>
                </a:cubicBezTo>
                <a:cubicBezTo>
                  <a:pt x="6332" y="21432"/>
                  <a:pt x="6390" y="21418"/>
                  <a:pt x="6575" y="21399"/>
                </a:cubicBezTo>
                <a:cubicBezTo>
                  <a:pt x="6912" y="21363"/>
                  <a:pt x="7159" y="21295"/>
                  <a:pt x="7568" y="21118"/>
                </a:cubicBezTo>
                <a:cubicBezTo>
                  <a:pt x="7770" y="21031"/>
                  <a:pt x="7792" y="21016"/>
                  <a:pt x="8043" y="20850"/>
                </a:cubicBezTo>
                <a:cubicBezTo>
                  <a:pt x="8166" y="20769"/>
                  <a:pt x="8218" y="20746"/>
                  <a:pt x="8239" y="20777"/>
                </a:cubicBezTo>
                <a:cubicBezTo>
                  <a:pt x="8261" y="20808"/>
                  <a:pt x="8288" y="20805"/>
                  <a:pt x="8330" y="20765"/>
                </a:cubicBezTo>
                <a:cubicBezTo>
                  <a:pt x="8362" y="20734"/>
                  <a:pt x="8399" y="20717"/>
                  <a:pt x="8414" y="20716"/>
                </a:cubicBezTo>
                <a:cubicBezTo>
                  <a:pt x="8463" y="20713"/>
                  <a:pt x="8770" y="20374"/>
                  <a:pt x="8757" y="20338"/>
                </a:cubicBezTo>
                <a:cubicBezTo>
                  <a:pt x="8740" y="20290"/>
                  <a:pt x="8859" y="20171"/>
                  <a:pt x="8890" y="20204"/>
                </a:cubicBezTo>
                <a:cubicBezTo>
                  <a:pt x="8903" y="20219"/>
                  <a:pt x="8906" y="20253"/>
                  <a:pt x="8897" y="20277"/>
                </a:cubicBezTo>
                <a:cubicBezTo>
                  <a:pt x="8868" y="20358"/>
                  <a:pt x="9153" y="20041"/>
                  <a:pt x="9351" y="19777"/>
                </a:cubicBezTo>
                <a:cubicBezTo>
                  <a:pt x="9607" y="19438"/>
                  <a:pt x="9656" y="19506"/>
                  <a:pt x="9414" y="19863"/>
                </a:cubicBezTo>
                <a:cubicBezTo>
                  <a:pt x="9154" y="20247"/>
                  <a:pt x="9105" y="20314"/>
                  <a:pt x="8904" y="20533"/>
                </a:cubicBezTo>
                <a:cubicBezTo>
                  <a:pt x="8725" y="20729"/>
                  <a:pt x="8703" y="20804"/>
                  <a:pt x="8848" y="20716"/>
                </a:cubicBezTo>
                <a:cubicBezTo>
                  <a:pt x="8888" y="20692"/>
                  <a:pt x="8942" y="20667"/>
                  <a:pt x="8974" y="20667"/>
                </a:cubicBezTo>
                <a:cubicBezTo>
                  <a:pt x="9068" y="20667"/>
                  <a:pt x="9501" y="20479"/>
                  <a:pt x="9638" y="20375"/>
                </a:cubicBezTo>
                <a:cubicBezTo>
                  <a:pt x="9709" y="20321"/>
                  <a:pt x="9882" y="20204"/>
                  <a:pt x="10023" y="20119"/>
                </a:cubicBezTo>
                <a:cubicBezTo>
                  <a:pt x="10164" y="20033"/>
                  <a:pt x="10300" y="19928"/>
                  <a:pt x="10331" y="19887"/>
                </a:cubicBezTo>
                <a:cubicBezTo>
                  <a:pt x="10361" y="19846"/>
                  <a:pt x="10400" y="19814"/>
                  <a:pt x="10415" y="19814"/>
                </a:cubicBezTo>
                <a:cubicBezTo>
                  <a:pt x="10479" y="19813"/>
                  <a:pt x="10764" y="19573"/>
                  <a:pt x="10764" y="19521"/>
                </a:cubicBezTo>
                <a:cubicBezTo>
                  <a:pt x="10764" y="19485"/>
                  <a:pt x="10807" y="19459"/>
                  <a:pt x="10876" y="19436"/>
                </a:cubicBezTo>
                <a:cubicBezTo>
                  <a:pt x="10937" y="19415"/>
                  <a:pt x="10988" y="19382"/>
                  <a:pt x="10988" y="19363"/>
                </a:cubicBezTo>
                <a:cubicBezTo>
                  <a:pt x="10988" y="19344"/>
                  <a:pt x="11047" y="19285"/>
                  <a:pt x="11121" y="19229"/>
                </a:cubicBezTo>
                <a:cubicBezTo>
                  <a:pt x="11320" y="19077"/>
                  <a:pt x="11482" y="18920"/>
                  <a:pt x="11541" y="18826"/>
                </a:cubicBezTo>
                <a:cubicBezTo>
                  <a:pt x="11570" y="18781"/>
                  <a:pt x="11597" y="18757"/>
                  <a:pt x="11597" y="18777"/>
                </a:cubicBezTo>
                <a:cubicBezTo>
                  <a:pt x="11597" y="18797"/>
                  <a:pt x="11612" y="18778"/>
                  <a:pt x="11632" y="18729"/>
                </a:cubicBezTo>
                <a:cubicBezTo>
                  <a:pt x="11676" y="18618"/>
                  <a:pt x="11799" y="18493"/>
                  <a:pt x="11842" y="18521"/>
                </a:cubicBezTo>
                <a:cubicBezTo>
                  <a:pt x="11859" y="18533"/>
                  <a:pt x="11914" y="18503"/>
                  <a:pt x="11960" y="18448"/>
                </a:cubicBezTo>
                <a:cubicBezTo>
                  <a:pt x="12007" y="18393"/>
                  <a:pt x="12063" y="18351"/>
                  <a:pt x="12086" y="18351"/>
                </a:cubicBezTo>
                <a:cubicBezTo>
                  <a:pt x="12110" y="18351"/>
                  <a:pt x="12165" y="18284"/>
                  <a:pt x="12212" y="18204"/>
                </a:cubicBezTo>
                <a:cubicBezTo>
                  <a:pt x="12259" y="18125"/>
                  <a:pt x="12306" y="18070"/>
                  <a:pt x="12317" y="18082"/>
                </a:cubicBezTo>
                <a:cubicBezTo>
                  <a:pt x="12329" y="18095"/>
                  <a:pt x="12387" y="18075"/>
                  <a:pt x="12443" y="18034"/>
                </a:cubicBezTo>
                <a:cubicBezTo>
                  <a:pt x="12499" y="17992"/>
                  <a:pt x="12596" y="17940"/>
                  <a:pt x="12660" y="17924"/>
                </a:cubicBezTo>
                <a:cubicBezTo>
                  <a:pt x="12724" y="17907"/>
                  <a:pt x="12795" y="17870"/>
                  <a:pt x="12821" y="17839"/>
                </a:cubicBezTo>
                <a:cubicBezTo>
                  <a:pt x="12847" y="17807"/>
                  <a:pt x="12888" y="17778"/>
                  <a:pt x="12912" y="17778"/>
                </a:cubicBezTo>
                <a:cubicBezTo>
                  <a:pt x="12935" y="17778"/>
                  <a:pt x="12948" y="17764"/>
                  <a:pt x="12940" y="17741"/>
                </a:cubicBezTo>
                <a:cubicBezTo>
                  <a:pt x="12932" y="17718"/>
                  <a:pt x="12941" y="17681"/>
                  <a:pt x="12961" y="17668"/>
                </a:cubicBezTo>
                <a:cubicBezTo>
                  <a:pt x="13012" y="17634"/>
                  <a:pt x="12975" y="17525"/>
                  <a:pt x="12877" y="17424"/>
                </a:cubicBezTo>
                <a:cubicBezTo>
                  <a:pt x="12788" y="17333"/>
                  <a:pt x="12750" y="17191"/>
                  <a:pt x="12800" y="17119"/>
                </a:cubicBezTo>
                <a:cubicBezTo>
                  <a:pt x="12818" y="17093"/>
                  <a:pt x="12835" y="17091"/>
                  <a:pt x="12835" y="17107"/>
                </a:cubicBezTo>
                <a:cubicBezTo>
                  <a:pt x="12835" y="17123"/>
                  <a:pt x="12873" y="17079"/>
                  <a:pt x="12919" y="17009"/>
                </a:cubicBezTo>
                <a:cubicBezTo>
                  <a:pt x="12971" y="16929"/>
                  <a:pt x="13021" y="16887"/>
                  <a:pt x="13066" y="16887"/>
                </a:cubicBezTo>
                <a:cubicBezTo>
                  <a:pt x="13111" y="16887"/>
                  <a:pt x="13136" y="16866"/>
                  <a:pt x="13136" y="16826"/>
                </a:cubicBezTo>
                <a:cubicBezTo>
                  <a:pt x="13136" y="16794"/>
                  <a:pt x="13165" y="16736"/>
                  <a:pt x="13199" y="16705"/>
                </a:cubicBezTo>
                <a:cubicBezTo>
                  <a:pt x="13251" y="16657"/>
                  <a:pt x="13270" y="16657"/>
                  <a:pt x="13324" y="16705"/>
                </a:cubicBezTo>
                <a:cubicBezTo>
                  <a:pt x="13371" y="16745"/>
                  <a:pt x="13406" y="16746"/>
                  <a:pt x="13450" y="16717"/>
                </a:cubicBezTo>
                <a:cubicBezTo>
                  <a:pt x="13484" y="16695"/>
                  <a:pt x="13513" y="16691"/>
                  <a:pt x="13513" y="16705"/>
                </a:cubicBezTo>
                <a:cubicBezTo>
                  <a:pt x="13513" y="16718"/>
                  <a:pt x="13524" y="16705"/>
                  <a:pt x="13541" y="16680"/>
                </a:cubicBezTo>
                <a:cubicBezTo>
                  <a:pt x="13559" y="16655"/>
                  <a:pt x="13617" y="16639"/>
                  <a:pt x="13667" y="16631"/>
                </a:cubicBezTo>
                <a:cubicBezTo>
                  <a:pt x="13767" y="16617"/>
                  <a:pt x="14015" y="16498"/>
                  <a:pt x="14080" y="16436"/>
                </a:cubicBezTo>
                <a:cubicBezTo>
                  <a:pt x="14102" y="16415"/>
                  <a:pt x="14137" y="16400"/>
                  <a:pt x="14164" y="16400"/>
                </a:cubicBezTo>
                <a:cubicBezTo>
                  <a:pt x="14191" y="16400"/>
                  <a:pt x="14249" y="16353"/>
                  <a:pt x="14290" y="16302"/>
                </a:cubicBezTo>
                <a:cubicBezTo>
                  <a:pt x="14330" y="16252"/>
                  <a:pt x="14367" y="16206"/>
                  <a:pt x="14374" y="16205"/>
                </a:cubicBezTo>
                <a:cubicBezTo>
                  <a:pt x="14429" y="16193"/>
                  <a:pt x="14560" y="16067"/>
                  <a:pt x="14549" y="16034"/>
                </a:cubicBezTo>
                <a:cubicBezTo>
                  <a:pt x="14540" y="16011"/>
                  <a:pt x="14554" y="15976"/>
                  <a:pt x="14576" y="15961"/>
                </a:cubicBezTo>
                <a:cubicBezTo>
                  <a:pt x="14619" y="15932"/>
                  <a:pt x="14713" y="15790"/>
                  <a:pt x="14688" y="15790"/>
                </a:cubicBezTo>
                <a:cubicBezTo>
                  <a:pt x="14680" y="15790"/>
                  <a:pt x="14687" y="15761"/>
                  <a:pt x="14702" y="15729"/>
                </a:cubicBezTo>
                <a:cubicBezTo>
                  <a:pt x="14725" y="15682"/>
                  <a:pt x="14784" y="15651"/>
                  <a:pt x="14933" y="15607"/>
                </a:cubicBezTo>
                <a:cubicBezTo>
                  <a:pt x="14954" y="15601"/>
                  <a:pt x="15176" y="15494"/>
                  <a:pt x="15297" y="15436"/>
                </a:cubicBezTo>
                <a:cubicBezTo>
                  <a:pt x="15361" y="15406"/>
                  <a:pt x="15463" y="15367"/>
                  <a:pt x="15521" y="15351"/>
                </a:cubicBezTo>
                <a:cubicBezTo>
                  <a:pt x="15579" y="15336"/>
                  <a:pt x="15634" y="15316"/>
                  <a:pt x="15647" y="15302"/>
                </a:cubicBezTo>
                <a:cubicBezTo>
                  <a:pt x="15670" y="15278"/>
                  <a:pt x="15694" y="15274"/>
                  <a:pt x="15870" y="15241"/>
                </a:cubicBezTo>
                <a:cubicBezTo>
                  <a:pt x="16009" y="15216"/>
                  <a:pt x="16484" y="14886"/>
                  <a:pt x="16689" y="14681"/>
                </a:cubicBezTo>
                <a:cubicBezTo>
                  <a:pt x="16778" y="14591"/>
                  <a:pt x="16857" y="14522"/>
                  <a:pt x="16864" y="14522"/>
                </a:cubicBezTo>
                <a:cubicBezTo>
                  <a:pt x="16915" y="14522"/>
                  <a:pt x="17464" y="14001"/>
                  <a:pt x="17493" y="13925"/>
                </a:cubicBezTo>
                <a:cubicBezTo>
                  <a:pt x="17513" y="13871"/>
                  <a:pt x="17537" y="13838"/>
                  <a:pt x="17549" y="13851"/>
                </a:cubicBezTo>
                <a:cubicBezTo>
                  <a:pt x="17573" y="13877"/>
                  <a:pt x="17742" y="13726"/>
                  <a:pt x="17871" y="13559"/>
                </a:cubicBezTo>
                <a:cubicBezTo>
                  <a:pt x="17913" y="13504"/>
                  <a:pt x="17969" y="13453"/>
                  <a:pt x="17997" y="13449"/>
                </a:cubicBezTo>
                <a:cubicBezTo>
                  <a:pt x="18042" y="13443"/>
                  <a:pt x="18124" y="13323"/>
                  <a:pt x="18235" y="13095"/>
                </a:cubicBezTo>
                <a:cubicBezTo>
                  <a:pt x="18257" y="13049"/>
                  <a:pt x="18277" y="12982"/>
                  <a:pt x="18277" y="12937"/>
                </a:cubicBezTo>
                <a:cubicBezTo>
                  <a:pt x="18277" y="12891"/>
                  <a:pt x="18292" y="12841"/>
                  <a:pt x="18312" y="12827"/>
                </a:cubicBezTo>
                <a:cubicBezTo>
                  <a:pt x="18332" y="12814"/>
                  <a:pt x="18339" y="12783"/>
                  <a:pt x="18333" y="12754"/>
                </a:cubicBezTo>
                <a:cubicBezTo>
                  <a:pt x="18326" y="12722"/>
                  <a:pt x="18449" y="12554"/>
                  <a:pt x="18647" y="12327"/>
                </a:cubicBezTo>
                <a:cubicBezTo>
                  <a:pt x="18825" y="12125"/>
                  <a:pt x="19034" y="11858"/>
                  <a:pt x="19116" y="11730"/>
                </a:cubicBezTo>
                <a:cubicBezTo>
                  <a:pt x="19198" y="11602"/>
                  <a:pt x="19341" y="11419"/>
                  <a:pt x="19431" y="11315"/>
                </a:cubicBezTo>
                <a:cubicBezTo>
                  <a:pt x="19533" y="11198"/>
                  <a:pt x="19609" y="11071"/>
                  <a:pt x="19634" y="10986"/>
                </a:cubicBezTo>
                <a:cubicBezTo>
                  <a:pt x="19683" y="10815"/>
                  <a:pt x="19768" y="10653"/>
                  <a:pt x="19794" y="10681"/>
                </a:cubicBezTo>
                <a:cubicBezTo>
                  <a:pt x="19826" y="10560"/>
                  <a:pt x="19880" y="10405"/>
                  <a:pt x="19948" y="10230"/>
                </a:cubicBezTo>
                <a:cubicBezTo>
                  <a:pt x="19999" y="10101"/>
                  <a:pt x="20047" y="9963"/>
                  <a:pt x="20060" y="9925"/>
                </a:cubicBezTo>
                <a:cubicBezTo>
                  <a:pt x="20172" y="9600"/>
                  <a:pt x="20226" y="9474"/>
                  <a:pt x="20242" y="9474"/>
                </a:cubicBezTo>
                <a:cubicBezTo>
                  <a:pt x="20253" y="9474"/>
                  <a:pt x="20256" y="9443"/>
                  <a:pt x="20256" y="9401"/>
                </a:cubicBezTo>
                <a:cubicBezTo>
                  <a:pt x="20256" y="9359"/>
                  <a:pt x="20273" y="9306"/>
                  <a:pt x="20291" y="9279"/>
                </a:cubicBezTo>
                <a:cubicBezTo>
                  <a:pt x="20318" y="9240"/>
                  <a:pt x="20334" y="9238"/>
                  <a:pt x="20354" y="9303"/>
                </a:cubicBezTo>
                <a:cubicBezTo>
                  <a:pt x="20368" y="9348"/>
                  <a:pt x="20375" y="9423"/>
                  <a:pt x="20375" y="9462"/>
                </a:cubicBezTo>
                <a:cubicBezTo>
                  <a:pt x="20375" y="9522"/>
                  <a:pt x="20386" y="9521"/>
                  <a:pt x="20438" y="9438"/>
                </a:cubicBezTo>
                <a:cubicBezTo>
                  <a:pt x="20471" y="9383"/>
                  <a:pt x="20518" y="9266"/>
                  <a:pt x="20543" y="9182"/>
                </a:cubicBezTo>
                <a:cubicBezTo>
                  <a:pt x="20568" y="9097"/>
                  <a:pt x="20597" y="9031"/>
                  <a:pt x="20613" y="9035"/>
                </a:cubicBezTo>
                <a:cubicBezTo>
                  <a:pt x="20664" y="9049"/>
                  <a:pt x="20733" y="8972"/>
                  <a:pt x="20816" y="8816"/>
                </a:cubicBezTo>
                <a:cubicBezTo>
                  <a:pt x="20860" y="8731"/>
                  <a:pt x="20904" y="8672"/>
                  <a:pt x="20914" y="8682"/>
                </a:cubicBezTo>
                <a:cubicBezTo>
                  <a:pt x="20923" y="8692"/>
                  <a:pt x="20956" y="8597"/>
                  <a:pt x="20991" y="8474"/>
                </a:cubicBezTo>
                <a:cubicBezTo>
                  <a:pt x="21025" y="8351"/>
                  <a:pt x="21066" y="8256"/>
                  <a:pt x="21081" y="8255"/>
                </a:cubicBezTo>
                <a:cubicBezTo>
                  <a:pt x="21097" y="8254"/>
                  <a:pt x="21077" y="8200"/>
                  <a:pt x="21033" y="8133"/>
                </a:cubicBezTo>
                <a:cubicBezTo>
                  <a:pt x="20988" y="8066"/>
                  <a:pt x="20937" y="8012"/>
                  <a:pt x="20921" y="8023"/>
                </a:cubicBezTo>
                <a:cubicBezTo>
                  <a:pt x="20869" y="8058"/>
                  <a:pt x="20817" y="7878"/>
                  <a:pt x="20844" y="7755"/>
                </a:cubicBezTo>
                <a:cubicBezTo>
                  <a:pt x="20869" y="7637"/>
                  <a:pt x="20892" y="7619"/>
                  <a:pt x="20935" y="7694"/>
                </a:cubicBezTo>
                <a:cubicBezTo>
                  <a:pt x="20957" y="7733"/>
                  <a:pt x="20960" y="7717"/>
                  <a:pt x="20949" y="7621"/>
                </a:cubicBezTo>
                <a:cubicBezTo>
                  <a:pt x="20938" y="7529"/>
                  <a:pt x="20947" y="7483"/>
                  <a:pt x="20984" y="7426"/>
                </a:cubicBezTo>
                <a:cubicBezTo>
                  <a:pt x="21025" y="7361"/>
                  <a:pt x="21035" y="7354"/>
                  <a:pt x="21068" y="7401"/>
                </a:cubicBezTo>
                <a:cubicBezTo>
                  <a:pt x="21088" y="7432"/>
                  <a:pt x="21115" y="7496"/>
                  <a:pt x="21123" y="7535"/>
                </a:cubicBezTo>
                <a:cubicBezTo>
                  <a:pt x="21138" y="7603"/>
                  <a:pt x="21137" y="7596"/>
                  <a:pt x="21207" y="7511"/>
                </a:cubicBezTo>
                <a:cubicBezTo>
                  <a:pt x="21249" y="7461"/>
                  <a:pt x="21283" y="7392"/>
                  <a:pt x="21277" y="7365"/>
                </a:cubicBezTo>
                <a:cubicBezTo>
                  <a:pt x="21272" y="7337"/>
                  <a:pt x="21278" y="7306"/>
                  <a:pt x="21291" y="7292"/>
                </a:cubicBezTo>
                <a:cubicBezTo>
                  <a:pt x="21306" y="7276"/>
                  <a:pt x="21295" y="7229"/>
                  <a:pt x="21263" y="7170"/>
                </a:cubicBezTo>
                <a:cubicBezTo>
                  <a:pt x="21224" y="7097"/>
                  <a:pt x="21209" y="7020"/>
                  <a:pt x="21207" y="6865"/>
                </a:cubicBezTo>
                <a:cubicBezTo>
                  <a:pt x="21206" y="6751"/>
                  <a:pt x="21211" y="6657"/>
                  <a:pt x="21221" y="6645"/>
                </a:cubicBezTo>
                <a:cubicBezTo>
                  <a:pt x="21232" y="6634"/>
                  <a:pt x="21234" y="6599"/>
                  <a:pt x="21221" y="6572"/>
                </a:cubicBezTo>
                <a:cubicBezTo>
                  <a:pt x="21183" y="6491"/>
                  <a:pt x="21205" y="6371"/>
                  <a:pt x="21284" y="6255"/>
                </a:cubicBezTo>
                <a:cubicBezTo>
                  <a:pt x="21344" y="6168"/>
                  <a:pt x="21355" y="6140"/>
                  <a:pt x="21326" y="6121"/>
                </a:cubicBezTo>
                <a:cubicBezTo>
                  <a:pt x="21305" y="6107"/>
                  <a:pt x="21284" y="6054"/>
                  <a:pt x="21284" y="5987"/>
                </a:cubicBezTo>
                <a:cubicBezTo>
                  <a:pt x="21284" y="5895"/>
                  <a:pt x="21267" y="5850"/>
                  <a:pt x="21207" y="5804"/>
                </a:cubicBezTo>
                <a:cubicBezTo>
                  <a:pt x="21117" y="5735"/>
                  <a:pt x="21093" y="5543"/>
                  <a:pt x="21165" y="5499"/>
                </a:cubicBezTo>
                <a:cubicBezTo>
                  <a:pt x="21289" y="5425"/>
                  <a:pt x="21453" y="5261"/>
                  <a:pt x="21473" y="5194"/>
                </a:cubicBezTo>
                <a:cubicBezTo>
                  <a:pt x="21505" y="5091"/>
                  <a:pt x="21470" y="5070"/>
                  <a:pt x="21270" y="5085"/>
                </a:cubicBezTo>
                <a:cubicBezTo>
                  <a:pt x="21160" y="5093"/>
                  <a:pt x="21113" y="5092"/>
                  <a:pt x="21116" y="5060"/>
                </a:cubicBezTo>
                <a:cubicBezTo>
                  <a:pt x="21122" y="5007"/>
                  <a:pt x="21015" y="4972"/>
                  <a:pt x="20802" y="4963"/>
                </a:cubicBezTo>
                <a:cubicBezTo>
                  <a:pt x="20644" y="4956"/>
                  <a:pt x="20505" y="4839"/>
                  <a:pt x="20529" y="4731"/>
                </a:cubicBezTo>
                <a:cubicBezTo>
                  <a:pt x="20541" y="4677"/>
                  <a:pt x="20538" y="4665"/>
                  <a:pt x="20403" y="4646"/>
                </a:cubicBezTo>
                <a:cubicBezTo>
                  <a:pt x="20316" y="4634"/>
                  <a:pt x="20235" y="4517"/>
                  <a:pt x="20235" y="4390"/>
                </a:cubicBezTo>
                <a:cubicBezTo>
                  <a:pt x="20235" y="4320"/>
                  <a:pt x="20158" y="4067"/>
                  <a:pt x="20032" y="3731"/>
                </a:cubicBezTo>
                <a:cubicBezTo>
                  <a:pt x="20002" y="3652"/>
                  <a:pt x="19976" y="3561"/>
                  <a:pt x="19976" y="3524"/>
                </a:cubicBezTo>
                <a:cubicBezTo>
                  <a:pt x="19976" y="3487"/>
                  <a:pt x="19968" y="3440"/>
                  <a:pt x="19955" y="3426"/>
                </a:cubicBezTo>
                <a:cubicBezTo>
                  <a:pt x="19884" y="3350"/>
                  <a:pt x="19965" y="3085"/>
                  <a:pt x="20060" y="3085"/>
                </a:cubicBezTo>
                <a:cubicBezTo>
                  <a:pt x="20090" y="3085"/>
                  <a:pt x="20229" y="3044"/>
                  <a:pt x="20368" y="3000"/>
                </a:cubicBezTo>
                <a:cubicBezTo>
                  <a:pt x="20955" y="2811"/>
                  <a:pt x="20987" y="2796"/>
                  <a:pt x="20928" y="2597"/>
                </a:cubicBezTo>
                <a:cubicBezTo>
                  <a:pt x="20886" y="2458"/>
                  <a:pt x="20763" y="2246"/>
                  <a:pt x="20669" y="2146"/>
                </a:cubicBezTo>
                <a:cubicBezTo>
                  <a:pt x="20579" y="2051"/>
                  <a:pt x="20471" y="2049"/>
                  <a:pt x="20270" y="2146"/>
                </a:cubicBezTo>
                <a:cubicBezTo>
                  <a:pt x="20151" y="2204"/>
                  <a:pt x="20036" y="2219"/>
                  <a:pt x="19815" y="2219"/>
                </a:cubicBezTo>
                <a:lnTo>
                  <a:pt x="19522" y="2219"/>
                </a:lnTo>
                <a:lnTo>
                  <a:pt x="19417" y="2073"/>
                </a:lnTo>
                <a:cubicBezTo>
                  <a:pt x="19341" y="1959"/>
                  <a:pt x="19320" y="1906"/>
                  <a:pt x="19326" y="1829"/>
                </a:cubicBezTo>
                <a:cubicBezTo>
                  <a:pt x="19335" y="1721"/>
                  <a:pt x="19295" y="1737"/>
                  <a:pt x="19871" y="1585"/>
                </a:cubicBezTo>
                <a:cubicBezTo>
                  <a:pt x="20067" y="1534"/>
                  <a:pt x="20165" y="1454"/>
                  <a:pt x="20165" y="1354"/>
                </a:cubicBezTo>
                <a:cubicBezTo>
                  <a:pt x="20165" y="1318"/>
                  <a:pt x="20060" y="1207"/>
                  <a:pt x="19906" y="1073"/>
                </a:cubicBezTo>
                <a:cubicBezTo>
                  <a:pt x="19700" y="895"/>
                  <a:pt x="19625" y="845"/>
                  <a:pt x="19529" y="842"/>
                </a:cubicBezTo>
                <a:cubicBezTo>
                  <a:pt x="19337" y="834"/>
                  <a:pt x="19269" y="800"/>
                  <a:pt x="19277" y="707"/>
                </a:cubicBezTo>
                <a:cubicBezTo>
                  <a:pt x="19281" y="663"/>
                  <a:pt x="19286" y="587"/>
                  <a:pt x="19291" y="537"/>
                </a:cubicBezTo>
                <a:cubicBezTo>
                  <a:pt x="19297" y="475"/>
                  <a:pt x="19283" y="424"/>
                  <a:pt x="19249" y="390"/>
                </a:cubicBezTo>
                <a:cubicBezTo>
                  <a:pt x="19117" y="262"/>
                  <a:pt x="18974" y="238"/>
                  <a:pt x="18333" y="220"/>
                </a:cubicBezTo>
                <a:cubicBezTo>
                  <a:pt x="17714" y="202"/>
                  <a:pt x="17336" y="158"/>
                  <a:pt x="16990" y="73"/>
                </a:cubicBezTo>
                <a:cubicBezTo>
                  <a:pt x="16810" y="29"/>
                  <a:pt x="16654" y="3"/>
                  <a:pt x="16514" y="0"/>
                </a:cubicBezTo>
                <a:close/>
                <a:moveTo>
                  <a:pt x="12996" y="220"/>
                </a:moveTo>
                <a:cubicBezTo>
                  <a:pt x="12797" y="227"/>
                  <a:pt x="12592" y="260"/>
                  <a:pt x="12541" y="281"/>
                </a:cubicBezTo>
                <a:cubicBezTo>
                  <a:pt x="12490" y="301"/>
                  <a:pt x="12387" y="324"/>
                  <a:pt x="12310" y="342"/>
                </a:cubicBezTo>
                <a:cubicBezTo>
                  <a:pt x="12177" y="372"/>
                  <a:pt x="12170" y="376"/>
                  <a:pt x="12247" y="403"/>
                </a:cubicBezTo>
                <a:cubicBezTo>
                  <a:pt x="12292" y="418"/>
                  <a:pt x="12363" y="424"/>
                  <a:pt x="12401" y="415"/>
                </a:cubicBezTo>
                <a:cubicBezTo>
                  <a:pt x="12440" y="405"/>
                  <a:pt x="12632" y="380"/>
                  <a:pt x="12828" y="366"/>
                </a:cubicBezTo>
                <a:cubicBezTo>
                  <a:pt x="13083" y="348"/>
                  <a:pt x="13205" y="330"/>
                  <a:pt x="13268" y="281"/>
                </a:cubicBezTo>
                <a:cubicBezTo>
                  <a:pt x="13312" y="247"/>
                  <a:pt x="13331" y="227"/>
                  <a:pt x="13296" y="220"/>
                </a:cubicBezTo>
                <a:cubicBezTo>
                  <a:pt x="13262" y="213"/>
                  <a:pt x="13173" y="213"/>
                  <a:pt x="12996" y="220"/>
                </a:cubicBezTo>
                <a:close/>
                <a:moveTo>
                  <a:pt x="8701" y="20765"/>
                </a:moveTo>
                <a:cubicBezTo>
                  <a:pt x="8701" y="20747"/>
                  <a:pt x="8515" y="20898"/>
                  <a:pt x="8491" y="20936"/>
                </a:cubicBezTo>
                <a:cubicBezTo>
                  <a:pt x="8486" y="20944"/>
                  <a:pt x="8489" y="20960"/>
                  <a:pt x="8498" y="20960"/>
                </a:cubicBezTo>
                <a:cubicBezTo>
                  <a:pt x="8523" y="20960"/>
                  <a:pt x="8701" y="20788"/>
                  <a:pt x="8701" y="20765"/>
                </a:cubicBezTo>
                <a:close/>
              </a:path>
            </a:pathLst>
          </a:custGeom>
          <a:ln w="12700">
            <a:miter lim="400000"/>
          </a:ln>
        </p:spPr>
      </p:pic>
      <p:pic>
        <p:nvPicPr>
          <p:cNvPr id="102" name="Newspaper.jpg"/>
          <p:cNvPicPr>
            <a:picLocks noChangeAspect="1"/>
          </p:cNvPicPr>
          <p:nvPr/>
        </p:nvPicPr>
        <p:blipFill>
          <a:blip r:embed="rId7"/>
          <a:srcRect l="10285" t="3341" r="11374" b="4380"/>
          <a:stretch>
            <a:fillRect/>
          </a:stretch>
        </p:blipFill>
        <p:spPr>
          <a:xfrm>
            <a:off x="6629090" y="6751832"/>
            <a:ext cx="1214180" cy="953466"/>
          </a:xfrm>
          <a:custGeom>
            <a:avLst/>
            <a:gdLst/>
            <a:ahLst/>
            <a:cxnLst>
              <a:cxn ang="0">
                <a:pos x="wd2" y="hd2"/>
              </a:cxn>
              <a:cxn ang="5400000">
                <a:pos x="wd2" y="hd2"/>
              </a:cxn>
              <a:cxn ang="10800000">
                <a:pos x="wd2" y="hd2"/>
              </a:cxn>
              <a:cxn ang="16200000">
                <a:pos x="wd2" y="hd2"/>
              </a:cxn>
            </a:cxnLst>
            <a:rect l="0" t="0" r="r" b="b"/>
            <a:pathLst>
              <a:path w="21582" h="21596" extrusionOk="0">
                <a:moveTo>
                  <a:pt x="14746" y="0"/>
                </a:moveTo>
                <a:lnTo>
                  <a:pt x="14605" y="54"/>
                </a:lnTo>
                <a:cubicBezTo>
                  <a:pt x="14528" y="84"/>
                  <a:pt x="14433" y="121"/>
                  <a:pt x="14387" y="144"/>
                </a:cubicBezTo>
                <a:cubicBezTo>
                  <a:pt x="14341" y="167"/>
                  <a:pt x="14202" y="234"/>
                  <a:pt x="14083" y="288"/>
                </a:cubicBezTo>
                <a:cubicBezTo>
                  <a:pt x="13965" y="342"/>
                  <a:pt x="13771" y="441"/>
                  <a:pt x="13653" y="512"/>
                </a:cubicBezTo>
                <a:cubicBezTo>
                  <a:pt x="13535" y="584"/>
                  <a:pt x="13349" y="684"/>
                  <a:pt x="13237" y="737"/>
                </a:cubicBezTo>
                <a:cubicBezTo>
                  <a:pt x="13125" y="790"/>
                  <a:pt x="12838" y="944"/>
                  <a:pt x="12595" y="1070"/>
                </a:cubicBezTo>
                <a:cubicBezTo>
                  <a:pt x="12352" y="1195"/>
                  <a:pt x="12050" y="1344"/>
                  <a:pt x="11925" y="1402"/>
                </a:cubicBezTo>
                <a:cubicBezTo>
                  <a:pt x="11800" y="1461"/>
                  <a:pt x="11615" y="1553"/>
                  <a:pt x="11523" y="1609"/>
                </a:cubicBezTo>
                <a:cubicBezTo>
                  <a:pt x="11430" y="1665"/>
                  <a:pt x="11274" y="1752"/>
                  <a:pt x="11170" y="1807"/>
                </a:cubicBezTo>
                <a:cubicBezTo>
                  <a:pt x="11065" y="1861"/>
                  <a:pt x="10964" y="1918"/>
                  <a:pt x="10951" y="1933"/>
                </a:cubicBezTo>
                <a:cubicBezTo>
                  <a:pt x="10939" y="1947"/>
                  <a:pt x="10920" y="1960"/>
                  <a:pt x="10902" y="1960"/>
                </a:cubicBezTo>
                <a:cubicBezTo>
                  <a:pt x="10883" y="1960"/>
                  <a:pt x="10830" y="1981"/>
                  <a:pt x="10789" y="2005"/>
                </a:cubicBezTo>
                <a:cubicBezTo>
                  <a:pt x="10655" y="2079"/>
                  <a:pt x="10502" y="2136"/>
                  <a:pt x="10394" y="2157"/>
                </a:cubicBezTo>
                <a:cubicBezTo>
                  <a:pt x="10336" y="2169"/>
                  <a:pt x="10214" y="2227"/>
                  <a:pt x="10126" y="2283"/>
                </a:cubicBezTo>
                <a:cubicBezTo>
                  <a:pt x="10037" y="2340"/>
                  <a:pt x="9950" y="2391"/>
                  <a:pt x="9935" y="2391"/>
                </a:cubicBezTo>
                <a:cubicBezTo>
                  <a:pt x="9920" y="2391"/>
                  <a:pt x="9913" y="2402"/>
                  <a:pt x="9921" y="2418"/>
                </a:cubicBezTo>
                <a:cubicBezTo>
                  <a:pt x="9937" y="2450"/>
                  <a:pt x="9818" y="2544"/>
                  <a:pt x="9759" y="2544"/>
                </a:cubicBezTo>
                <a:cubicBezTo>
                  <a:pt x="9738" y="2544"/>
                  <a:pt x="9678" y="2563"/>
                  <a:pt x="9625" y="2598"/>
                </a:cubicBezTo>
                <a:cubicBezTo>
                  <a:pt x="9572" y="2632"/>
                  <a:pt x="9508" y="2653"/>
                  <a:pt x="9484" y="2643"/>
                </a:cubicBezTo>
                <a:cubicBezTo>
                  <a:pt x="9459" y="2633"/>
                  <a:pt x="9435" y="2644"/>
                  <a:pt x="9427" y="2661"/>
                </a:cubicBezTo>
                <a:cubicBezTo>
                  <a:pt x="9419" y="2677"/>
                  <a:pt x="9396" y="2678"/>
                  <a:pt x="9378" y="2670"/>
                </a:cubicBezTo>
                <a:cubicBezTo>
                  <a:pt x="9360" y="2661"/>
                  <a:pt x="9294" y="2690"/>
                  <a:pt x="9237" y="2724"/>
                </a:cubicBezTo>
                <a:cubicBezTo>
                  <a:pt x="9037" y="2841"/>
                  <a:pt x="8688" y="2967"/>
                  <a:pt x="8292" y="3074"/>
                </a:cubicBezTo>
                <a:cubicBezTo>
                  <a:pt x="8072" y="3133"/>
                  <a:pt x="7796" y="3213"/>
                  <a:pt x="7678" y="3245"/>
                </a:cubicBezTo>
                <a:cubicBezTo>
                  <a:pt x="7479" y="3299"/>
                  <a:pt x="7106" y="3369"/>
                  <a:pt x="6817" y="3407"/>
                </a:cubicBezTo>
                <a:cubicBezTo>
                  <a:pt x="6751" y="3416"/>
                  <a:pt x="6596" y="3435"/>
                  <a:pt x="6471" y="3452"/>
                </a:cubicBezTo>
                <a:cubicBezTo>
                  <a:pt x="6347" y="3469"/>
                  <a:pt x="5905" y="3489"/>
                  <a:pt x="5491" y="3497"/>
                </a:cubicBezTo>
                <a:cubicBezTo>
                  <a:pt x="4529" y="3516"/>
                  <a:pt x="3760" y="3541"/>
                  <a:pt x="3396" y="3560"/>
                </a:cubicBezTo>
                <a:cubicBezTo>
                  <a:pt x="3120" y="3574"/>
                  <a:pt x="2478" y="3687"/>
                  <a:pt x="2422" y="3730"/>
                </a:cubicBezTo>
                <a:cubicBezTo>
                  <a:pt x="2399" y="3748"/>
                  <a:pt x="2462" y="4035"/>
                  <a:pt x="2563" y="4387"/>
                </a:cubicBezTo>
                <a:cubicBezTo>
                  <a:pt x="2569" y="4406"/>
                  <a:pt x="2536" y="4448"/>
                  <a:pt x="2493" y="4477"/>
                </a:cubicBezTo>
                <a:cubicBezTo>
                  <a:pt x="2449" y="4505"/>
                  <a:pt x="2411" y="4528"/>
                  <a:pt x="2408" y="4530"/>
                </a:cubicBezTo>
                <a:cubicBezTo>
                  <a:pt x="2406" y="4533"/>
                  <a:pt x="2425" y="4620"/>
                  <a:pt x="2450" y="4719"/>
                </a:cubicBezTo>
                <a:lnTo>
                  <a:pt x="2500" y="4899"/>
                </a:lnTo>
                <a:lnTo>
                  <a:pt x="2429" y="4971"/>
                </a:lnTo>
                <a:cubicBezTo>
                  <a:pt x="2353" y="5047"/>
                  <a:pt x="2339" y="5132"/>
                  <a:pt x="2380" y="5268"/>
                </a:cubicBezTo>
                <a:cubicBezTo>
                  <a:pt x="2399" y="5333"/>
                  <a:pt x="2393" y="5352"/>
                  <a:pt x="2337" y="5411"/>
                </a:cubicBezTo>
                <a:cubicBezTo>
                  <a:pt x="2237" y="5519"/>
                  <a:pt x="2236" y="5537"/>
                  <a:pt x="2288" y="5753"/>
                </a:cubicBezTo>
                <a:cubicBezTo>
                  <a:pt x="2315" y="5864"/>
                  <a:pt x="2330" y="5963"/>
                  <a:pt x="2323" y="5978"/>
                </a:cubicBezTo>
                <a:cubicBezTo>
                  <a:pt x="2316" y="5992"/>
                  <a:pt x="2213" y="6040"/>
                  <a:pt x="2098" y="6086"/>
                </a:cubicBezTo>
                <a:cubicBezTo>
                  <a:pt x="1982" y="6131"/>
                  <a:pt x="1824" y="6197"/>
                  <a:pt x="1745" y="6229"/>
                </a:cubicBezTo>
                <a:cubicBezTo>
                  <a:pt x="1545" y="6311"/>
                  <a:pt x="945" y="6526"/>
                  <a:pt x="715" y="6598"/>
                </a:cubicBezTo>
                <a:cubicBezTo>
                  <a:pt x="403" y="6696"/>
                  <a:pt x="376" y="6744"/>
                  <a:pt x="461" y="7047"/>
                </a:cubicBezTo>
                <a:cubicBezTo>
                  <a:pt x="500" y="7186"/>
                  <a:pt x="500" y="7199"/>
                  <a:pt x="461" y="7254"/>
                </a:cubicBezTo>
                <a:cubicBezTo>
                  <a:pt x="438" y="7286"/>
                  <a:pt x="341" y="7352"/>
                  <a:pt x="249" y="7398"/>
                </a:cubicBezTo>
                <a:cubicBezTo>
                  <a:pt x="150" y="7448"/>
                  <a:pt x="69" y="7512"/>
                  <a:pt x="52" y="7551"/>
                </a:cubicBezTo>
                <a:cubicBezTo>
                  <a:pt x="36" y="7587"/>
                  <a:pt x="26" y="7703"/>
                  <a:pt x="24" y="7811"/>
                </a:cubicBezTo>
                <a:cubicBezTo>
                  <a:pt x="22" y="7920"/>
                  <a:pt x="11" y="8027"/>
                  <a:pt x="2" y="8054"/>
                </a:cubicBezTo>
                <a:cubicBezTo>
                  <a:pt x="-16" y="8109"/>
                  <a:pt x="76" y="8426"/>
                  <a:pt x="242" y="8872"/>
                </a:cubicBezTo>
                <a:cubicBezTo>
                  <a:pt x="303" y="9035"/>
                  <a:pt x="386" y="9258"/>
                  <a:pt x="426" y="9367"/>
                </a:cubicBezTo>
                <a:cubicBezTo>
                  <a:pt x="465" y="9476"/>
                  <a:pt x="618" y="9890"/>
                  <a:pt x="771" y="10283"/>
                </a:cubicBezTo>
                <a:cubicBezTo>
                  <a:pt x="925" y="10677"/>
                  <a:pt x="1094" y="11112"/>
                  <a:pt x="1145" y="11254"/>
                </a:cubicBezTo>
                <a:cubicBezTo>
                  <a:pt x="1197" y="11397"/>
                  <a:pt x="1303" y="11682"/>
                  <a:pt x="1378" y="11884"/>
                </a:cubicBezTo>
                <a:cubicBezTo>
                  <a:pt x="1453" y="12085"/>
                  <a:pt x="1539" y="12312"/>
                  <a:pt x="1569" y="12396"/>
                </a:cubicBezTo>
                <a:cubicBezTo>
                  <a:pt x="1889" y="13302"/>
                  <a:pt x="2319" y="14438"/>
                  <a:pt x="3015" y="16225"/>
                </a:cubicBezTo>
                <a:cubicBezTo>
                  <a:pt x="3353" y="17095"/>
                  <a:pt x="3428" y="17305"/>
                  <a:pt x="3501" y="17565"/>
                </a:cubicBezTo>
                <a:cubicBezTo>
                  <a:pt x="3549" y="17733"/>
                  <a:pt x="3624" y="17980"/>
                  <a:pt x="3727" y="18293"/>
                </a:cubicBezTo>
                <a:cubicBezTo>
                  <a:pt x="3757" y="18385"/>
                  <a:pt x="3818" y="18572"/>
                  <a:pt x="3861" y="18706"/>
                </a:cubicBezTo>
                <a:cubicBezTo>
                  <a:pt x="3904" y="18840"/>
                  <a:pt x="3964" y="19014"/>
                  <a:pt x="3995" y="19093"/>
                </a:cubicBezTo>
                <a:cubicBezTo>
                  <a:pt x="4027" y="19172"/>
                  <a:pt x="4069" y="19300"/>
                  <a:pt x="4087" y="19380"/>
                </a:cubicBezTo>
                <a:cubicBezTo>
                  <a:pt x="4117" y="19515"/>
                  <a:pt x="4228" y="19899"/>
                  <a:pt x="4292" y="20100"/>
                </a:cubicBezTo>
                <a:cubicBezTo>
                  <a:pt x="4324" y="20201"/>
                  <a:pt x="4462" y="20414"/>
                  <a:pt x="4687" y="20711"/>
                </a:cubicBezTo>
                <a:cubicBezTo>
                  <a:pt x="4776" y="20830"/>
                  <a:pt x="4898" y="21035"/>
                  <a:pt x="4962" y="21169"/>
                </a:cubicBezTo>
                <a:cubicBezTo>
                  <a:pt x="5119" y="21500"/>
                  <a:pt x="5166" y="21557"/>
                  <a:pt x="5336" y="21583"/>
                </a:cubicBezTo>
                <a:cubicBezTo>
                  <a:pt x="5412" y="21594"/>
                  <a:pt x="5485" y="21600"/>
                  <a:pt x="5498" y="21592"/>
                </a:cubicBezTo>
                <a:cubicBezTo>
                  <a:pt x="5510" y="21583"/>
                  <a:pt x="5549" y="21570"/>
                  <a:pt x="5583" y="21565"/>
                </a:cubicBezTo>
                <a:cubicBezTo>
                  <a:pt x="5616" y="21560"/>
                  <a:pt x="5995" y="21400"/>
                  <a:pt x="6422" y="21214"/>
                </a:cubicBezTo>
                <a:cubicBezTo>
                  <a:pt x="6850" y="21029"/>
                  <a:pt x="7252" y="20860"/>
                  <a:pt x="7318" y="20837"/>
                </a:cubicBezTo>
                <a:cubicBezTo>
                  <a:pt x="7384" y="20813"/>
                  <a:pt x="7693" y="20686"/>
                  <a:pt x="8002" y="20549"/>
                </a:cubicBezTo>
                <a:cubicBezTo>
                  <a:pt x="9023" y="20097"/>
                  <a:pt x="9104" y="20055"/>
                  <a:pt x="9928" y="19704"/>
                </a:cubicBezTo>
                <a:cubicBezTo>
                  <a:pt x="10378" y="19513"/>
                  <a:pt x="10758" y="19362"/>
                  <a:pt x="10775" y="19362"/>
                </a:cubicBezTo>
                <a:cubicBezTo>
                  <a:pt x="10808" y="19362"/>
                  <a:pt x="11375" y="19128"/>
                  <a:pt x="11452" y="19084"/>
                </a:cubicBezTo>
                <a:cubicBezTo>
                  <a:pt x="11478" y="19069"/>
                  <a:pt x="11679" y="18991"/>
                  <a:pt x="11889" y="18913"/>
                </a:cubicBezTo>
                <a:cubicBezTo>
                  <a:pt x="12100" y="18835"/>
                  <a:pt x="12394" y="18716"/>
                  <a:pt x="12545" y="18643"/>
                </a:cubicBezTo>
                <a:cubicBezTo>
                  <a:pt x="12697" y="18571"/>
                  <a:pt x="12945" y="18452"/>
                  <a:pt x="13103" y="18383"/>
                </a:cubicBezTo>
                <a:cubicBezTo>
                  <a:pt x="13392" y="18255"/>
                  <a:pt x="13935" y="17995"/>
                  <a:pt x="14112" y="17897"/>
                </a:cubicBezTo>
                <a:cubicBezTo>
                  <a:pt x="14164" y="17868"/>
                  <a:pt x="14273" y="17817"/>
                  <a:pt x="14351" y="17789"/>
                </a:cubicBezTo>
                <a:cubicBezTo>
                  <a:pt x="14430" y="17762"/>
                  <a:pt x="14516" y="17732"/>
                  <a:pt x="14542" y="17717"/>
                </a:cubicBezTo>
                <a:cubicBezTo>
                  <a:pt x="14622" y="17674"/>
                  <a:pt x="14839" y="17592"/>
                  <a:pt x="14881" y="17592"/>
                </a:cubicBezTo>
                <a:cubicBezTo>
                  <a:pt x="14902" y="17591"/>
                  <a:pt x="15008" y="17554"/>
                  <a:pt x="15113" y="17511"/>
                </a:cubicBezTo>
                <a:cubicBezTo>
                  <a:pt x="15219" y="17468"/>
                  <a:pt x="15330" y="17428"/>
                  <a:pt x="15360" y="17421"/>
                </a:cubicBezTo>
                <a:cubicBezTo>
                  <a:pt x="15441" y="17401"/>
                  <a:pt x="15908" y="17183"/>
                  <a:pt x="16073" y="17088"/>
                </a:cubicBezTo>
                <a:cubicBezTo>
                  <a:pt x="16182" y="17025"/>
                  <a:pt x="16714" y="16798"/>
                  <a:pt x="17004" y="16693"/>
                </a:cubicBezTo>
                <a:cubicBezTo>
                  <a:pt x="17017" y="16688"/>
                  <a:pt x="17059" y="16676"/>
                  <a:pt x="17096" y="16657"/>
                </a:cubicBezTo>
                <a:cubicBezTo>
                  <a:pt x="17133" y="16637"/>
                  <a:pt x="17167" y="16621"/>
                  <a:pt x="17173" y="16621"/>
                </a:cubicBezTo>
                <a:cubicBezTo>
                  <a:pt x="17180" y="16621"/>
                  <a:pt x="17270" y="16580"/>
                  <a:pt x="17371" y="16531"/>
                </a:cubicBezTo>
                <a:cubicBezTo>
                  <a:pt x="17536" y="16451"/>
                  <a:pt x="18194" y="16184"/>
                  <a:pt x="18768" y="15965"/>
                </a:cubicBezTo>
                <a:cubicBezTo>
                  <a:pt x="18883" y="15920"/>
                  <a:pt x="19011" y="15844"/>
                  <a:pt x="19050" y="15803"/>
                </a:cubicBezTo>
                <a:cubicBezTo>
                  <a:pt x="19089" y="15761"/>
                  <a:pt x="19249" y="15669"/>
                  <a:pt x="19410" y="15596"/>
                </a:cubicBezTo>
                <a:cubicBezTo>
                  <a:pt x="19628" y="15497"/>
                  <a:pt x="19717" y="15438"/>
                  <a:pt x="19762" y="15371"/>
                </a:cubicBezTo>
                <a:cubicBezTo>
                  <a:pt x="19801" y="15313"/>
                  <a:pt x="19880" y="15261"/>
                  <a:pt x="19981" y="15218"/>
                </a:cubicBezTo>
                <a:cubicBezTo>
                  <a:pt x="20168" y="15139"/>
                  <a:pt x="20194" y="15121"/>
                  <a:pt x="20362" y="15021"/>
                </a:cubicBezTo>
                <a:cubicBezTo>
                  <a:pt x="20434" y="14978"/>
                  <a:pt x="20635" y="14893"/>
                  <a:pt x="20806" y="14832"/>
                </a:cubicBezTo>
                <a:cubicBezTo>
                  <a:pt x="20977" y="14770"/>
                  <a:pt x="21138" y="14711"/>
                  <a:pt x="21159" y="14697"/>
                </a:cubicBezTo>
                <a:cubicBezTo>
                  <a:pt x="21209" y="14664"/>
                  <a:pt x="21225" y="14544"/>
                  <a:pt x="21201" y="14409"/>
                </a:cubicBezTo>
                <a:cubicBezTo>
                  <a:pt x="21180" y="14289"/>
                  <a:pt x="21185" y="14280"/>
                  <a:pt x="21371" y="14194"/>
                </a:cubicBezTo>
                <a:cubicBezTo>
                  <a:pt x="21494" y="14136"/>
                  <a:pt x="21501" y="14121"/>
                  <a:pt x="21540" y="13978"/>
                </a:cubicBezTo>
                <a:cubicBezTo>
                  <a:pt x="21572" y="13859"/>
                  <a:pt x="21584" y="13734"/>
                  <a:pt x="21582" y="13376"/>
                </a:cubicBezTo>
                <a:cubicBezTo>
                  <a:pt x="21581" y="13124"/>
                  <a:pt x="21569" y="12898"/>
                  <a:pt x="21561" y="12881"/>
                </a:cubicBezTo>
                <a:cubicBezTo>
                  <a:pt x="21553" y="12865"/>
                  <a:pt x="21544" y="12824"/>
                  <a:pt x="21540" y="12782"/>
                </a:cubicBezTo>
                <a:cubicBezTo>
                  <a:pt x="21522" y="12605"/>
                  <a:pt x="21391" y="12067"/>
                  <a:pt x="21335" y="11955"/>
                </a:cubicBezTo>
                <a:cubicBezTo>
                  <a:pt x="21303" y="11889"/>
                  <a:pt x="21272" y="11830"/>
                  <a:pt x="21272" y="11821"/>
                </a:cubicBezTo>
                <a:cubicBezTo>
                  <a:pt x="21272" y="11770"/>
                  <a:pt x="20987" y="11226"/>
                  <a:pt x="20870" y="11057"/>
                </a:cubicBezTo>
                <a:cubicBezTo>
                  <a:pt x="20616" y="10687"/>
                  <a:pt x="20529" y="10541"/>
                  <a:pt x="20447" y="10346"/>
                </a:cubicBezTo>
                <a:cubicBezTo>
                  <a:pt x="20402" y="10240"/>
                  <a:pt x="20323" y="10094"/>
                  <a:pt x="20277" y="10023"/>
                </a:cubicBezTo>
                <a:cubicBezTo>
                  <a:pt x="20231" y="9951"/>
                  <a:pt x="20200" y="9882"/>
                  <a:pt x="20200" y="9870"/>
                </a:cubicBezTo>
                <a:cubicBezTo>
                  <a:pt x="20200" y="9840"/>
                  <a:pt x="20001" y="9511"/>
                  <a:pt x="19967" y="9483"/>
                </a:cubicBezTo>
                <a:cubicBezTo>
                  <a:pt x="19951" y="9471"/>
                  <a:pt x="19933" y="9415"/>
                  <a:pt x="19925" y="9367"/>
                </a:cubicBezTo>
                <a:cubicBezTo>
                  <a:pt x="19916" y="9318"/>
                  <a:pt x="19864" y="9203"/>
                  <a:pt x="19812" y="9115"/>
                </a:cubicBezTo>
                <a:cubicBezTo>
                  <a:pt x="19751" y="9010"/>
                  <a:pt x="19720" y="8924"/>
                  <a:pt x="19720" y="8863"/>
                </a:cubicBezTo>
                <a:cubicBezTo>
                  <a:pt x="19720" y="8812"/>
                  <a:pt x="19675" y="8635"/>
                  <a:pt x="19628" y="8468"/>
                </a:cubicBezTo>
                <a:cubicBezTo>
                  <a:pt x="19581" y="8300"/>
                  <a:pt x="19509" y="8039"/>
                  <a:pt x="19466" y="7883"/>
                </a:cubicBezTo>
                <a:cubicBezTo>
                  <a:pt x="19423" y="7728"/>
                  <a:pt x="19383" y="7589"/>
                  <a:pt x="19374" y="7578"/>
                </a:cubicBezTo>
                <a:cubicBezTo>
                  <a:pt x="19366" y="7567"/>
                  <a:pt x="19360" y="7540"/>
                  <a:pt x="19360" y="7515"/>
                </a:cubicBezTo>
                <a:cubicBezTo>
                  <a:pt x="19360" y="7490"/>
                  <a:pt x="19323" y="7362"/>
                  <a:pt x="19276" y="7236"/>
                </a:cubicBezTo>
                <a:cubicBezTo>
                  <a:pt x="19228" y="7110"/>
                  <a:pt x="19166" y="6907"/>
                  <a:pt x="19142" y="6778"/>
                </a:cubicBezTo>
                <a:cubicBezTo>
                  <a:pt x="19085" y="6474"/>
                  <a:pt x="18881" y="5767"/>
                  <a:pt x="18746" y="5411"/>
                </a:cubicBezTo>
                <a:cubicBezTo>
                  <a:pt x="18688" y="5258"/>
                  <a:pt x="18641" y="5123"/>
                  <a:pt x="18641" y="5106"/>
                </a:cubicBezTo>
                <a:cubicBezTo>
                  <a:pt x="18641" y="5089"/>
                  <a:pt x="18625" y="5055"/>
                  <a:pt x="18605" y="5034"/>
                </a:cubicBezTo>
                <a:cubicBezTo>
                  <a:pt x="18586" y="5013"/>
                  <a:pt x="18570" y="4971"/>
                  <a:pt x="18570" y="4935"/>
                </a:cubicBezTo>
                <a:cubicBezTo>
                  <a:pt x="18570" y="4899"/>
                  <a:pt x="18560" y="4852"/>
                  <a:pt x="18549" y="4836"/>
                </a:cubicBezTo>
                <a:cubicBezTo>
                  <a:pt x="18519" y="4793"/>
                  <a:pt x="18456" y="4569"/>
                  <a:pt x="18401" y="4297"/>
                </a:cubicBezTo>
                <a:cubicBezTo>
                  <a:pt x="18374" y="4165"/>
                  <a:pt x="18342" y="4037"/>
                  <a:pt x="18323" y="4018"/>
                </a:cubicBezTo>
                <a:cubicBezTo>
                  <a:pt x="18305" y="3999"/>
                  <a:pt x="18282" y="3942"/>
                  <a:pt x="18274" y="3883"/>
                </a:cubicBezTo>
                <a:cubicBezTo>
                  <a:pt x="18266" y="3825"/>
                  <a:pt x="18244" y="3734"/>
                  <a:pt x="18224" y="3686"/>
                </a:cubicBezTo>
                <a:cubicBezTo>
                  <a:pt x="18205" y="3638"/>
                  <a:pt x="18189" y="3583"/>
                  <a:pt x="18189" y="3569"/>
                </a:cubicBezTo>
                <a:cubicBezTo>
                  <a:pt x="18189" y="3542"/>
                  <a:pt x="18094" y="3261"/>
                  <a:pt x="18034" y="3110"/>
                </a:cubicBezTo>
                <a:cubicBezTo>
                  <a:pt x="18015" y="3063"/>
                  <a:pt x="17999" y="2998"/>
                  <a:pt x="17999" y="2966"/>
                </a:cubicBezTo>
                <a:cubicBezTo>
                  <a:pt x="17999" y="2935"/>
                  <a:pt x="17984" y="2896"/>
                  <a:pt x="17970" y="2885"/>
                </a:cubicBezTo>
                <a:cubicBezTo>
                  <a:pt x="17957" y="2875"/>
                  <a:pt x="17949" y="2835"/>
                  <a:pt x="17949" y="2787"/>
                </a:cubicBezTo>
                <a:cubicBezTo>
                  <a:pt x="17949" y="2738"/>
                  <a:pt x="17941" y="2689"/>
                  <a:pt x="17928" y="2679"/>
                </a:cubicBezTo>
                <a:cubicBezTo>
                  <a:pt x="17913" y="2667"/>
                  <a:pt x="17911" y="2634"/>
                  <a:pt x="17928" y="2598"/>
                </a:cubicBezTo>
                <a:cubicBezTo>
                  <a:pt x="17960" y="2532"/>
                  <a:pt x="17934" y="2422"/>
                  <a:pt x="17724" y="1780"/>
                </a:cubicBezTo>
                <a:cubicBezTo>
                  <a:pt x="17649" y="1554"/>
                  <a:pt x="17578" y="1337"/>
                  <a:pt x="17568" y="1303"/>
                </a:cubicBezTo>
                <a:cubicBezTo>
                  <a:pt x="17559" y="1270"/>
                  <a:pt x="17518" y="1152"/>
                  <a:pt x="17477" y="1043"/>
                </a:cubicBezTo>
                <a:cubicBezTo>
                  <a:pt x="17345" y="692"/>
                  <a:pt x="17230" y="374"/>
                  <a:pt x="17230" y="351"/>
                </a:cubicBezTo>
                <a:cubicBezTo>
                  <a:pt x="17230" y="338"/>
                  <a:pt x="17216" y="315"/>
                  <a:pt x="17201" y="297"/>
                </a:cubicBezTo>
                <a:cubicBezTo>
                  <a:pt x="17175" y="263"/>
                  <a:pt x="17009" y="312"/>
                  <a:pt x="16806" y="422"/>
                </a:cubicBezTo>
                <a:cubicBezTo>
                  <a:pt x="16491" y="594"/>
                  <a:pt x="16265" y="694"/>
                  <a:pt x="15741" y="872"/>
                </a:cubicBezTo>
                <a:cubicBezTo>
                  <a:pt x="15674" y="895"/>
                  <a:pt x="15634" y="891"/>
                  <a:pt x="15593" y="863"/>
                </a:cubicBezTo>
                <a:cubicBezTo>
                  <a:pt x="15563" y="842"/>
                  <a:pt x="15520" y="834"/>
                  <a:pt x="15494" y="845"/>
                </a:cubicBezTo>
                <a:cubicBezTo>
                  <a:pt x="15466" y="856"/>
                  <a:pt x="15434" y="844"/>
                  <a:pt x="15417" y="818"/>
                </a:cubicBezTo>
                <a:cubicBezTo>
                  <a:pt x="15388" y="774"/>
                  <a:pt x="15297" y="332"/>
                  <a:pt x="15297" y="234"/>
                </a:cubicBezTo>
                <a:cubicBezTo>
                  <a:pt x="15296" y="147"/>
                  <a:pt x="15261" y="108"/>
                  <a:pt x="15170" y="90"/>
                </a:cubicBezTo>
                <a:cubicBezTo>
                  <a:pt x="15113" y="78"/>
                  <a:pt x="15054" y="86"/>
                  <a:pt x="15008" y="117"/>
                </a:cubicBezTo>
                <a:cubicBezTo>
                  <a:pt x="14904" y="185"/>
                  <a:pt x="14850" y="175"/>
                  <a:pt x="14796" y="81"/>
                </a:cubicBezTo>
                <a:lnTo>
                  <a:pt x="14746" y="0"/>
                </a:lnTo>
                <a:close/>
              </a:path>
            </a:pathLst>
          </a:custGeom>
          <a:ln w="12700">
            <a:miter lim="400000"/>
          </a:ln>
        </p:spPr>
      </p:pic>
      <p:pic>
        <p:nvPicPr>
          <p:cNvPr id="103" name="Books.jpg"/>
          <p:cNvPicPr>
            <a:picLocks noChangeAspect="1"/>
          </p:cNvPicPr>
          <p:nvPr/>
        </p:nvPicPr>
        <p:blipFill>
          <a:blip r:embed="rId8"/>
          <a:srcRect l="12682" t="4867" r="17869" b="14496"/>
          <a:stretch>
            <a:fillRect/>
          </a:stretch>
        </p:blipFill>
        <p:spPr>
          <a:xfrm>
            <a:off x="6934492" y="7765895"/>
            <a:ext cx="893173" cy="1244486"/>
          </a:xfrm>
          <a:custGeom>
            <a:avLst/>
            <a:gdLst/>
            <a:ahLst/>
            <a:cxnLst>
              <a:cxn ang="0">
                <a:pos x="wd2" y="hd2"/>
              </a:cxn>
              <a:cxn ang="5400000">
                <a:pos x="wd2" y="hd2"/>
              </a:cxn>
              <a:cxn ang="10800000">
                <a:pos x="wd2" y="hd2"/>
              </a:cxn>
              <a:cxn ang="16200000">
                <a:pos x="wd2" y="hd2"/>
              </a:cxn>
            </a:cxnLst>
            <a:rect l="0" t="0" r="r" b="b"/>
            <a:pathLst>
              <a:path w="21519" h="21574" extrusionOk="0">
                <a:moveTo>
                  <a:pt x="16303" y="5"/>
                </a:moveTo>
                <a:cubicBezTo>
                  <a:pt x="16004" y="74"/>
                  <a:pt x="997" y="5312"/>
                  <a:pt x="851" y="5399"/>
                </a:cubicBezTo>
                <a:cubicBezTo>
                  <a:pt x="769" y="5448"/>
                  <a:pt x="717" y="5644"/>
                  <a:pt x="717" y="5908"/>
                </a:cubicBezTo>
                <a:cubicBezTo>
                  <a:pt x="717" y="6219"/>
                  <a:pt x="677" y="6365"/>
                  <a:pt x="564" y="6411"/>
                </a:cubicBezTo>
                <a:cubicBezTo>
                  <a:pt x="249" y="6537"/>
                  <a:pt x="116" y="8023"/>
                  <a:pt x="392" y="8344"/>
                </a:cubicBezTo>
                <a:cubicBezTo>
                  <a:pt x="461" y="8424"/>
                  <a:pt x="2605" y="8956"/>
                  <a:pt x="2859" y="8956"/>
                </a:cubicBezTo>
                <a:cubicBezTo>
                  <a:pt x="3178" y="8956"/>
                  <a:pt x="3051" y="9110"/>
                  <a:pt x="2582" y="9300"/>
                </a:cubicBezTo>
                <a:cubicBezTo>
                  <a:pt x="2149" y="9475"/>
                  <a:pt x="2048" y="9558"/>
                  <a:pt x="1998" y="9775"/>
                </a:cubicBezTo>
                <a:cubicBezTo>
                  <a:pt x="1903" y="10192"/>
                  <a:pt x="1895" y="10199"/>
                  <a:pt x="1377" y="10305"/>
                </a:cubicBezTo>
                <a:cubicBezTo>
                  <a:pt x="908" y="10400"/>
                  <a:pt x="878" y="10424"/>
                  <a:pt x="794" y="10731"/>
                </a:cubicBezTo>
                <a:cubicBezTo>
                  <a:pt x="702" y="11066"/>
                  <a:pt x="767" y="11517"/>
                  <a:pt x="918" y="11584"/>
                </a:cubicBezTo>
                <a:cubicBezTo>
                  <a:pt x="965" y="11605"/>
                  <a:pt x="1340" y="11647"/>
                  <a:pt x="1759" y="11674"/>
                </a:cubicBezTo>
                <a:cubicBezTo>
                  <a:pt x="2178" y="11701"/>
                  <a:pt x="2611" y="11759"/>
                  <a:pt x="2716" y="11798"/>
                </a:cubicBezTo>
                <a:cubicBezTo>
                  <a:pt x="2897" y="11865"/>
                  <a:pt x="2892" y="11874"/>
                  <a:pt x="2677" y="12038"/>
                </a:cubicBezTo>
                <a:cubicBezTo>
                  <a:pt x="2473" y="12195"/>
                  <a:pt x="2459" y="12276"/>
                  <a:pt x="2486" y="12940"/>
                </a:cubicBezTo>
                <a:lnTo>
                  <a:pt x="2515" y="13669"/>
                </a:lnTo>
                <a:lnTo>
                  <a:pt x="2075" y="13724"/>
                </a:lnTo>
                <a:cubicBezTo>
                  <a:pt x="1830" y="13754"/>
                  <a:pt x="1561" y="13821"/>
                  <a:pt x="1482" y="13868"/>
                </a:cubicBezTo>
                <a:cubicBezTo>
                  <a:pt x="1293" y="13982"/>
                  <a:pt x="1285" y="14706"/>
                  <a:pt x="1473" y="14818"/>
                </a:cubicBezTo>
                <a:cubicBezTo>
                  <a:pt x="1548" y="14863"/>
                  <a:pt x="2027" y="14938"/>
                  <a:pt x="2534" y="14990"/>
                </a:cubicBezTo>
                <a:lnTo>
                  <a:pt x="3452" y="15086"/>
                </a:lnTo>
                <a:lnTo>
                  <a:pt x="3423" y="15327"/>
                </a:lnTo>
                <a:cubicBezTo>
                  <a:pt x="3405" y="15460"/>
                  <a:pt x="3453" y="15666"/>
                  <a:pt x="3538" y="15788"/>
                </a:cubicBezTo>
                <a:cubicBezTo>
                  <a:pt x="3622" y="15910"/>
                  <a:pt x="3661" y="16029"/>
                  <a:pt x="3614" y="16049"/>
                </a:cubicBezTo>
                <a:cubicBezTo>
                  <a:pt x="3552" y="16077"/>
                  <a:pt x="818" y="16311"/>
                  <a:pt x="555" y="16311"/>
                </a:cubicBezTo>
                <a:cubicBezTo>
                  <a:pt x="431" y="16311"/>
                  <a:pt x="265" y="16707"/>
                  <a:pt x="191" y="17178"/>
                </a:cubicBezTo>
                <a:cubicBezTo>
                  <a:pt x="151" y="17438"/>
                  <a:pt x="69" y="17702"/>
                  <a:pt x="0" y="17845"/>
                </a:cubicBezTo>
                <a:cubicBezTo>
                  <a:pt x="29" y="17866"/>
                  <a:pt x="58" y="17894"/>
                  <a:pt x="105" y="17969"/>
                </a:cubicBezTo>
                <a:cubicBezTo>
                  <a:pt x="197" y="18114"/>
                  <a:pt x="199" y="18214"/>
                  <a:pt x="76" y="18285"/>
                </a:cubicBezTo>
                <a:cubicBezTo>
                  <a:pt x="271" y="18294"/>
                  <a:pt x="452" y="18323"/>
                  <a:pt x="440" y="18368"/>
                </a:cubicBezTo>
                <a:cubicBezTo>
                  <a:pt x="428" y="18412"/>
                  <a:pt x="563" y="18491"/>
                  <a:pt x="746" y="18540"/>
                </a:cubicBezTo>
                <a:cubicBezTo>
                  <a:pt x="1204" y="18664"/>
                  <a:pt x="2227" y="18975"/>
                  <a:pt x="2754" y="19145"/>
                </a:cubicBezTo>
                <a:cubicBezTo>
                  <a:pt x="2995" y="19224"/>
                  <a:pt x="3234" y="19283"/>
                  <a:pt x="3280" y="19283"/>
                </a:cubicBezTo>
                <a:cubicBezTo>
                  <a:pt x="3439" y="19283"/>
                  <a:pt x="5058" y="19885"/>
                  <a:pt x="5058" y="19943"/>
                </a:cubicBezTo>
                <a:cubicBezTo>
                  <a:pt x="5058" y="19952"/>
                  <a:pt x="5081" y="19965"/>
                  <a:pt x="5096" y="19978"/>
                </a:cubicBezTo>
                <a:cubicBezTo>
                  <a:pt x="5168" y="19922"/>
                  <a:pt x="5236" y="19882"/>
                  <a:pt x="5278" y="19882"/>
                </a:cubicBezTo>
                <a:cubicBezTo>
                  <a:pt x="5344" y="19882"/>
                  <a:pt x="5321" y="19816"/>
                  <a:pt x="5221" y="19737"/>
                </a:cubicBezTo>
                <a:cubicBezTo>
                  <a:pt x="5123" y="19659"/>
                  <a:pt x="5083" y="19574"/>
                  <a:pt x="5135" y="19551"/>
                </a:cubicBezTo>
                <a:cubicBezTo>
                  <a:pt x="5187" y="19528"/>
                  <a:pt x="6195" y="19763"/>
                  <a:pt x="7372" y="20067"/>
                </a:cubicBezTo>
                <a:cubicBezTo>
                  <a:pt x="9036" y="20497"/>
                  <a:pt x="12328" y="21298"/>
                  <a:pt x="13511" y="21560"/>
                </a:cubicBezTo>
                <a:cubicBezTo>
                  <a:pt x="13525" y="21563"/>
                  <a:pt x="13529" y="21569"/>
                  <a:pt x="13539" y="21574"/>
                </a:cubicBezTo>
                <a:cubicBezTo>
                  <a:pt x="13890" y="21545"/>
                  <a:pt x="14124" y="21468"/>
                  <a:pt x="14763" y="21230"/>
                </a:cubicBezTo>
                <a:cubicBezTo>
                  <a:pt x="20614" y="19052"/>
                  <a:pt x="20804" y="18975"/>
                  <a:pt x="20806" y="18794"/>
                </a:cubicBezTo>
                <a:cubicBezTo>
                  <a:pt x="20807" y="18778"/>
                  <a:pt x="20814" y="18773"/>
                  <a:pt x="20816" y="18760"/>
                </a:cubicBezTo>
                <a:cubicBezTo>
                  <a:pt x="20783" y="18752"/>
                  <a:pt x="20748" y="18739"/>
                  <a:pt x="20720" y="18733"/>
                </a:cubicBezTo>
                <a:cubicBezTo>
                  <a:pt x="20618" y="18709"/>
                  <a:pt x="20553" y="18647"/>
                  <a:pt x="20567" y="18595"/>
                </a:cubicBezTo>
                <a:cubicBezTo>
                  <a:pt x="20581" y="18543"/>
                  <a:pt x="20553" y="18342"/>
                  <a:pt x="20510" y="18148"/>
                </a:cubicBezTo>
                <a:cubicBezTo>
                  <a:pt x="20485" y="18037"/>
                  <a:pt x="20481" y="17953"/>
                  <a:pt x="20481" y="17879"/>
                </a:cubicBezTo>
                <a:cubicBezTo>
                  <a:pt x="20478" y="17853"/>
                  <a:pt x="20465" y="17836"/>
                  <a:pt x="20462" y="17804"/>
                </a:cubicBezTo>
                <a:cubicBezTo>
                  <a:pt x="20458" y="17761"/>
                  <a:pt x="20473" y="17752"/>
                  <a:pt x="20472" y="17714"/>
                </a:cubicBezTo>
                <a:cubicBezTo>
                  <a:pt x="20463" y="17659"/>
                  <a:pt x="20454" y="17603"/>
                  <a:pt x="20462" y="17529"/>
                </a:cubicBezTo>
                <a:cubicBezTo>
                  <a:pt x="20469" y="17468"/>
                  <a:pt x="20480" y="17423"/>
                  <a:pt x="20491" y="17384"/>
                </a:cubicBezTo>
                <a:cubicBezTo>
                  <a:pt x="20492" y="17381"/>
                  <a:pt x="20490" y="17373"/>
                  <a:pt x="20491" y="17370"/>
                </a:cubicBezTo>
                <a:cubicBezTo>
                  <a:pt x="20531" y="17241"/>
                  <a:pt x="20637" y="17222"/>
                  <a:pt x="21065" y="17157"/>
                </a:cubicBezTo>
                <a:cubicBezTo>
                  <a:pt x="21377" y="17110"/>
                  <a:pt x="21539" y="17065"/>
                  <a:pt x="21418" y="17061"/>
                </a:cubicBezTo>
                <a:cubicBezTo>
                  <a:pt x="21080" y="17048"/>
                  <a:pt x="20947" y="16873"/>
                  <a:pt x="20892" y="16366"/>
                </a:cubicBezTo>
                <a:cubicBezTo>
                  <a:pt x="20832" y="15798"/>
                  <a:pt x="20967" y="15499"/>
                  <a:pt x="21294" y="15492"/>
                </a:cubicBezTo>
                <a:cubicBezTo>
                  <a:pt x="21508" y="15487"/>
                  <a:pt x="21513" y="15474"/>
                  <a:pt x="21332" y="15423"/>
                </a:cubicBezTo>
                <a:cubicBezTo>
                  <a:pt x="21116" y="15362"/>
                  <a:pt x="21084" y="15274"/>
                  <a:pt x="20998" y="14474"/>
                </a:cubicBezTo>
                <a:cubicBezTo>
                  <a:pt x="20946" y="13996"/>
                  <a:pt x="20965" y="13938"/>
                  <a:pt x="21151" y="13855"/>
                </a:cubicBezTo>
                <a:cubicBezTo>
                  <a:pt x="21319" y="13779"/>
                  <a:pt x="21333" y="13731"/>
                  <a:pt x="21237" y="13621"/>
                </a:cubicBezTo>
                <a:cubicBezTo>
                  <a:pt x="21172" y="13546"/>
                  <a:pt x="21043" y="13490"/>
                  <a:pt x="20950" y="13490"/>
                </a:cubicBezTo>
                <a:cubicBezTo>
                  <a:pt x="20715" y="13490"/>
                  <a:pt x="20576" y="13349"/>
                  <a:pt x="20491" y="13022"/>
                </a:cubicBezTo>
                <a:cubicBezTo>
                  <a:pt x="20420" y="12749"/>
                  <a:pt x="20416" y="12746"/>
                  <a:pt x="19946" y="12740"/>
                </a:cubicBezTo>
                <a:cubicBezTo>
                  <a:pt x="19494" y="12735"/>
                  <a:pt x="19121" y="12716"/>
                  <a:pt x="17421" y="12637"/>
                </a:cubicBezTo>
                <a:cubicBezTo>
                  <a:pt x="16773" y="12607"/>
                  <a:pt x="16364" y="12500"/>
                  <a:pt x="16465" y="12382"/>
                </a:cubicBezTo>
                <a:cubicBezTo>
                  <a:pt x="16488" y="12356"/>
                  <a:pt x="17026" y="12336"/>
                  <a:pt x="17670" y="12341"/>
                </a:cubicBezTo>
                <a:cubicBezTo>
                  <a:pt x="18755" y="12349"/>
                  <a:pt x="19169" y="12291"/>
                  <a:pt x="19047" y="12148"/>
                </a:cubicBezTo>
                <a:cubicBezTo>
                  <a:pt x="18940" y="12024"/>
                  <a:pt x="19370" y="11887"/>
                  <a:pt x="19869" y="11887"/>
                </a:cubicBezTo>
                <a:cubicBezTo>
                  <a:pt x="20325" y="11887"/>
                  <a:pt x="20395" y="11872"/>
                  <a:pt x="20395" y="11743"/>
                </a:cubicBezTo>
                <a:cubicBezTo>
                  <a:pt x="20395" y="11643"/>
                  <a:pt x="20474" y="11580"/>
                  <a:pt x="20634" y="11564"/>
                </a:cubicBezTo>
                <a:cubicBezTo>
                  <a:pt x="20855" y="11541"/>
                  <a:pt x="20866" y="11533"/>
                  <a:pt x="20701" y="11447"/>
                </a:cubicBezTo>
                <a:cubicBezTo>
                  <a:pt x="20489" y="11335"/>
                  <a:pt x="20580" y="11185"/>
                  <a:pt x="20864" y="11185"/>
                </a:cubicBezTo>
                <a:cubicBezTo>
                  <a:pt x="21171" y="11185"/>
                  <a:pt x="21099" y="11047"/>
                  <a:pt x="20778" y="11020"/>
                </a:cubicBezTo>
                <a:cubicBezTo>
                  <a:pt x="20530" y="11000"/>
                  <a:pt x="20491" y="10960"/>
                  <a:pt x="20462" y="10711"/>
                </a:cubicBezTo>
                <a:cubicBezTo>
                  <a:pt x="20441" y="10522"/>
                  <a:pt x="20493" y="10381"/>
                  <a:pt x="20606" y="10291"/>
                </a:cubicBezTo>
                <a:cubicBezTo>
                  <a:pt x="20767" y="10163"/>
                  <a:pt x="20753" y="10148"/>
                  <a:pt x="20433" y="10029"/>
                </a:cubicBezTo>
                <a:cubicBezTo>
                  <a:pt x="20128" y="9916"/>
                  <a:pt x="20112" y="9893"/>
                  <a:pt x="20271" y="9809"/>
                </a:cubicBezTo>
                <a:cubicBezTo>
                  <a:pt x="20368" y="9758"/>
                  <a:pt x="20688" y="9692"/>
                  <a:pt x="20978" y="9665"/>
                </a:cubicBezTo>
                <a:lnTo>
                  <a:pt x="21504" y="9617"/>
                </a:lnTo>
                <a:lnTo>
                  <a:pt x="21304" y="9452"/>
                </a:lnTo>
                <a:cubicBezTo>
                  <a:pt x="20850" y="9081"/>
                  <a:pt x="20821" y="8518"/>
                  <a:pt x="21246" y="8282"/>
                </a:cubicBezTo>
                <a:cubicBezTo>
                  <a:pt x="21438" y="8176"/>
                  <a:pt x="21432" y="8170"/>
                  <a:pt x="21026" y="8062"/>
                </a:cubicBezTo>
                <a:cubicBezTo>
                  <a:pt x="20614" y="7952"/>
                  <a:pt x="20599" y="7936"/>
                  <a:pt x="20567" y="7580"/>
                </a:cubicBezTo>
                <a:cubicBezTo>
                  <a:pt x="20543" y="7303"/>
                  <a:pt x="20580" y="7188"/>
                  <a:pt x="20711" y="7119"/>
                </a:cubicBezTo>
                <a:cubicBezTo>
                  <a:pt x="20858" y="7042"/>
                  <a:pt x="20869" y="6990"/>
                  <a:pt x="20768" y="6782"/>
                </a:cubicBezTo>
                <a:cubicBezTo>
                  <a:pt x="20667" y="6573"/>
                  <a:pt x="20674" y="6525"/>
                  <a:pt x="20825" y="6445"/>
                </a:cubicBezTo>
                <a:cubicBezTo>
                  <a:pt x="20923" y="6393"/>
                  <a:pt x="21105" y="6356"/>
                  <a:pt x="21227" y="6356"/>
                </a:cubicBezTo>
                <a:cubicBezTo>
                  <a:pt x="21559" y="6356"/>
                  <a:pt x="21600" y="6282"/>
                  <a:pt x="21390" y="6067"/>
                </a:cubicBezTo>
                <a:cubicBezTo>
                  <a:pt x="20976" y="5644"/>
                  <a:pt x="20916" y="5278"/>
                  <a:pt x="21237" y="5096"/>
                </a:cubicBezTo>
                <a:cubicBezTo>
                  <a:pt x="21369" y="5021"/>
                  <a:pt x="21476" y="4931"/>
                  <a:pt x="21476" y="4904"/>
                </a:cubicBezTo>
                <a:cubicBezTo>
                  <a:pt x="21476" y="4857"/>
                  <a:pt x="20918" y="4307"/>
                  <a:pt x="18483" y="1932"/>
                </a:cubicBezTo>
                <a:cubicBezTo>
                  <a:pt x="17938" y="1400"/>
                  <a:pt x="17271" y="742"/>
                  <a:pt x="16991" y="466"/>
                </a:cubicBezTo>
                <a:cubicBezTo>
                  <a:pt x="16610" y="90"/>
                  <a:pt x="16440" y="-26"/>
                  <a:pt x="16303" y="5"/>
                </a:cubicBezTo>
                <a:close/>
              </a:path>
            </a:pathLst>
          </a:custGeom>
          <a:ln w="12700">
            <a:miter lim="400000"/>
          </a:ln>
        </p:spPr>
      </p:pic>
      <p:sp>
        <p:nvSpPr>
          <p:cNvPr id="104" name="Shape 104"/>
          <p:cNvSpPr/>
          <p:nvPr/>
        </p:nvSpPr>
        <p:spPr>
          <a:xfrm>
            <a:off x="2612620" y="799404"/>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Media</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95">
                                            <p:bg/>
                                          </p:spTgt>
                                        </p:tgtEl>
                                        <p:attrNameLst>
                                          <p:attrName>style.visibility</p:attrName>
                                        </p:attrNameLst>
                                      </p:cBhvr>
                                      <p:to>
                                        <p:strVal val="visible"/>
                                      </p:to>
                                    </p:set>
                                    <p:animEffect transition="in" filter="wipe(left)">
                                      <p:cBhvr>
                                        <p:cTn id="7" dur="1000"/>
                                        <p:tgtEl>
                                          <p:spTgt spid="95">
                                            <p:bg/>
                                          </p:spTgt>
                                        </p:tgtEl>
                                      </p:cBhvr>
                                    </p:animEffect>
                                  </p:childTnLst>
                                </p:cTn>
                              </p:par>
                              <p:par>
                                <p:cTn id="8" presetID="22" presetClass="entr" presetSubtype="8" fill="hold" grpId="0" nodeType="withEffect">
                                  <p:stCondLst>
                                    <p:cond delay="0"/>
                                  </p:stCondLst>
                                  <p:iterate>
                                    <p:tmAbs val="0"/>
                                  </p:iterate>
                                  <p:childTnLst>
                                    <p:set>
                                      <p:cBhvr>
                                        <p:cTn id="9" fill="hold"/>
                                        <p:tgtEl>
                                          <p:spTgt spid="95">
                                            <p:txEl>
                                              <p:pRg st="0" end="0"/>
                                            </p:txEl>
                                          </p:spTgt>
                                        </p:tgtEl>
                                        <p:attrNameLst>
                                          <p:attrName>style.visibility</p:attrName>
                                        </p:attrNameLst>
                                      </p:cBhvr>
                                      <p:to>
                                        <p:strVal val="visible"/>
                                      </p:to>
                                    </p:set>
                                    <p:animEffect transition="in" filter="wipe(left)">
                                      <p:cBhvr>
                                        <p:cTn id="10" dur="1000"/>
                                        <p:tgtEl>
                                          <p:spTgt spid="9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95">
                                            <p:txEl>
                                              <p:pRg st="1" end="1"/>
                                            </p:txEl>
                                          </p:spTgt>
                                        </p:tgtEl>
                                        <p:attrNameLst>
                                          <p:attrName>style.visibility</p:attrName>
                                        </p:attrNameLst>
                                      </p:cBhvr>
                                      <p:to>
                                        <p:strVal val="visible"/>
                                      </p:to>
                                    </p:set>
                                    <p:animEffect transition="in" filter="wipe(left)">
                                      <p:cBhvr>
                                        <p:cTn id="15" dur="1000"/>
                                        <p:tgtEl>
                                          <p:spTgt spid="9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96">
                                            <p:bg/>
                                          </p:spTgt>
                                        </p:tgtEl>
                                        <p:attrNameLst>
                                          <p:attrName>style.visibility</p:attrName>
                                        </p:attrNameLst>
                                      </p:cBhvr>
                                      <p:to>
                                        <p:strVal val="visible"/>
                                      </p:to>
                                    </p:set>
                                    <p:animEffect transition="in" filter="wipe(left)">
                                      <p:cBhvr>
                                        <p:cTn id="20" dur="1000"/>
                                        <p:tgtEl>
                                          <p:spTgt spid="96">
                                            <p:bg/>
                                          </p:spTgt>
                                        </p:tgtEl>
                                      </p:cBhvr>
                                    </p:animEffect>
                                  </p:childTnLst>
                                </p:cTn>
                              </p:par>
                              <p:par>
                                <p:cTn id="21" presetID="22" presetClass="entr" presetSubtype="8" fill="hold" grpId="0" nodeType="withEffect">
                                  <p:stCondLst>
                                    <p:cond delay="0"/>
                                  </p:stCondLst>
                                  <p:iterate>
                                    <p:tmAbs val="0"/>
                                  </p:iterate>
                                  <p:childTnLst>
                                    <p:set>
                                      <p:cBhvr>
                                        <p:cTn id="22" fill="hold"/>
                                        <p:tgtEl>
                                          <p:spTgt spid="96">
                                            <p:txEl>
                                              <p:pRg st="0" end="0"/>
                                            </p:txEl>
                                          </p:spTgt>
                                        </p:tgtEl>
                                        <p:attrNameLst>
                                          <p:attrName>style.visibility</p:attrName>
                                        </p:attrNameLst>
                                      </p:cBhvr>
                                      <p:to>
                                        <p:strVal val="visible"/>
                                      </p:to>
                                    </p:set>
                                    <p:animEffect transition="in" filter="wipe(left)">
                                      <p:cBhvr>
                                        <p:cTn id="23" dur="1000"/>
                                        <p:tgtEl>
                                          <p:spTgt spid="9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iterate>
                                    <p:tmAbs val="0"/>
                                  </p:iterate>
                                  <p:childTnLst>
                                    <p:set>
                                      <p:cBhvr>
                                        <p:cTn id="27" fill="hold"/>
                                        <p:tgtEl>
                                          <p:spTgt spid="96">
                                            <p:txEl>
                                              <p:pRg st="1" end="1"/>
                                            </p:txEl>
                                          </p:spTgt>
                                        </p:tgtEl>
                                        <p:attrNameLst>
                                          <p:attrName>style.visibility</p:attrName>
                                        </p:attrNameLst>
                                      </p:cBhvr>
                                      <p:to>
                                        <p:strVal val="visible"/>
                                      </p:to>
                                    </p:set>
                                    <p:animEffect transition="in" filter="wipe(left)">
                                      <p:cBhvr>
                                        <p:cTn id="28" dur="1000"/>
                                        <p:tgtEl>
                                          <p:spTgt spid="96">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iterate>
                                    <p:tmAbs val="0"/>
                                  </p:iterate>
                                  <p:childTnLst>
                                    <p:set>
                                      <p:cBhvr>
                                        <p:cTn id="32" fill="hold"/>
                                        <p:tgtEl>
                                          <p:spTgt spid="96">
                                            <p:txEl>
                                              <p:pRg st="2" end="2"/>
                                            </p:txEl>
                                          </p:spTgt>
                                        </p:tgtEl>
                                        <p:attrNameLst>
                                          <p:attrName>style.visibility</p:attrName>
                                        </p:attrNameLst>
                                      </p:cBhvr>
                                      <p:to>
                                        <p:strVal val="visible"/>
                                      </p:to>
                                    </p:set>
                                    <p:animEffect transition="in" filter="wipe(left)">
                                      <p:cBhvr>
                                        <p:cTn id="33" dur="1000"/>
                                        <p:tgtEl>
                                          <p:spTgt spid="9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iterate>
                                    <p:tmAbs val="0"/>
                                  </p:iterate>
                                  <p:childTnLst>
                                    <p:set>
                                      <p:cBhvr>
                                        <p:cTn id="37" fill="hold"/>
                                        <p:tgtEl>
                                          <p:spTgt spid="96">
                                            <p:txEl>
                                              <p:pRg st="3" end="3"/>
                                            </p:txEl>
                                          </p:spTgt>
                                        </p:tgtEl>
                                        <p:attrNameLst>
                                          <p:attrName>style.visibility</p:attrName>
                                        </p:attrNameLst>
                                      </p:cBhvr>
                                      <p:to>
                                        <p:strVal val="visible"/>
                                      </p:to>
                                    </p:set>
                                    <p:animEffect transition="in" filter="wipe(left)">
                                      <p:cBhvr>
                                        <p:cTn id="38" dur="1000"/>
                                        <p:tgtEl>
                                          <p:spTgt spid="9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iterate>
                                    <p:tmAbs val="0"/>
                                  </p:iterate>
                                  <p:childTnLst>
                                    <p:set>
                                      <p:cBhvr>
                                        <p:cTn id="42" fill="hold"/>
                                        <p:tgtEl>
                                          <p:spTgt spid="96">
                                            <p:txEl>
                                              <p:pRg st="4" end="4"/>
                                            </p:txEl>
                                          </p:spTgt>
                                        </p:tgtEl>
                                        <p:attrNameLst>
                                          <p:attrName>style.visibility</p:attrName>
                                        </p:attrNameLst>
                                      </p:cBhvr>
                                      <p:to>
                                        <p:strVal val="visible"/>
                                      </p:to>
                                    </p:set>
                                    <p:animEffect transition="in" filter="wipe(left)">
                                      <p:cBhvr>
                                        <p:cTn id="43" dur="1000"/>
                                        <p:tgtEl>
                                          <p:spTgt spid="96">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iterate>
                                    <p:tmAbs val="0"/>
                                  </p:iterate>
                                  <p:childTnLst>
                                    <p:set>
                                      <p:cBhvr>
                                        <p:cTn id="47" fill="hold"/>
                                        <p:tgtEl>
                                          <p:spTgt spid="96">
                                            <p:txEl>
                                              <p:pRg st="5" end="5"/>
                                            </p:txEl>
                                          </p:spTgt>
                                        </p:tgtEl>
                                        <p:attrNameLst>
                                          <p:attrName>style.visibility</p:attrName>
                                        </p:attrNameLst>
                                      </p:cBhvr>
                                      <p:to>
                                        <p:strVal val="visible"/>
                                      </p:to>
                                    </p:set>
                                    <p:animEffect transition="in" filter="wipe(left)">
                                      <p:cBhvr>
                                        <p:cTn id="48" dur="1000"/>
                                        <p:tgtEl>
                                          <p:spTgt spid="9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build="p" bldLvl="5" animBg="1" advAuto="0"/>
      <p:bldP spid="96" grpId="0"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a:spLocks noGrp="1"/>
          </p:cNvSpPr>
          <p:nvPr>
            <p:ph type="body" idx="1"/>
          </p:nvPr>
        </p:nvSpPr>
        <p:spPr>
          <a:prstGeom prst="rect">
            <a:avLst/>
          </a:prstGeom>
        </p:spPr>
        <p:txBody>
          <a:bodyPr>
            <a:normAutofit lnSpcReduction="10000"/>
          </a:bodyPr>
          <a:lstStyle/>
          <a:p>
            <a:pPr defTabSz="496570">
              <a:spcBef>
                <a:spcPts val="1400"/>
              </a:spcBef>
              <a:defRPr sz="3060"/>
            </a:pPr>
            <a:r>
              <a:rPr b="1" dirty="0">
                <a:solidFill>
                  <a:srgbClr val="C182FF"/>
                </a:solidFill>
              </a:rPr>
              <a:t>Media</a:t>
            </a:r>
            <a:r>
              <a:rPr dirty="0"/>
              <a:t> has had a large role in </a:t>
            </a:r>
            <a:r>
              <a:rPr b="1" dirty="0">
                <a:solidFill>
                  <a:srgbClr val="C182FF"/>
                </a:solidFill>
              </a:rPr>
              <a:t>raising participation in sport</a:t>
            </a:r>
            <a:r>
              <a:rPr dirty="0"/>
              <a:t>. This phenomenon is due a number of factors;</a:t>
            </a:r>
          </a:p>
          <a:p>
            <a:pPr marL="846327" lvl="2" indent="-349757" defTabSz="496570">
              <a:spcBef>
                <a:spcPts val="1400"/>
              </a:spcBef>
              <a:buClr>
                <a:srgbClr val="C182FF"/>
              </a:buClr>
              <a:buSzPct val="100000"/>
              <a:buFont typeface="Lucida Grande"/>
              <a:buChar char="•"/>
              <a:defRPr sz="3060"/>
            </a:pPr>
            <a:r>
              <a:rPr b="1" dirty="0">
                <a:solidFill>
                  <a:srgbClr val="C182FF"/>
                </a:solidFill>
              </a:rPr>
              <a:t>Edited highlights </a:t>
            </a:r>
            <a:r>
              <a:rPr dirty="0"/>
              <a:t>and </a:t>
            </a:r>
            <a:r>
              <a:rPr b="1" dirty="0">
                <a:solidFill>
                  <a:srgbClr val="C182FF"/>
                </a:solidFill>
              </a:rPr>
              <a:t>high profile presenters </a:t>
            </a:r>
            <a:br>
              <a:rPr b="1" dirty="0">
                <a:solidFill>
                  <a:srgbClr val="C182FF"/>
                </a:solidFill>
              </a:rPr>
            </a:br>
            <a:r>
              <a:rPr b="1" dirty="0">
                <a:solidFill>
                  <a:srgbClr val="C182FF"/>
                </a:solidFill>
              </a:rPr>
              <a:t>inspire others</a:t>
            </a:r>
            <a:r>
              <a:rPr dirty="0"/>
              <a:t> to get involved.</a:t>
            </a:r>
          </a:p>
          <a:p>
            <a:pPr marL="846327" lvl="2" indent="-349757" defTabSz="496570">
              <a:spcBef>
                <a:spcPts val="1400"/>
              </a:spcBef>
              <a:buClr>
                <a:srgbClr val="C182FF"/>
              </a:buClr>
              <a:buSzPct val="100000"/>
              <a:buFont typeface="Lucida Grande"/>
              <a:buChar char="•"/>
              <a:defRPr sz="3060"/>
            </a:pPr>
            <a:r>
              <a:rPr dirty="0"/>
              <a:t>Pundits can </a:t>
            </a:r>
            <a:r>
              <a:rPr b="1" dirty="0">
                <a:solidFill>
                  <a:srgbClr val="C182FF"/>
                </a:solidFill>
              </a:rPr>
              <a:t>educate people</a:t>
            </a:r>
            <a:r>
              <a:rPr dirty="0"/>
              <a:t> about different </a:t>
            </a:r>
            <a:br>
              <a:rPr dirty="0"/>
            </a:br>
            <a:r>
              <a:rPr dirty="0"/>
              <a:t>sports.</a:t>
            </a:r>
          </a:p>
          <a:p>
            <a:pPr marL="846327" lvl="2" indent="-349757" defTabSz="496570">
              <a:spcBef>
                <a:spcPts val="1400"/>
              </a:spcBef>
              <a:buClr>
                <a:srgbClr val="C182FF"/>
              </a:buClr>
              <a:buSzPct val="100000"/>
              <a:buFont typeface="Lucida Grande"/>
              <a:buChar char="•"/>
              <a:defRPr sz="3060"/>
            </a:pPr>
            <a:r>
              <a:rPr dirty="0"/>
              <a:t>Provides news and updates in that sport.</a:t>
            </a:r>
          </a:p>
          <a:p>
            <a:pPr marL="846327" lvl="2" indent="-349757" defTabSz="496570">
              <a:spcBef>
                <a:spcPts val="1400"/>
              </a:spcBef>
              <a:buClr>
                <a:srgbClr val="C182FF"/>
              </a:buClr>
              <a:buSzPct val="100000"/>
              <a:buFont typeface="Lucida Grande"/>
              <a:buChar char="•"/>
              <a:defRPr sz="3060"/>
            </a:pPr>
            <a:r>
              <a:rPr b="1" dirty="0">
                <a:solidFill>
                  <a:srgbClr val="C182FF"/>
                </a:solidFill>
              </a:rPr>
              <a:t>Motivational music</a:t>
            </a:r>
            <a:r>
              <a:rPr dirty="0"/>
              <a:t> is often combined with </a:t>
            </a:r>
            <a:r>
              <a:rPr b="1" dirty="0">
                <a:solidFill>
                  <a:srgbClr val="C182FF"/>
                </a:solidFill>
              </a:rPr>
              <a:t>exciting clips</a:t>
            </a:r>
            <a:r>
              <a:rPr dirty="0"/>
              <a:t> of sports performances.</a:t>
            </a:r>
          </a:p>
          <a:p>
            <a:pPr marL="846327" lvl="2" indent="-349757" defTabSz="496570">
              <a:spcBef>
                <a:spcPts val="1400"/>
              </a:spcBef>
              <a:buClr>
                <a:srgbClr val="C182FF"/>
              </a:buClr>
              <a:buSzPct val="100000"/>
              <a:buFont typeface="Lucida Grande"/>
              <a:buChar char="•"/>
              <a:defRPr sz="3060"/>
            </a:pPr>
            <a:r>
              <a:rPr b="1" dirty="0">
                <a:solidFill>
                  <a:srgbClr val="C182FF"/>
                </a:solidFill>
              </a:rPr>
              <a:t>Programmes are frequent</a:t>
            </a:r>
            <a:r>
              <a:rPr dirty="0">
                <a:solidFill>
                  <a:srgbClr val="008FC7"/>
                </a:solidFill>
              </a:rPr>
              <a:t> </a:t>
            </a:r>
            <a:r>
              <a:rPr dirty="0"/>
              <a:t>and timed so large audiences can watch it.</a:t>
            </a:r>
          </a:p>
          <a:p>
            <a:pPr marL="846327" lvl="2" indent="-349757" defTabSz="496570">
              <a:spcBef>
                <a:spcPts val="1400"/>
              </a:spcBef>
              <a:buClr>
                <a:srgbClr val="C182FF"/>
              </a:buClr>
              <a:buSzPct val="100000"/>
              <a:buFont typeface="Lucida Grande"/>
              <a:buChar char="•"/>
              <a:defRPr sz="3060"/>
            </a:pPr>
            <a:r>
              <a:rPr b="1" dirty="0">
                <a:solidFill>
                  <a:srgbClr val="C182FF"/>
                </a:solidFill>
              </a:rPr>
              <a:t>Greater public awareness of disability and minority sports</a:t>
            </a:r>
            <a:r>
              <a:rPr dirty="0"/>
              <a:t> if they receive exposure on the television.</a:t>
            </a:r>
          </a:p>
        </p:txBody>
      </p:sp>
      <p:pic>
        <p:nvPicPr>
          <p:cNvPr id="107" name="Tick and cross.jpg"/>
          <p:cNvPicPr>
            <a:picLocks noChangeAspect="1"/>
          </p:cNvPicPr>
          <p:nvPr/>
        </p:nvPicPr>
        <p:blipFill>
          <a:blip r:embed="rId2"/>
          <a:srcRect l="4182" t="8617" r="53031" b="5726"/>
          <a:stretch>
            <a:fillRect/>
          </a:stretch>
        </p:blipFill>
        <p:spPr>
          <a:xfrm>
            <a:off x="10269017" y="3296037"/>
            <a:ext cx="2364786" cy="2367131"/>
          </a:xfrm>
          <a:custGeom>
            <a:avLst/>
            <a:gdLst/>
            <a:ahLst/>
            <a:cxnLst>
              <a:cxn ang="0">
                <a:pos x="wd2" y="hd2"/>
              </a:cxn>
              <a:cxn ang="5400000">
                <a:pos x="wd2" y="hd2"/>
              </a:cxn>
              <a:cxn ang="10800000">
                <a:pos x="wd2" y="hd2"/>
              </a:cxn>
              <a:cxn ang="16200000">
                <a:pos x="wd2" y="hd2"/>
              </a:cxn>
            </a:cxnLst>
            <a:rect l="0" t="0" r="r" b="b"/>
            <a:pathLst>
              <a:path w="21565" h="21566" extrusionOk="0">
                <a:moveTo>
                  <a:pt x="11042" y="7"/>
                </a:moveTo>
                <a:cubicBezTo>
                  <a:pt x="10580" y="-22"/>
                  <a:pt x="9766" y="38"/>
                  <a:pt x="8969" y="162"/>
                </a:cubicBezTo>
                <a:cubicBezTo>
                  <a:pt x="8346" y="259"/>
                  <a:pt x="7474" y="498"/>
                  <a:pt x="6833" y="748"/>
                </a:cubicBezTo>
                <a:cubicBezTo>
                  <a:pt x="6797" y="762"/>
                  <a:pt x="6715" y="796"/>
                  <a:pt x="6652" y="820"/>
                </a:cubicBezTo>
                <a:cubicBezTo>
                  <a:pt x="6430" y="905"/>
                  <a:pt x="5355" y="1453"/>
                  <a:pt x="5168" y="1576"/>
                </a:cubicBezTo>
                <a:cubicBezTo>
                  <a:pt x="5065" y="1645"/>
                  <a:pt x="4950" y="1711"/>
                  <a:pt x="4915" y="1724"/>
                </a:cubicBezTo>
                <a:cubicBezTo>
                  <a:pt x="4880" y="1737"/>
                  <a:pt x="4810" y="1781"/>
                  <a:pt x="4760" y="1822"/>
                </a:cubicBezTo>
                <a:cubicBezTo>
                  <a:pt x="4709" y="1863"/>
                  <a:pt x="4535" y="1991"/>
                  <a:pt x="4372" y="2107"/>
                </a:cubicBezTo>
                <a:cubicBezTo>
                  <a:pt x="4210" y="2224"/>
                  <a:pt x="4056" y="2343"/>
                  <a:pt x="4028" y="2368"/>
                </a:cubicBezTo>
                <a:cubicBezTo>
                  <a:pt x="4001" y="2393"/>
                  <a:pt x="3914" y="2467"/>
                  <a:pt x="3833" y="2534"/>
                </a:cubicBezTo>
                <a:cubicBezTo>
                  <a:pt x="3469" y="2834"/>
                  <a:pt x="3199" y="3098"/>
                  <a:pt x="2729" y="3612"/>
                </a:cubicBezTo>
                <a:cubicBezTo>
                  <a:pt x="2452" y="3915"/>
                  <a:pt x="2222" y="4176"/>
                  <a:pt x="2222" y="4194"/>
                </a:cubicBezTo>
                <a:cubicBezTo>
                  <a:pt x="2222" y="4211"/>
                  <a:pt x="2153" y="4316"/>
                  <a:pt x="2067" y="4429"/>
                </a:cubicBezTo>
                <a:cubicBezTo>
                  <a:pt x="1822" y="4749"/>
                  <a:pt x="1301" y="5557"/>
                  <a:pt x="1307" y="5608"/>
                </a:cubicBezTo>
                <a:cubicBezTo>
                  <a:pt x="1307" y="5612"/>
                  <a:pt x="1250" y="5724"/>
                  <a:pt x="1177" y="5857"/>
                </a:cubicBezTo>
                <a:cubicBezTo>
                  <a:pt x="1103" y="5990"/>
                  <a:pt x="1043" y="6112"/>
                  <a:pt x="1043" y="6125"/>
                </a:cubicBezTo>
                <a:cubicBezTo>
                  <a:pt x="1043" y="6137"/>
                  <a:pt x="983" y="6269"/>
                  <a:pt x="909" y="6421"/>
                </a:cubicBezTo>
                <a:cubicBezTo>
                  <a:pt x="745" y="6757"/>
                  <a:pt x="759" y="6717"/>
                  <a:pt x="532" y="7386"/>
                </a:cubicBezTo>
                <a:cubicBezTo>
                  <a:pt x="292" y="8098"/>
                  <a:pt x="170" y="8655"/>
                  <a:pt x="55" y="9549"/>
                </a:cubicBezTo>
                <a:cubicBezTo>
                  <a:pt x="4" y="9940"/>
                  <a:pt x="-20" y="11550"/>
                  <a:pt x="22" y="11747"/>
                </a:cubicBezTo>
                <a:cubicBezTo>
                  <a:pt x="41" y="11837"/>
                  <a:pt x="64" y="12001"/>
                  <a:pt x="73" y="12109"/>
                </a:cubicBezTo>
                <a:cubicBezTo>
                  <a:pt x="113" y="12605"/>
                  <a:pt x="270" y="13370"/>
                  <a:pt x="438" y="13891"/>
                </a:cubicBezTo>
                <a:cubicBezTo>
                  <a:pt x="482" y="14027"/>
                  <a:pt x="549" y="14237"/>
                  <a:pt x="587" y="14354"/>
                </a:cubicBezTo>
                <a:cubicBezTo>
                  <a:pt x="731" y="14801"/>
                  <a:pt x="1217" y="15874"/>
                  <a:pt x="1376" y="16097"/>
                </a:cubicBezTo>
                <a:cubicBezTo>
                  <a:pt x="1410" y="16145"/>
                  <a:pt x="1437" y="16198"/>
                  <a:pt x="1437" y="16220"/>
                </a:cubicBezTo>
                <a:cubicBezTo>
                  <a:pt x="1437" y="16241"/>
                  <a:pt x="1468" y="16298"/>
                  <a:pt x="1506" y="16346"/>
                </a:cubicBezTo>
                <a:cubicBezTo>
                  <a:pt x="1543" y="16394"/>
                  <a:pt x="1661" y="16567"/>
                  <a:pt x="1766" y="16730"/>
                </a:cubicBezTo>
                <a:cubicBezTo>
                  <a:pt x="1953" y="17017"/>
                  <a:pt x="2163" y="17314"/>
                  <a:pt x="2440" y="17670"/>
                </a:cubicBezTo>
                <a:cubicBezTo>
                  <a:pt x="2612" y="17892"/>
                  <a:pt x="3424" y="18707"/>
                  <a:pt x="3724" y="18961"/>
                </a:cubicBezTo>
                <a:cubicBezTo>
                  <a:pt x="4443" y="19567"/>
                  <a:pt x="5069" y="19987"/>
                  <a:pt x="5892" y="20414"/>
                </a:cubicBezTo>
                <a:cubicBezTo>
                  <a:pt x="6075" y="20509"/>
                  <a:pt x="6508" y="20714"/>
                  <a:pt x="6529" y="20714"/>
                </a:cubicBezTo>
                <a:cubicBezTo>
                  <a:pt x="6543" y="20714"/>
                  <a:pt x="6619" y="20742"/>
                  <a:pt x="6696" y="20776"/>
                </a:cubicBezTo>
                <a:cubicBezTo>
                  <a:pt x="6901" y="20867"/>
                  <a:pt x="7100" y="20940"/>
                  <a:pt x="7376" y="21029"/>
                </a:cubicBezTo>
                <a:cubicBezTo>
                  <a:pt x="7512" y="21072"/>
                  <a:pt x="7651" y="21121"/>
                  <a:pt x="7687" y="21137"/>
                </a:cubicBezTo>
                <a:cubicBezTo>
                  <a:pt x="7724" y="21153"/>
                  <a:pt x="7791" y="21175"/>
                  <a:pt x="7836" y="21184"/>
                </a:cubicBezTo>
                <a:cubicBezTo>
                  <a:pt x="7881" y="21194"/>
                  <a:pt x="8035" y="21233"/>
                  <a:pt x="8180" y="21271"/>
                </a:cubicBezTo>
                <a:cubicBezTo>
                  <a:pt x="8545" y="21367"/>
                  <a:pt x="9029" y="21448"/>
                  <a:pt x="9486" y="21495"/>
                </a:cubicBezTo>
                <a:cubicBezTo>
                  <a:pt x="9645" y="21511"/>
                  <a:pt x="9783" y="21535"/>
                  <a:pt x="9794" y="21546"/>
                </a:cubicBezTo>
                <a:cubicBezTo>
                  <a:pt x="9826" y="21578"/>
                  <a:pt x="11683" y="21568"/>
                  <a:pt x="11875" y="21535"/>
                </a:cubicBezTo>
                <a:cubicBezTo>
                  <a:pt x="11973" y="21518"/>
                  <a:pt x="12183" y="21487"/>
                  <a:pt x="12345" y="21466"/>
                </a:cubicBezTo>
                <a:cubicBezTo>
                  <a:pt x="12508" y="21445"/>
                  <a:pt x="12685" y="21414"/>
                  <a:pt x="12740" y="21398"/>
                </a:cubicBezTo>
                <a:cubicBezTo>
                  <a:pt x="12794" y="21381"/>
                  <a:pt x="12899" y="21364"/>
                  <a:pt x="12971" y="21358"/>
                </a:cubicBezTo>
                <a:cubicBezTo>
                  <a:pt x="13043" y="21352"/>
                  <a:pt x="13125" y="21336"/>
                  <a:pt x="13152" y="21325"/>
                </a:cubicBezTo>
                <a:cubicBezTo>
                  <a:pt x="13204" y="21305"/>
                  <a:pt x="13547" y="21218"/>
                  <a:pt x="13742" y="21173"/>
                </a:cubicBezTo>
                <a:cubicBezTo>
                  <a:pt x="14361" y="21032"/>
                  <a:pt x="15804" y="20402"/>
                  <a:pt x="16417" y="20006"/>
                </a:cubicBezTo>
                <a:cubicBezTo>
                  <a:pt x="16525" y="19935"/>
                  <a:pt x="16639" y="19861"/>
                  <a:pt x="16670" y="19843"/>
                </a:cubicBezTo>
                <a:cubicBezTo>
                  <a:pt x="16803" y="19765"/>
                  <a:pt x="17250" y="19448"/>
                  <a:pt x="17401" y="19322"/>
                </a:cubicBezTo>
                <a:cubicBezTo>
                  <a:pt x="17491" y="19247"/>
                  <a:pt x="17637" y="19130"/>
                  <a:pt x="17727" y="19062"/>
                </a:cubicBezTo>
                <a:cubicBezTo>
                  <a:pt x="17871" y="18953"/>
                  <a:pt x="18363" y="18505"/>
                  <a:pt x="18498" y="18360"/>
                </a:cubicBezTo>
                <a:cubicBezTo>
                  <a:pt x="18525" y="18331"/>
                  <a:pt x="18640" y="18212"/>
                  <a:pt x="18751" y="18093"/>
                </a:cubicBezTo>
                <a:cubicBezTo>
                  <a:pt x="19104" y="17716"/>
                  <a:pt x="19485" y="17222"/>
                  <a:pt x="19859" y="16654"/>
                </a:cubicBezTo>
                <a:cubicBezTo>
                  <a:pt x="20175" y="16174"/>
                  <a:pt x="20674" y="15218"/>
                  <a:pt x="20796" y="14860"/>
                </a:cubicBezTo>
                <a:cubicBezTo>
                  <a:pt x="20839" y="14734"/>
                  <a:pt x="20886" y="14617"/>
                  <a:pt x="20901" y="14600"/>
                </a:cubicBezTo>
                <a:cubicBezTo>
                  <a:pt x="20915" y="14583"/>
                  <a:pt x="20926" y="14542"/>
                  <a:pt x="20926" y="14510"/>
                </a:cubicBezTo>
                <a:cubicBezTo>
                  <a:pt x="20926" y="14478"/>
                  <a:pt x="20957" y="14391"/>
                  <a:pt x="20991" y="14314"/>
                </a:cubicBezTo>
                <a:cubicBezTo>
                  <a:pt x="21046" y="14193"/>
                  <a:pt x="21096" y="14057"/>
                  <a:pt x="21096" y="14032"/>
                </a:cubicBezTo>
                <a:cubicBezTo>
                  <a:pt x="21096" y="14028"/>
                  <a:pt x="21125" y="13927"/>
                  <a:pt x="21161" y="13804"/>
                </a:cubicBezTo>
                <a:cubicBezTo>
                  <a:pt x="21239" y="13543"/>
                  <a:pt x="21346" y="13097"/>
                  <a:pt x="21389" y="12854"/>
                </a:cubicBezTo>
                <a:cubicBezTo>
                  <a:pt x="21464" y="12434"/>
                  <a:pt x="21486" y="12281"/>
                  <a:pt x="21523" y="11942"/>
                </a:cubicBezTo>
                <a:cubicBezTo>
                  <a:pt x="21577" y="11460"/>
                  <a:pt x="21580" y="10102"/>
                  <a:pt x="21527" y="9650"/>
                </a:cubicBezTo>
                <a:cubicBezTo>
                  <a:pt x="21444" y="8942"/>
                  <a:pt x="21427" y="8825"/>
                  <a:pt x="21375" y="8638"/>
                </a:cubicBezTo>
                <a:cubicBezTo>
                  <a:pt x="21346" y="8533"/>
                  <a:pt x="21321" y="8416"/>
                  <a:pt x="21321" y="8377"/>
                </a:cubicBezTo>
                <a:cubicBezTo>
                  <a:pt x="21321" y="8338"/>
                  <a:pt x="21289" y="8204"/>
                  <a:pt x="21252" y="8077"/>
                </a:cubicBezTo>
                <a:cubicBezTo>
                  <a:pt x="21215" y="7950"/>
                  <a:pt x="21169" y="7788"/>
                  <a:pt x="21151" y="7716"/>
                </a:cubicBezTo>
                <a:cubicBezTo>
                  <a:pt x="21132" y="7643"/>
                  <a:pt x="21104" y="7553"/>
                  <a:pt x="21089" y="7517"/>
                </a:cubicBezTo>
                <a:cubicBezTo>
                  <a:pt x="21074" y="7481"/>
                  <a:pt x="21039" y="7384"/>
                  <a:pt x="21013" y="7303"/>
                </a:cubicBezTo>
                <a:cubicBezTo>
                  <a:pt x="20967" y="7162"/>
                  <a:pt x="20885" y="6936"/>
                  <a:pt x="20829" y="6797"/>
                </a:cubicBezTo>
                <a:cubicBezTo>
                  <a:pt x="20717" y="6522"/>
                  <a:pt x="20519" y="6068"/>
                  <a:pt x="20499" y="6041"/>
                </a:cubicBezTo>
                <a:cubicBezTo>
                  <a:pt x="20486" y="6023"/>
                  <a:pt x="20419" y="5898"/>
                  <a:pt x="20347" y="5763"/>
                </a:cubicBezTo>
                <a:cubicBezTo>
                  <a:pt x="20224" y="5532"/>
                  <a:pt x="20093" y="5298"/>
                  <a:pt x="20047" y="5224"/>
                </a:cubicBezTo>
                <a:cubicBezTo>
                  <a:pt x="20036" y="5206"/>
                  <a:pt x="20025" y="5183"/>
                  <a:pt x="20025" y="5174"/>
                </a:cubicBezTo>
                <a:cubicBezTo>
                  <a:pt x="20024" y="5151"/>
                  <a:pt x="19728" y="4715"/>
                  <a:pt x="19551" y="4479"/>
                </a:cubicBezTo>
                <a:cubicBezTo>
                  <a:pt x="19470" y="4371"/>
                  <a:pt x="19354" y="4213"/>
                  <a:pt x="19294" y="4129"/>
                </a:cubicBezTo>
                <a:cubicBezTo>
                  <a:pt x="19234" y="4044"/>
                  <a:pt x="19097" y="3884"/>
                  <a:pt x="18990" y="3771"/>
                </a:cubicBezTo>
                <a:cubicBezTo>
                  <a:pt x="18883" y="3657"/>
                  <a:pt x="18795" y="3559"/>
                  <a:pt x="18795" y="3550"/>
                </a:cubicBezTo>
                <a:cubicBezTo>
                  <a:pt x="18795" y="3523"/>
                  <a:pt x="18197" y="2934"/>
                  <a:pt x="17926" y="2697"/>
                </a:cubicBezTo>
                <a:cubicBezTo>
                  <a:pt x="17465" y="2293"/>
                  <a:pt x="16976" y="1932"/>
                  <a:pt x="16449" y="1609"/>
                </a:cubicBezTo>
                <a:cubicBezTo>
                  <a:pt x="16261" y="1493"/>
                  <a:pt x="15587" y="1120"/>
                  <a:pt x="15516" y="1091"/>
                </a:cubicBezTo>
                <a:cubicBezTo>
                  <a:pt x="15470" y="1073"/>
                  <a:pt x="15371" y="1028"/>
                  <a:pt x="15298" y="990"/>
                </a:cubicBezTo>
                <a:cubicBezTo>
                  <a:pt x="15226" y="952"/>
                  <a:pt x="15110" y="901"/>
                  <a:pt x="15038" y="878"/>
                </a:cubicBezTo>
                <a:cubicBezTo>
                  <a:pt x="14966" y="855"/>
                  <a:pt x="14879" y="817"/>
                  <a:pt x="14842" y="795"/>
                </a:cubicBezTo>
                <a:cubicBezTo>
                  <a:pt x="14806" y="773"/>
                  <a:pt x="14716" y="738"/>
                  <a:pt x="14643" y="715"/>
                </a:cubicBezTo>
                <a:cubicBezTo>
                  <a:pt x="14571" y="693"/>
                  <a:pt x="14470" y="654"/>
                  <a:pt x="14415" y="632"/>
                </a:cubicBezTo>
                <a:cubicBezTo>
                  <a:pt x="14229" y="556"/>
                  <a:pt x="13675" y="386"/>
                  <a:pt x="13612" y="386"/>
                </a:cubicBezTo>
                <a:cubicBezTo>
                  <a:pt x="13577" y="386"/>
                  <a:pt x="13542" y="373"/>
                  <a:pt x="13532" y="357"/>
                </a:cubicBezTo>
                <a:cubicBezTo>
                  <a:pt x="13523" y="342"/>
                  <a:pt x="13450" y="321"/>
                  <a:pt x="13373" y="310"/>
                </a:cubicBezTo>
                <a:cubicBezTo>
                  <a:pt x="13296" y="300"/>
                  <a:pt x="13165" y="276"/>
                  <a:pt x="13084" y="256"/>
                </a:cubicBezTo>
                <a:cubicBezTo>
                  <a:pt x="12912" y="214"/>
                  <a:pt x="12639" y="165"/>
                  <a:pt x="12428" y="141"/>
                </a:cubicBezTo>
                <a:cubicBezTo>
                  <a:pt x="12347" y="131"/>
                  <a:pt x="12260" y="115"/>
                  <a:pt x="12233" y="104"/>
                </a:cubicBezTo>
                <a:cubicBezTo>
                  <a:pt x="12184" y="86"/>
                  <a:pt x="11731" y="50"/>
                  <a:pt x="11042" y="7"/>
                </a:cubicBezTo>
                <a:close/>
              </a:path>
            </a:pathLst>
          </a:custGeom>
          <a:ln w="12700">
            <a:miter lim="400000"/>
          </a:ln>
        </p:spPr>
      </p:pic>
      <p:sp>
        <p:nvSpPr>
          <p:cNvPr id="108" name="Shape 108"/>
          <p:cNvSpPr/>
          <p:nvPr/>
        </p:nvSpPr>
        <p:spPr>
          <a:xfrm>
            <a:off x="2612620" y="792996"/>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Positive </a:t>
            </a:r>
            <a:r>
              <a:rPr lang="en-AU" dirty="0"/>
              <a:t>e</a:t>
            </a:r>
            <a:r>
              <a:rPr dirty="0" err="1"/>
              <a:t>ffects</a:t>
            </a:r>
            <a:r>
              <a:rPr dirty="0"/>
              <a:t> of the </a:t>
            </a:r>
            <a:r>
              <a:rPr lang="en-AU" dirty="0"/>
              <a:t>m</a:t>
            </a:r>
            <a:r>
              <a:rPr dirty="0" err="1"/>
              <a:t>edia</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06">
                                            <p:bg/>
                                          </p:spTgt>
                                        </p:tgtEl>
                                        <p:attrNameLst>
                                          <p:attrName>style.visibility</p:attrName>
                                        </p:attrNameLst>
                                      </p:cBhvr>
                                      <p:to>
                                        <p:strVal val="visible"/>
                                      </p:to>
                                    </p:set>
                                    <p:animEffect transition="in" filter="wipe(left)">
                                      <p:cBhvr>
                                        <p:cTn id="7" dur="1000"/>
                                        <p:tgtEl>
                                          <p:spTgt spid="106">
                                            <p:bg/>
                                          </p:spTgt>
                                        </p:tgtEl>
                                      </p:cBhvr>
                                    </p:animEffect>
                                  </p:childTnLst>
                                </p:cTn>
                              </p:par>
                              <p:par>
                                <p:cTn id="8" presetID="22" presetClass="entr" presetSubtype="8" fill="hold" grpId="0" nodeType="withEffect">
                                  <p:stCondLst>
                                    <p:cond delay="0"/>
                                  </p:stCondLst>
                                  <p:iterate>
                                    <p:tmAbs val="0"/>
                                  </p:iterate>
                                  <p:childTnLst>
                                    <p:set>
                                      <p:cBhvr>
                                        <p:cTn id="9" fill="hold"/>
                                        <p:tgtEl>
                                          <p:spTgt spid="106">
                                            <p:txEl>
                                              <p:pRg st="0" end="0"/>
                                            </p:txEl>
                                          </p:spTgt>
                                        </p:tgtEl>
                                        <p:attrNameLst>
                                          <p:attrName>style.visibility</p:attrName>
                                        </p:attrNameLst>
                                      </p:cBhvr>
                                      <p:to>
                                        <p:strVal val="visible"/>
                                      </p:to>
                                    </p:set>
                                    <p:animEffect transition="in" filter="wipe(left)">
                                      <p:cBhvr>
                                        <p:cTn id="10" dur="1000"/>
                                        <p:tgtEl>
                                          <p:spTgt spid="10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06">
                                            <p:txEl>
                                              <p:pRg st="1" end="1"/>
                                            </p:txEl>
                                          </p:spTgt>
                                        </p:tgtEl>
                                        <p:attrNameLst>
                                          <p:attrName>style.visibility</p:attrName>
                                        </p:attrNameLst>
                                      </p:cBhvr>
                                      <p:to>
                                        <p:strVal val="visible"/>
                                      </p:to>
                                    </p:set>
                                    <p:animEffect transition="in" filter="wipe(left)">
                                      <p:cBhvr>
                                        <p:cTn id="15" dur="1000"/>
                                        <p:tgtEl>
                                          <p:spTgt spid="10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06">
                                            <p:txEl>
                                              <p:pRg st="2" end="2"/>
                                            </p:txEl>
                                          </p:spTgt>
                                        </p:tgtEl>
                                        <p:attrNameLst>
                                          <p:attrName>style.visibility</p:attrName>
                                        </p:attrNameLst>
                                      </p:cBhvr>
                                      <p:to>
                                        <p:strVal val="visible"/>
                                      </p:to>
                                    </p:set>
                                    <p:animEffect transition="in" filter="wipe(left)">
                                      <p:cBhvr>
                                        <p:cTn id="20" dur="1000"/>
                                        <p:tgtEl>
                                          <p:spTgt spid="10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06">
                                            <p:txEl>
                                              <p:pRg st="3" end="3"/>
                                            </p:txEl>
                                          </p:spTgt>
                                        </p:tgtEl>
                                        <p:attrNameLst>
                                          <p:attrName>style.visibility</p:attrName>
                                        </p:attrNameLst>
                                      </p:cBhvr>
                                      <p:to>
                                        <p:strVal val="visible"/>
                                      </p:to>
                                    </p:set>
                                    <p:animEffect transition="in" filter="wipe(left)">
                                      <p:cBhvr>
                                        <p:cTn id="25" dur="1000"/>
                                        <p:tgtEl>
                                          <p:spTgt spid="106">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06">
                                            <p:txEl>
                                              <p:pRg st="4" end="4"/>
                                            </p:txEl>
                                          </p:spTgt>
                                        </p:tgtEl>
                                        <p:attrNameLst>
                                          <p:attrName>style.visibility</p:attrName>
                                        </p:attrNameLst>
                                      </p:cBhvr>
                                      <p:to>
                                        <p:strVal val="visible"/>
                                      </p:to>
                                    </p:set>
                                    <p:animEffect transition="in" filter="wipe(left)">
                                      <p:cBhvr>
                                        <p:cTn id="30" dur="1000"/>
                                        <p:tgtEl>
                                          <p:spTgt spid="10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06">
                                            <p:txEl>
                                              <p:pRg st="5" end="5"/>
                                            </p:txEl>
                                          </p:spTgt>
                                        </p:tgtEl>
                                        <p:attrNameLst>
                                          <p:attrName>style.visibility</p:attrName>
                                        </p:attrNameLst>
                                      </p:cBhvr>
                                      <p:to>
                                        <p:strVal val="visible"/>
                                      </p:to>
                                    </p:set>
                                    <p:animEffect transition="in" filter="wipe(left)">
                                      <p:cBhvr>
                                        <p:cTn id="35" dur="1000"/>
                                        <p:tgtEl>
                                          <p:spTgt spid="10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06">
                                            <p:txEl>
                                              <p:pRg st="6" end="6"/>
                                            </p:txEl>
                                          </p:spTgt>
                                        </p:tgtEl>
                                        <p:attrNameLst>
                                          <p:attrName>style.visibility</p:attrName>
                                        </p:attrNameLst>
                                      </p:cBhvr>
                                      <p:to>
                                        <p:strVal val="visible"/>
                                      </p:to>
                                    </p:set>
                                    <p:animEffect transition="in" filter="wipe(left)">
                                      <p:cBhvr>
                                        <p:cTn id="40" dur="1000"/>
                                        <p:tgtEl>
                                          <p:spTgt spid="10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10"/>
          <p:cNvSpPr>
            <a:spLocks noGrp="1"/>
          </p:cNvSpPr>
          <p:nvPr>
            <p:ph type="body" idx="1"/>
          </p:nvPr>
        </p:nvSpPr>
        <p:spPr>
          <a:xfrm>
            <a:off x="952500" y="1987470"/>
            <a:ext cx="11099800" cy="7125790"/>
          </a:xfrm>
          <a:prstGeom prst="rect">
            <a:avLst/>
          </a:prstGeom>
        </p:spPr>
        <p:txBody>
          <a:bodyPr>
            <a:normAutofit lnSpcReduction="10000"/>
          </a:bodyPr>
          <a:lstStyle/>
          <a:p>
            <a:pPr marL="441655" lvl="1" indent="-441655" defTabSz="490727">
              <a:spcBef>
                <a:spcPts val="1400"/>
              </a:spcBef>
              <a:buClr>
                <a:srgbClr val="C182FF"/>
              </a:buClr>
              <a:buSzPct val="100000"/>
              <a:buFont typeface="Lucida Grande"/>
              <a:buChar char="•"/>
              <a:defRPr sz="3024"/>
            </a:pPr>
            <a:r>
              <a:rPr b="1" dirty="0">
                <a:solidFill>
                  <a:srgbClr val="C182FF"/>
                </a:solidFill>
              </a:rPr>
              <a:t>Attracts more sponsorship and funding</a:t>
            </a:r>
            <a:r>
              <a:rPr dirty="0"/>
              <a:t> into sport, which improves standards of performance, equipment and facilities.</a:t>
            </a:r>
          </a:p>
          <a:p>
            <a:pPr marL="441655" lvl="1" indent="-441655" defTabSz="490727">
              <a:spcBef>
                <a:spcPts val="1400"/>
              </a:spcBef>
              <a:buClr>
                <a:srgbClr val="C182FF"/>
              </a:buClr>
              <a:buSzPct val="100000"/>
              <a:buFont typeface="Lucida Grande"/>
              <a:buChar char="•"/>
              <a:defRPr sz="3024"/>
            </a:pPr>
            <a:r>
              <a:rPr dirty="0"/>
              <a:t>The </a:t>
            </a:r>
            <a:r>
              <a:rPr b="1" dirty="0">
                <a:solidFill>
                  <a:srgbClr val="C182FF"/>
                </a:solidFill>
              </a:rPr>
              <a:t>technology</a:t>
            </a:r>
            <a:r>
              <a:rPr dirty="0"/>
              <a:t> of </a:t>
            </a:r>
            <a:r>
              <a:rPr b="1" dirty="0">
                <a:solidFill>
                  <a:srgbClr val="C182FF"/>
                </a:solidFill>
              </a:rPr>
              <a:t>television</a:t>
            </a:r>
            <a:r>
              <a:rPr dirty="0"/>
              <a:t> is </a:t>
            </a:r>
            <a:r>
              <a:rPr b="1" dirty="0">
                <a:solidFill>
                  <a:srgbClr val="C182FF"/>
                </a:solidFill>
              </a:rPr>
              <a:t>used</a:t>
            </a:r>
            <a:r>
              <a:rPr dirty="0"/>
              <a:t> in decision </a:t>
            </a:r>
            <a:br>
              <a:rPr dirty="0"/>
            </a:br>
            <a:r>
              <a:rPr dirty="0"/>
              <a:t>making in the </a:t>
            </a:r>
            <a:r>
              <a:rPr b="1" dirty="0">
                <a:solidFill>
                  <a:srgbClr val="C182FF"/>
                </a:solidFill>
              </a:rPr>
              <a:t>games</a:t>
            </a:r>
            <a:r>
              <a:rPr dirty="0"/>
              <a:t>.</a:t>
            </a:r>
            <a:endParaRPr b="1" dirty="0">
              <a:solidFill>
                <a:srgbClr val="008FC7"/>
              </a:solidFill>
            </a:endParaRPr>
          </a:p>
          <a:p>
            <a:pPr marL="441655" lvl="1" indent="-441655" defTabSz="490727">
              <a:spcBef>
                <a:spcPts val="1400"/>
              </a:spcBef>
              <a:buClr>
                <a:srgbClr val="C182FF"/>
              </a:buClr>
              <a:buSzPct val="100000"/>
              <a:buFont typeface="Lucida Grande"/>
              <a:buChar char="•"/>
              <a:defRPr sz="3024"/>
            </a:pPr>
            <a:r>
              <a:rPr b="1" dirty="0">
                <a:solidFill>
                  <a:srgbClr val="C182FF"/>
                </a:solidFill>
              </a:rPr>
              <a:t>Enhances development </a:t>
            </a:r>
            <a:r>
              <a:rPr dirty="0"/>
              <a:t>in </a:t>
            </a:r>
            <a:r>
              <a:rPr b="1" dirty="0">
                <a:solidFill>
                  <a:srgbClr val="C182FF"/>
                </a:solidFill>
              </a:rPr>
              <a:t>sport</a:t>
            </a:r>
            <a:r>
              <a:rPr dirty="0"/>
              <a:t>.</a:t>
            </a:r>
          </a:p>
          <a:p>
            <a:pPr marL="441655" lvl="1" indent="-441655" defTabSz="490727">
              <a:spcBef>
                <a:spcPts val="1400"/>
              </a:spcBef>
              <a:buClr>
                <a:srgbClr val="C182FF"/>
              </a:buClr>
              <a:buSzPct val="100000"/>
              <a:buFont typeface="Lucida Grande"/>
              <a:buChar char="•"/>
              <a:defRPr sz="3024"/>
            </a:pPr>
            <a:r>
              <a:rPr dirty="0"/>
              <a:t>Helps </a:t>
            </a:r>
            <a:r>
              <a:rPr b="1" dirty="0">
                <a:solidFill>
                  <a:srgbClr val="C182FF"/>
                </a:solidFill>
              </a:rPr>
              <a:t>attract sponsors</a:t>
            </a:r>
            <a:r>
              <a:rPr dirty="0"/>
              <a:t> to the sport as well as the money from broadcasting rights.</a:t>
            </a:r>
          </a:p>
          <a:p>
            <a:pPr marL="441655" lvl="1" indent="-441655" defTabSz="490727">
              <a:spcBef>
                <a:spcPts val="1400"/>
              </a:spcBef>
              <a:buClr>
                <a:srgbClr val="C182FF"/>
              </a:buClr>
              <a:buSzPct val="100000"/>
              <a:buFont typeface="Lucida Grande"/>
              <a:buChar char="•"/>
              <a:defRPr sz="3024"/>
            </a:pPr>
            <a:r>
              <a:rPr dirty="0"/>
              <a:t>The increase in sports channels has </a:t>
            </a:r>
            <a:r>
              <a:rPr b="1" dirty="0">
                <a:solidFill>
                  <a:srgbClr val="C182FF"/>
                </a:solidFill>
              </a:rPr>
              <a:t>increased</a:t>
            </a:r>
            <a:r>
              <a:rPr dirty="0"/>
              <a:t> the </a:t>
            </a:r>
            <a:r>
              <a:rPr b="1" dirty="0">
                <a:solidFill>
                  <a:srgbClr val="C182FF"/>
                </a:solidFill>
              </a:rPr>
              <a:t>coverage</a:t>
            </a:r>
            <a:r>
              <a:rPr dirty="0"/>
              <a:t> of </a:t>
            </a:r>
            <a:r>
              <a:rPr b="1" dirty="0">
                <a:solidFill>
                  <a:srgbClr val="C182FF"/>
                </a:solidFill>
              </a:rPr>
              <a:t>minority sports</a:t>
            </a:r>
            <a:r>
              <a:rPr dirty="0"/>
              <a:t>.</a:t>
            </a:r>
          </a:p>
          <a:p>
            <a:pPr marL="441655" lvl="1" indent="-441655" defTabSz="490727">
              <a:spcBef>
                <a:spcPts val="1400"/>
              </a:spcBef>
              <a:buClr>
                <a:srgbClr val="C182FF"/>
              </a:buClr>
              <a:buSzPct val="100000"/>
              <a:buFont typeface="Lucida Grande"/>
              <a:buChar char="•"/>
              <a:defRPr sz="3024"/>
            </a:pPr>
            <a:r>
              <a:rPr b="1" dirty="0">
                <a:solidFill>
                  <a:srgbClr val="C182FF"/>
                </a:solidFill>
              </a:rPr>
              <a:t>More sports</a:t>
            </a:r>
            <a:r>
              <a:rPr dirty="0"/>
              <a:t> are available to all.</a:t>
            </a:r>
          </a:p>
          <a:p>
            <a:pPr marL="441655" lvl="1" indent="-441655" defTabSz="490727">
              <a:spcBef>
                <a:spcPts val="1400"/>
              </a:spcBef>
              <a:buClr>
                <a:srgbClr val="C182FF"/>
              </a:buClr>
              <a:buSzPct val="100000"/>
              <a:buFont typeface="Lucida Grande"/>
              <a:buChar char="•"/>
              <a:defRPr sz="3024"/>
            </a:pPr>
            <a:r>
              <a:rPr b="1" dirty="0">
                <a:solidFill>
                  <a:srgbClr val="C182FF"/>
                </a:solidFill>
              </a:rPr>
              <a:t>Increased depth</a:t>
            </a:r>
            <a:r>
              <a:rPr dirty="0"/>
              <a:t> of coverage. Some football clubs have their own channels.</a:t>
            </a:r>
          </a:p>
          <a:p>
            <a:pPr marL="441655" lvl="1" indent="-441655" defTabSz="490727">
              <a:spcBef>
                <a:spcPts val="1400"/>
              </a:spcBef>
              <a:buClr>
                <a:srgbClr val="C182FF"/>
              </a:buClr>
              <a:buSzPct val="100000"/>
              <a:buFont typeface="Lucida Grande"/>
              <a:buChar char="•"/>
              <a:defRPr sz="3024"/>
            </a:pPr>
            <a:r>
              <a:rPr dirty="0"/>
              <a:t>More </a:t>
            </a:r>
            <a:r>
              <a:rPr b="1" dirty="0">
                <a:solidFill>
                  <a:srgbClr val="C182FF"/>
                </a:solidFill>
              </a:rPr>
              <a:t>live sport</a:t>
            </a:r>
            <a:r>
              <a:rPr dirty="0"/>
              <a:t> can be </a:t>
            </a:r>
            <a:r>
              <a:rPr b="1" dirty="0">
                <a:solidFill>
                  <a:srgbClr val="C182FF"/>
                </a:solidFill>
              </a:rPr>
              <a:t>viewed</a:t>
            </a:r>
            <a:r>
              <a:rPr dirty="0"/>
              <a:t> by </a:t>
            </a:r>
            <a:r>
              <a:rPr b="1" dirty="0">
                <a:solidFill>
                  <a:srgbClr val="C182FF"/>
                </a:solidFill>
              </a:rPr>
              <a:t>more people</a:t>
            </a:r>
            <a:r>
              <a:rPr dirty="0"/>
              <a:t>. </a:t>
            </a:r>
          </a:p>
        </p:txBody>
      </p:sp>
      <p:pic>
        <p:nvPicPr>
          <p:cNvPr id="111" name="Tick and cross.jpg"/>
          <p:cNvPicPr>
            <a:picLocks noChangeAspect="1"/>
          </p:cNvPicPr>
          <p:nvPr/>
        </p:nvPicPr>
        <p:blipFill>
          <a:blip r:embed="rId2"/>
          <a:srcRect l="4184" t="8605" r="53033" b="5735"/>
          <a:stretch>
            <a:fillRect/>
          </a:stretch>
        </p:blipFill>
        <p:spPr>
          <a:xfrm>
            <a:off x="10925923" y="2922022"/>
            <a:ext cx="1833043" cy="1835085"/>
          </a:xfrm>
          <a:custGeom>
            <a:avLst/>
            <a:gdLst/>
            <a:ahLst/>
            <a:cxnLst>
              <a:cxn ang="0">
                <a:pos x="wd2" y="hd2"/>
              </a:cxn>
              <a:cxn ang="5400000">
                <a:pos x="wd2" y="hd2"/>
              </a:cxn>
              <a:cxn ang="10800000">
                <a:pos x="wd2" y="hd2"/>
              </a:cxn>
              <a:cxn ang="16200000">
                <a:pos x="wd2" y="hd2"/>
              </a:cxn>
            </a:cxnLst>
            <a:rect l="0" t="0" r="r" b="b"/>
            <a:pathLst>
              <a:path w="21564" h="21566" extrusionOk="0">
                <a:moveTo>
                  <a:pt x="11040" y="7"/>
                </a:moveTo>
                <a:cubicBezTo>
                  <a:pt x="10577" y="-22"/>
                  <a:pt x="9765" y="41"/>
                  <a:pt x="8967" y="165"/>
                </a:cubicBezTo>
                <a:cubicBezTo>
                  <a:pt x="8344" y="262"/>
                  <a:pt x="7473" y="503"/>
                  <a:pt x="6833" y="753"/>
                </a:cubicBezTo>
                <a:cubicBezTo>
                  <a:pt x="6797" y="767"/>
                  <a:pt x="6714" y="799"/>
                  <a:pt x="6651" y="823"/>
                </a:cubicBezTo>
                <a:cubicBezTo>
                  <a:pt x="6429" y="908"/>
                  <a:pt x="5353" y="1455"/>
                  <a:pt x="5166" y="1579"/>
                </a:cubicBezTo>
                <a:cubicBezTo>
                  <a:pt x="5062" y="1647"/>
                  <a:pt x="4949" y="1715"/>
                  <a:pt x="4914" y="1728"/>
                </a:cubicBezTo>
                <a:cubicBezTo>
                  <a:pt x="4879" y="1741"/>
                  <a:pt x="4811" y="1785"/>
                  <a:pt x="4760" y="1826"/>
                </a:cubicBezTo>
                <a:cubicBezTo>
                  <a:pt x="4709" y="1867"/>
                  <a:pt x="4535" y="1994"/>
                  <a:pt x="4372" y="2110"/>
                </a:cubicBezTo>
                <a:cubicBezTo>
                  <a:pt x="4210" y="2227"/>
                  <a:pt x="4054" y="2346"/>
                  <a:pt x="4027" y="2371"/>
                </a:cubicBezTo>
                <a:cubicBezTo>
                  <a:pt x="4000" y="2397"/>
                  <a:pt x="3912" y="2468"/>
                  <a:pt x="3831" y="2535"/>
                </a:cubicBezTo>
                <a:cubicBezTo>
                  <a:pt x="3467" y="2834"/>
                  <a:pt x="3194" y="3099"/>
                  <a:pt x="2724" y="3612"/>
                </a:cubicBezTo>
                <a:cubicBezTo>
                  <a:pt x="2447" y="3915"/>
                  <a:pt x="2220" y="4178"/>
                  <a:pt x="2220" y="4195"/>
                </a:cubicBezTo>
                <a:cubicBezTo>
                  <a:pt x="2220" y="4213"/>
                  <a:pt x="2152" y="4321"/>
                  <a:pt x="2066" y="4433"/>
                </a:cubicBezTo>
                <a:cubicBezTo>
                  <a:pt x="1822" y="4753"/>
                  <a:pt x="1299" y="5563"/>
                  <a:pt x="1305" y="5613"/>
                </a:cubicBezTo>
                <a:cubicBezTo>
                  <a:pt x="1305" y="5617"/>
                  <a:pt x="1248" y="5727"/>
                  <a:pt x="1174" y="5860"/>
                </a:cubicBezTo>
                <a:cubicBezTo>
                  <a:pt x="1101" y="5993"/>
                  <a:pt x="1039" y="6114"/>
                  <a:pt x="1039" y="6126"/>
                </a:cubicBezTo>
                <a:cubicBezTo>
                  <a:pt x="1039" y="6139"/>
                  <a:pt x="982" y="6273"/>
                  <a:pt x="908" y="6425"/>
                </a:cubicBezTo>
                <a:cubicBezTo>
                  <a:pt x="744" y="6761"/>
                  <a:pt x="756" y="6721"/>
                  <a:pt x="530" y="7390"/>
                </a:cubicBezTo>
                <a:cubicBezTo>
                  <a:pt x="289" y="8102"/>
                  <a:pt x="169" y="8661"/>
                  <a:pt x="54" y="9554"/>
                </a:cubicBezTo>
                <a:cubicBezTo>
                  <a:pt x="3" y="9945"/>
                  <a:pt x="-21" y="11554"/>
                  <a:pt x="21" y="11751"/>
                </a:cubicBezTo>
                <a:cubicBezTo>
                  <a:pt x="40" y="11841"/>
                  <a:pt x="64" y="12002"/>
                  <a:pt x="72" y="12110"/>
                </a:cubicBezTo>
                <a:cubicBezTo>
                  <a:pt x="112" y="12606"/>
                  <a:pt x="268" y="13375"/>
                  <a:pt x="437" y="13897"/>
                </a:cubicBezTo>
                <a:cubicBezTo>
                  <a:pt x="480" y="14032"/>
                  <a:pt x="548" y="14236"/>
                  <a:pt x="586" y="14354"/>
                </a:cubicBezTo>
                <a:cubicBezTo>
                  <a:pt x="730" y="14800"/>
                  <a:pt x="1212" y="15876"/>
                  <a:pt x="1370" y="16098"/>
                </a:cubicBezTo>
                <a:cubicBezTo>
                  <a:pt x="1405" y="16146"/>
                  <a:pt x="1436" y="16203"/>
                  <a:pt x="1436" y="16224"/>
                </a:cubicBezTo>
                <a:cubicBezTo>
                  <a:pt x="1436" y="16245"/>
                  <a:pt x="1464" y="16302"/>
                  <a:pt x="1501" y="16350"/>
                </a:cubicBezTo>
                <a:cubicBezTo>
                  <a:pt x="1539" y="16398"/>
                  <a:pt x="1657" y="16570"/>
                  <a:pt x="1763" y="16732"/>
                </a:cubicBezTo>
                <a:cubicBezTo>
                  <a:pt x="1949" y="17019"/>
                  <a:pt x="2163" y="17318"/>
                  <a:pt x="2440" y="17675"/>
                </a:cubicBezTo>
                <a:cubicBezTo>
                  <a:pt x="2612" y="17897"/>
                  <a:pt x="3423" y="18708"/>
                  <a:pt x="3723" y="18962"/>
                </a:cubicBezTo>
                <a:cubicBezTo>
                  <a:pt x="4442" y="19568"/>
                  <a:pt x="5067" y="19990"/>
                  <a:pt x="5890" y="20417"/>
                </a:cubicBezTo>
                <a:cubicBezTo>
                  <a:pt x="6072" y="20512"/>
                  <a:pt x="6509" y="20716"/>
                  <a:pt x="6530" y="20716"/>
                </a:cubicBezTo>
                <a:cubicBezTo>
                  <a:pt x="6543" y="20716"/>
                  <a:pt x="6616" y="20742"/>
                  <a:pt x="6693" y="20776"/>
                </a:cubicBezTo>
                <a:cubicBezTo>
                  <a:pt x="6898" y="20868"/>
                  <a:pt x="7099" y="20944"/>
                  <a:pt x="7375" y="21033"/>
                </a:cubicBezTo>
                <a:cubicBezTo>
                  <a:pt x="7510" y="21076"/>
                  <a:pt x="7651" y="21124"/>
                  <a:pt x="7687" y="21140"/>
                </a:cubicBezTo>
                <a:cubicBezTo>
                  <a:pt x="7723" y="21156"/>
                  <a:pt x="7787" y="21177"/>
                  <a:pt x="7832" y="21187"/>
                </a:cubicBezTo>
                <a:cubicBezTo>
                  <a:pt x="7877" y="21196"/>
                  <a:pt x="8033" y="21233"/>
                  <a:pt x="8178" y="21271"/>
                </a:cubicBezTo>
                <a:cubicBezTo>
                  <a:pt x="8543" y="21367"/>
                  <a:pt x="9028" y="21452"/>
                  <a:pt x="9485" y="21499"/>
                </a:cubicBezTo>
                <a:cubicBezTo>
                  <a:pt x="9644" y="21515"/>
                  <a:pt x="9782" y="21535"/>
                  <a:pt x="9793" y="21546"/>
                </a:cubicBezTo>
                <a:cubicBezTo>
                  <a:pt x="9825" y="21578"/>
                  <a:pt x="11679" y="21570"/>
                  <a:pt x="11871" y="21536"/>
                </a:cubicBezTo>
                <a:cubicBezTo>
                  <a:pt x="11968" y="21519"/>
                  <a:pt x="12185" y="21488"/>
                  <a:pt x="12347" y="21467"/>
                </a:cubicBezTo>
                <a:cubicBezTo>
                  <a:pt x="12509" y="21446"/>
                  <a:pt x="12685" y="21417"/>
                  <a:pt x="12739" y="21401"/>
                </a:cubicBezTo>
                <a:cubicBezTo>
                  <a:pt x="12794" y="21385"/>
                  <a:pt x="12896" y="21365"/>
                  <a:pt x="12968" y="21359"/>
                </a:cubicBezTo>
                <a:cubicBezTo>
                  <a:pt x="13040" y="21353"/>
                  <a:pt x="13123" y="21342"/>
                  <a:pt x="13150" y="21331"/>
                </a:cubicBezTo>
                <a:cubicBezTo>
                  <a:pt x="13202" y="21311"/>
                  <a:pt x="13543" y="21217"/>
                  <a:pt x="13738" y="21173"/>
                </a:cubicBezTo>
                <a:cubicBezTo>
                  <a:pt x="14357" y="21032"/>
                  <a:pt x="15801" y="20403"/>
                  <a:pt x="16414" y="20007"/>
                </a:cubicBezTo>
                <a:cubicBezTo>
                  <a:pt x="16522" y="19937"/>
                  <a:pt x="16639" y="19866"/>
                  <a:pt x="16670" y="19848"/>
                </a:cubicBezTo>
                <a:cubicBezTo>
                  <a:pt x="16803" y="19770"/>
                  <a:pt x="17247" y="19452"/>
                  <a:pt x="17399" y="19326"/>
                </a:cubicBezTo>
                <a:cubicBezTo>
                  <a:pt x="17489" y="19251"/>
                  <a:pt x="17635" y="19132"/>
                  <a:pt x="17726" y="19064"/>
                </a:cubicBezTo>
                <a:cubicBezTo>
                  <a:pt x="17870" y="18956"/>
                  <a:pt x="18366" y="18509"/>
                  <a:pt x="18501" y="18365"/>
                </a:cubicBezTo>
                <a:cubicBezTo>
                  <a:pt x="18528" y="18336"/>
                  <a:pt x="18637" y="18213"/>
                  <a:pt x="18748" y="18094"/>
                </a:cubicBezTo>
                <a:cubicBezTo>
                  <a:pt x="19101" y="17717"/>
                  <a:pt x="19480" y="17226"/>
                  <a:pt x="19855" y="16658"/>
                </a:cubicBezTo>
                <a:cubicBezTo>
                  <a:pt x="20171" y="16178"/>
                  <a:pt x="20675" y="15220"/>
                  <a:pt x="20798" y="14862"/>
                </a:cubicBezTo>
                <a:cubicBezTo>
                  <a:pt x="20841" y="14736"/>
                  <a:pt x="20886" y="14618"/>
                  <a:pt x="20900" y="14601"/>
                </a:cubicBezTo>
                <a:cubicBezTo>
                  <a:pt x="20915" y="14584"/>
                  <a:pt x="20928" y="14544"/>
                  <a:pt x="20928" y="14512"/>
                </a:cubicBezTo>
                <a:cubicBezTo>
                  <a:pt x="20928" y="14480"/>
                  <a:pt x="20954" y="14393"/>
                  <a:pt x="20989" y="14316"/>
                </a:cubicBezTo>
                <a:cubicBezTo>
                  <a:pt x="21044" y="14195"/>
                  <a:pt x="21096" y="14061"/>
                  <a:pt x="21096" y="14037"/>
                </a:cubicBezTo>
                <a:cubicBezTo>
                  <a:pt x="21096" y="14032"/>
                  <a:pt x="21126" y="13930"/>
                  <a:pt x="21162" y="13808"/>
                </a:cubicBezTo>
                <a:cubicBezTo>
                  <a:pt x="21239" y="13547"/>
                  <a:pt x="21348" y="13099"/>
                  <a:pt x="21391" y="12856"/>
                </a:cubicBezTo>
                <a:cubicBezTo>
                  <a:pt x="21465" y="12437"/>
                  <a:pt x="21484" y="12286"/>
                  <a:pt x="21521" y="11947"/>
                </a:cubicBezTo>
                <a:cubicBezTo>
                  <a:pt x="21575" y="11464"/>
                  <a:pt x="21579" y="10105"/>
                  <a:pt x="21526" y="9652"/>
                </a:cubicBezTo>
                <a:cubicBezTo>
                  <a:pt x="21443" y="8944"/>
                  <a:pt x="21424" y="8828"/>
                  <a:pt x="21372" y="8640"/>
                </a:cubicBezTo>
                <a:cubicBezTo>
                  <a:pt x="21343" y="8536"/>
                  <a:pt x="21321" y="8418"/>
                  <a:pt x="21321" y="8379"/>
                </a:cubicBezTo>
                <a:cubicBezTo>
                  <a:pt x="21321" y="8340"/>
                  <a:pt x="21293" y="8207"/>
                  <a:pt x="21255" y="8080"/>
                </a:cubicBezTo>
                <a:cubicBezTo>
                  <a:pt x="21218" y="7954"/>
                  <a:pt x="21171" y="7789"/>
                  <a:pt x="21153" y="7717"/>
                </a:cubicBezTo>
                <a:cubicBezTo>
                  <a:pt x="21134" y="7644"/>
                  <a:pt x="21102" y="7557"/>
                  <a:pt x="21087" y="7521"/>
                </a:cubicBezTo>
                <a:cubicBezTo>
                  <a:pt x="21072" y="7485"/>
                  <a:pt x="21039" y="7387"/>
                  <a:pt x="21012" y="7306"/>
                </a:cubicBezTo>
                <a:cubicBezTo>
                  <a:pt x="20967" y="7165"/>
                  <a:pt x="20887" y="6936"/>
                  <a:pt x="20830" y="6798"/>
                </a:cubicBezTo>
                <a:cubicBezTo>
                  <a:pt x="20719" y="6523"/>
                  <a:pt x="20519" y="6074"/>
                  <a:pt x="20499" y="6047"/>
                </a:cubicBezTo>
                <a:cubicBezTo>
                  <a:pt x="20485" y="6029"/>
                  <a:pt x="20416" y="5902"/>
                  <a:pt x="20345" y="5767"/>
                </a:cubicBezTo>
                <a:cubicBezTo>
                  <a:pt x="20222" y="5535"/>
                  <a:pt x="20092" y="5300"/>
                  <a:pt x="20046" y="5226"/>
                </a:cubicBezTo>
                <a:cubicBezTo>
                  <a:pt x="20035" y="5208"/>
                  <a:pt x="20023" y="5184"/>
                  <a:pt x="20023" y="5175"/>
                </a:cubicBezTo>
                <a:cubicBezTo>
                  <a:pt x="20022" y="5152"/>
                  <a:pt x="19728" y="4720"/>
                  <a:pt x="19551" y="4484"/>
                </a:cubicBezTo>
                <a:cubicBezTo>
                  <a:pt x="19470" y="4376"/>
                  <a:pt x="19354" y="4219"/>
                  <a:pt x="19294" y="4135"/>
                </a:cubicBezTo>
                <a:cubicBezTo>
                  <a:pt x="19234" y="4050"/>
                  <a:pt x="19098" y="3889"/>
                  <a:pt x="18991" y="3775"/>
                </a:cubicBezTo>
                <a:cubicBezTo>
                  <a:pt x="18884" y="3662"/>
                  <a:pt x="18795" y="3560"/>
                  <a:pt x="18795" y="3551"/>
                </a:cubicBezTo>
                <a:cubicBezTo>
                  <a:pt x="18795" y="3524"/>
                  <a:pt x="18197" y="2940"/>
                  <a:pt x="17926" y="2703"/>
                </a:cubicBezTo>
                <a:cubicBezTo>
                  <a:pt x="17465" y="2298"/>
                  <a:pt x="16972" y="1934"/>
                  <a:pt x="16446" y="1611"/>
                </a:cubicBezTo>
                <a:cubicBezTo>
                  <a:pt x="16258" y="1496"/>
                  <a:pt x="15584" y="1122"/>
                  <a:pt x="15512" y="1093"/>
                </a:cubicBezTo>
                <a:cubicBezTo>
                  <a:pt x="15467" y="1075"/>
                  <a:pt x="15370" y="1029"/>
                  <a:pt x="15298" y="991"/>
                </a:cubicBezTo>
                <a:cubicBezTo>
                  <a:pt x="15226" y="953"/>
                  <a:pt x="15108" y="907"/>
                  <a:pt x="15036" y="884"/>
                </a:cubicBezTo>
                <a:cubicBezTo>
                  <a:pt x="14964" y="860"/>
                  <a:pt x="14876" y="822"/>
                  <a:pt x="14840" y="800"/>
                </a:cubicBezTo>
                <a:cubicBezTo>
                  <a:pt x="14804" y="777"/>
                  <a:pt x="14716" y="738"/>
                  <a:pt x="14644" y="716"/>
                </a:cubicBezTo>
                <a:cubicBezTo>
                  <a:pt x="14572" y="694"/>
                  <a:pt x="14469" y="659"/>
                  <a:pt x="14415" y="636"/>
                </a:cubicBezTo>
                <a:cubicBezTo>
                  <a:pt x="14229" y="560"/>
                  <a:pt x="13675" y="389"/>
                  <a:pt x="13612" y="389"/>
                </a:cubicBezTo>
                <a:cubicBezTo>
                  <a:pt x="13578" y="389"/>
                  <a:pt x="13538" y="377"/>
                  <a:pt x="13528" y="361"/>
                </a:cubicBezTo>
                <a:cubicBezTo>
                  <a:pt x="13519" y="346"/>
                  <a:pt x="13451" y="325"/>
                  <a:pt x="13374" y="315"/>
                </a:cubicBezTo>
                <a:cubicBezTo>
                  <a:pt x="13297" y="304"/>
                  <a:pt x="13166" y="278"/>
                  <a:pt x="13085" y="259"/>
                </a:cubicBezTo>
                <a:cubicBezTo>
                  <a:pt x="12913" y="217"/>
                  <a:pt x="12637" y="166"/>
                  <a:pt x="12426" y="142"/>
                </a:cubicBezTo>
                <a:cubicBezTo>
                  <a:pt x="12345" y="133"/>
                  <a:pt x="12257" y="120"/>
                  <a:pt x="12230" y="109"/>
                </a:cubicBezTo>
                <a:cubicBezTo>
                  <a:pt x="12182" y="91"/>
                  <a:pt x="11729" y="50"/>
                  <a:pt x="11040" y="7"/>
                </a:cubicBezTo>
                <a:close/>
              </a:path>
            </a:pathLst>
          </a:custGeom>
          <a:ln w="12700">
            <a:miter lim="400000"/>
          </a:ln>
        </p:spPr>
      </p:pic>
      <p:sp>
        <p:nvSpPr>
          <p:cNvPr id="112" name="Shape 112"/>
          <p:cNvSpPr/>
          <p:nvPr/>
        </p:nvSpPr>
        <p:spPr>
          <a:xfrm>
            <a:off x="2612620" y="838269"/>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Positive </a:t>
            </a:r>
            <a:r>
              <a:rPr lang="en-AU" dirty="0"/>
              <a:t>e</a:t>
            </a:r>
            <a:r>
              <a:rPr dirty="0" err="1"/>
              <a:t>ffects</a:t>
            </a:r>
            <a:r>
              <a:rPr dirty="0"/>
              <a:t> of the </a:t>
            </a:r>
            <a:r>
              <a:rPr lang="en-AU" dirty="0"/>
              <a:t>m</a:t>
            </a:r>
            <a:r>
              <a:rPr dirty="0" err="1"/>
              <a:t>edia</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10">
                                            <p:bg/>
                                          </p:spTgt>
                                        </p:tgtEl>
                                        <p:attrNameLst>
                                          <p:attrName>style.visibility</p:attrName>
                                        </p:attrNameLst>
                                      </p:cBhvr>
                                      <p:to>
                                        <p:strVal val="visible"/>
                                      </p:to>
                                    </p:set>
                                    <p:animEffect transition="in" filter="wipe(left)">
                                      <p:cBhvr>
                                        <p:cTn id="7" dur="1000"/>
                                        <p:tgtEl>
                                          <p:spTgt spid="110">
                                            <p:bg/>
                                          </p:spTgt>
                                        </p:tgtEl>
                                      </p:cBhvr>
                                    </p:animEffect>
                                  </p:childTnLst>
                                </p:cTn>
                              </p:par>
                              <p:par>
                                <p:cTn id="8" presetID="22" presetClass="entr" presetSubtype="8" fill="hold" grpId="0" nodeType="withEffect">
                                  <p:stCondLst>
                                    <p:cond delay="0"/>
                                  </p:stCondLst>
                                  <p:iterate>
                                    <p:tmAbs val="0"/>
                                  </p:iterate>
                                  <p:childTnLst>
                                    <p:set>
                                      <p:cBhvr>
                                        <p:cTn id="9" fill="hold"/>
                                        <p:tgtEl>
                                          <p:spTgt spid="110">
                                            <p:txEl>
                                              <p:pRg st="0" end="0"/>
                                            </p:txEl>
                                          </p:spTgt>
                                        </p:tgtEl>
                                        <p:attrNameLst>
                                          <p:attrName>style.visibility</p:attrName>
                                        </p:attrNameLst>
                                      </p:cBhvr>
                                      <p:to>
                                        <p:strVal val="visible"/>
                                      </p:to>
                                    </p:set>
                                    <p:animEffect transition="in" filter="wipe(left)">
                                      <p:cBhvr>
                                        <p:cTn id="10" dur="1000"/>
                                        <p:tgtEl>
                                          <p:spTgt spid="1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10">
                                            <p:txEl>
                                              <p:pRg st="1" end="1"/>
                                            </p:txEl>
                                          </p:spTgt>
                                        </p:tgtEl>
                                        <p:attrNameLst>
                                          <p:attrName>style.visibility</p:attrName>
                                        </p:attrNameLst>
                                      </p:cBhvr>
                                      <p:to>
                                        <p:strVal val="visible"/>
                                      </p:to>
                                    </p:set>
                                    <p:animEffect transition="in" filter="wipe(left)">
                                      <p:cBhvr>
                                        <p:cTn id="15" dur="1000"/>
                                        <p:tgtEl>
                                          <p:spTgt spid="1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10">
                                            <p:txEl>
                                              <p:pRg st="2" end="2"/>
                                            </p:txEl>
                                          </p:spTgt>
                                        </p:tgtEl>
                                        <p:attrNameLst>
                                          <p:attrName>style.visibility</p:attrName>
                                        </p:attrNameLst>
                                      </p:cBhvr>
                                      <p:to>
                                        <p:strVal val="visible"/>
                                      </p:to>
                                    </p:set>
                                    <p:animEffect transition="in" filter="wipe(left)">
                                      <p:cBhvr>
                                        <p:cTn id="20" dur="1000"/>
                                        <p:tgtEl>
                                          <p:spTgt spid="1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10">
                                            <p:txEl>
                                              <p:pRg st="3" end="3"/>
                                            </p:txEl>
                                          </p:spTgt>
                                        </p:tgtEl>
                                        <p:attrNameLst>
                                          <p:attrName>style.visibility</p:attrName>
                                        </p:attrNameLst>
                                      </p:cBhvr>
                                      <p:to>
                                        <p:strVal val="visible"/>
                                      </p:to>
                                    </p:set>
                                    <p:animEffect transition="in" filter="wipe(left)">
                                      <p:cBhvr>
                                        <p:cTn id="25" dur="1000"/>
                                        <p:tgtEl>
                                          <p:spTgt spid="11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10">
                                            <p:txEl>
                                              <p:pRg st="4" end="4"/>
                                            </p:txEl>
                                          </p:spTgt>
                                        </p:tgtEl>
                                        <p:attrNameLst>
                                          <p:attrName>style.visibility</p:attrName>
                                        </p:attrNameLst>
                                      </p:cBhvr>
                                      <p:to>
                                        <p:strVal val="visible"/>
                                      </p:to>
                                    </p:set>
                                    <p:animEffect transition="in" filter="wipe(left)">
                                      <p:cBhvr>
                                        <p:cTn id="30" dur="1000"/>
                                        <p:tgtEl>
                                          <p:spTgt spid="110">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10">
                                            <p:txEl>
                                              <p:pRg st="5" end="5"/>
                                            </p:txEl>
                                          </p:spTgt>
                                        </p:tgtEl>
                                        <p:attrNameLst>
                                          <p:attrName>style.visibility</p:attrName>
                                        </p:attrNameLst>
                                      </p:cBhvr>
                                      <p:to>
                                        <p:strVal val="visible"/>
                                      </p:to>
                                    </p:set>
                                    <p:animEffect transition="in" filter="wipe(left)">
                                      <p:cBhvr>
                                        <p:cTn id="35" dur="1000"/>
                                        <p:tgtEl>
                                          <p:spTgt spid="110">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10">
                                            <p:txEl>
                                              <p:pRg st="6" end="6"/>
                                            </p:txEl>
                                          </p:spTgt>
                                        </p:tgtEl>
                                        <p:attrNameLst>
                                          <p:attrName>style.visibility</p:attrName>
                                        </p:attrNameLst>
                                      </p:cBhvr>
                                      <p:to>
                                        <p:strVal val="visible"/>
                                      </p:to>
                                    </p:set>
                                    <p:animEffect transition="in" filter="wipe(left)">
                                      <p:cBhvr>
                                        <p:cTn id="40" dur="1000"/>
                                        <p:tgtEl>
                                          <p:spTgt spid="110">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110">
                                            <p:txEl>
                                              <p:pRg st="7" end="7"/>
                                            </p:txEl>
                                          </p:spTgt>
                                        </p:tgtEl>
                                        <p:attrNameLst>
                                          <p:attrName>style.visibility</p:attrName>
                                        </p:attrNameLst>
                                      </p:cBhvr>
                                      <p:to>
                                        <p:strVal val="visible"/>
                                      </p:to>
                                    </p:set>
                                    <p:animEffect transition="in" filter="wipe(left)">
                                      <p:cBhvr>
                                        <p:cTn id="45" dur="1000"/>
                                        <p:tgtEl>
                                          <p:spTgt spid="1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body" idx="1"/>
          </p:nvPr>
        </p:nvSpPr>
        <p:spPr>
          <a:prstGeom prst="rect">
            <a:avLst/>
          </a:prstGeom>
        </p:spPr>
        <p:txBody>
          <a:bodyPr>
            <a:normAutofit lnSpcReduction="10000"/>
          </a:bodyPr>
          <a:lstStyle/>
          <a:p>
            <a:pPr defTabSz="508254">
              <a:spcBef>
                <a:spcPts val="1400"/>
              </a:spcBef>
              <a:defRPr sz="3132"/>
            </a:pPr>
            <a:r>
              <a:rPr dirty="0"/>
              <a:t>If the media does</a:t>
            </a:r>
            <a:r>
              <a:rPr b="1" dirty="0">
                <a:solidFill>
                  <a:srgbClr val="C182FF"/>
                </a:solidFill>
              </a:rPr>
              <a:t> not promote the sport</a:t>
            </a:r>
            <a:r>
              <a:rPr dirty="0"/>
              <a:t> people are less likely to understand it and therefore take part.</a:t>
            </a:r>
          </a:p>
          <a:p>
            <a:pPr marL="457428" lvl="1" indent="-457428" defTabSz="508254">
              <a:spcBef>
                <a:spcPts val="1400"/>
              </a:spcBef>
              <a:buClr>
                <a:srgbClr val="C182FF"/>
              </a:buClr>
              <a:buSzPct val="100000"/>
              <a:buFont typeface="Lucida Grande"/>
              <a:buChar char="•"/>
              <a:defRPr sz="3132"/>
            </a:pPr>
            <a:r>
              <a:rPr b="1" dirty="0">
                <a:solidFill>
                  <a:srgbClr val="C182FF"/>
                </a:solidFill>
              </a:rPr>
              <a:t>Less media coverage </a:t>
            </a:r>
            <a:r>
              <a:rPr dirty="0"/>
              <a:t>can mean </a:t>
            </a:r>
            <a:r>
              <a:rPr b="1" dirty="0">
                <a:solidFill>
                  <a:srgbClr val="C182FF"/>
                </a:solidFill>
              </a:rPr>
              <a:t>less </a:t>
            </a:r>
            <a:br>
              <a:rPr b="1" dirty="0">
                <a:solidFill>
                  <a:srgbClr val="C182FF"/>
                </a:solidFill>
              </a:rPr>
            </a:br>
            <a:r>
              <a:rPr b="1" dirty="0">
                <a:solidFill>
                  <a:srgbClr val="C182FF"/>
                </a:solidFill>
              </a:rPr>
              <a:t>sponsorship</a:t>
            </a:r>
            <a:r>
              <a:rPr dirty="0"/>
              <a:t>, funding and other financial </a:t>
            </a:r>
            <a:br>
              <a:rPr dirty="0"/>
            </a:br>
            <a:r>
              <a:rPr dirty="0"/>
              <a:t>support.</a:t>
            </a:r>
          </a:p>
          <a:p>
            <a:pPr marL="457428" lvl="1" indent="-457428" defTabSz="508254">
              <a:spcBef>
                <a:spcPts val="1400"/>
              </a:spcBef>
              <a:buClr>
                <a:srgbClr val="C182FF"/>
              </a:buClr>
              <a:buSzPct val="100000"/>
              <a:buFont typeface="Lucida Grande"/>
              <a:buChar char="•"/>
              <a:defRPr sz="3132"/>
            </a:pPr>
            <a:r>
              <a:rPr dirty="0"/>
              <a:t>The situation is a vicious circle. </a:t>
            </a:r>
            <a:r>
              <a:rPr b="1" dirty="0">
                <a:solidFill>
                  <a:srgbClr val="C182FF"/>
                </a:solidFill>
              </a:rPr>
              <a:t>People don’t </a:t>
            </a:r>
            <a:br>
              <a:rPr b="1" dirty="0">
                <a:solidFill>
                  <a:srgbClr val="C182FF"/>
                </a:solidFill>
              </a:rPr>
            </a:br>
            <a:r>
              <a:rPr b="1" dirty="0">
                <a:solidFill>
                  <a:srgbClr val="C182FF"/>
                </a:solidFill>
              </a:rPr>
              <a:t>watch sports that are not popular so the media doesn’t show less popular sports</a:t>
            </a:r>
            <a:r>
              <a:rPr dirty="0"/>
              <a:t>. An example is American Football, which is very rarely shown on UK channels.</a:t>
            </a:r>
          </a:p>
          <a:p>
            <a:pPr marL="457428" lvl="1" indent="-457428" defTabSz="508254">
              <a:spcBef>
                <a:spcPts val="1400"/>
              </a:spcBef>
              <a:buClr>
                <a:srgbClr val="C182FF"/>
              </a:buClr>
              <a:buSzPct val="100000"/>
              <a:buFont typeface="Lucida Grande"/>
              <a:buChar char="•"/>
              <a:defRPr sz="3132"/>
            </a:pPr>
            <a:r>
              <a:rPr dirty="0"/>
              <a:t>Can </a:t>
            </a:r>
            <a:r>
              <a:rPr b="1" dirty="0">
                <a:solidFill>
                  <a:srgbClr val="C182FF"/>
                </a:solidFill>
              </a:rPr>
              <a:t>discourage watching sport live</a:t>
            </a:r>
            <a:r>
              <a:rPr dirty="0"/>
              <a:t>.</a:t>
            </a:r>
          </a:p>
          <a:p>
            <a:pPr marL="457428" lvl="1" indent="-457428" defTabSz="508254">
              <a:spcBef>
                <a:spcPts val="1400"/>
              </a:spcBef>
              <a:buClr>
                <a:srgbClr val="C182FF"/>
              </a:buClr>
              <a:buSzPct val="100000"/>
              <a:buFont typeface="Lucida Grande"/>
              <a:buChar char="•"/>
              <a:defRPr sz="3132"/>
            </a:pPr>
            <a:r>
              <a:rPr b="1" dirty="0">
                <a:solidFill>
                  <a:srgbClr val="C182FF"/>
                </a:solidFill>
              </a:rPr>
              <a:t>Replays</a:t>
            </a:r>
            <a:r>
              <a:rPr dirty="0"/>
              <a:t> can </a:t>
            </a:r>
            <a:r>
              <a:rPr b="1" dirty="0">
                <a:solidFill>
                  <a:srgbClr val="C182FF"/>
                </a:solidFill>
              </a:rPr>
              <a:t>undermine</a:t>
            </a:r>
            <a:r>
              <a:rPr dirty="0"/>
              <a:t> sports </a:t>
            </a:r>
            <a:r>
              <a:rPr b="1" dirty="0">
                <a:solidFill>
                  <a:srgbClr val="C182FF"/>
                </a:solidFill>
              </a:rPr>
              <a:t>officials</a:t>
            </a:r>
            <a:r>
              <a:rPr dirty="0"/>
              <a:t>.</a:t>
            </a:r>
          </a:p>
          <a:p>
            <a:pPr marL="457428" lvl="1" indent="-457428" defTabSz="508254">
              <a:spcBef>
                <a:spcPts val="1400"/>
              </a:spcBef>
              <a:buClr>
                <a:srgbClr val="C182FF"/>
              </a:buClr>
              <a:buSzPct val="100000"/>
              <a:buFont typeface="Lucida Grande"/>
              <a:buChar char="•"/>
              <a:defRPr sz="3132"/>
            </a:pPr>
            <a:r>
              <a:rPr dirty="0"/>
              <a:t>Sport coverage can suffer from </a:t>
            </a:r>
            <a:r>
              <a:rPr b="1" dirty="0">
                <a:solidFill>
                  <a:srgbClr val="C182FF"/>
                </a:solidFill>
              </a:rPr>
              <a:t>over-exposure</a:t>
            </a:r>
            <a:r>
              <a:rPr dirty="0"/>
              <a:t> and people lose interest.</a:t>
            </a:r>
          </a:p>
        </p:txBody>
      </p:sp>
      <p:pic>
        <p:nvPicPr>
          <p:cNvPr id="115" name="Tick and cross.jpg"/>
          <p:cNvPicPr>
            <a:picLocks noChangeAspect="1"/>
          </p:cNvPicPr>
          <p:nvPr/>
        </p:nvPicPr>
        <p:blipFill>
          <a:blip r:embed="rId2"/>
          <a:srcRect l="50913" t="5930" r="4317" b="4490"/>
          <a:stretch>
            <a:fillRect/>
          </a:stretch>
        </p:blipFill>
        <p:spPr>
          <a:xfrm>
            <a:off x="10391417" y="2916792"/>
            <a:ext cx="2474413" cy="2475521"/>
          </a:xfrm>
          <a:custGeom>
            <a:avLst/>
            <a:gdLst/>
            <a:ahLst/>
            <a:cxnLst>
              <a:cxn ang="0">
                <a:pos x="wd2" y="hd2"/>
              </a:cxn>
              <a:cxn ang="5400000">
                <a:pos x="wd2" y="hd2"/>
              </a:cxn>
              <a:cxn ang="10800000">
                <a:pos x="wd2" y="hd2"/>
              </a:cxn>
              <a:cxn ang="16200000">
                <a:pos x="wd2" y="hd2"/>
              </a:cxn>
            </a:cxnLst>
            <a:rect l="0" t="0" r="r" b="b"/>
            <a:pathLst>
              <a:path w="21541" h="21531" extrusionOk="0">
                <a:moveTo>
                  <a:pt x="10839" y="1"/>
                </a:moveTo>
                <a:cubicBezTo>
                  <a:pt x="10380" y="-5"/>
                  <a:pt x="9940" y="9"/>
                  <a:pt x="9709" y="42"/>
                </a:cubicBezTo>
                <a:cubicBezTo>
                  <a:pt x="9597" y="58"/>
                  <a:pt x="9372" y="88"/>
                  <a:pt x="9208" y="108"/>
                </a:cubicBezTo>
                <a:cubicBezTo>
                  <a:pt x="9045" y="127"/>
                  <a:pt x="8856" y="155"/>
                  <a:pt x="8787" y="170"/>
                </a:cubicBezTo>
                <a:cubicBezTo>
                  <a:pt x="8311" y="276"/>
                  <a:pt x="7794" y="403"/>
                  <a:pt x="7636" y="453"/>
                </a:cubicBezTo>
                <a:cubicBezTo>
                  <a:pt x="7534" y="486"/>
                  <a:pt x="7436" y="507"/>
                  <a:pt x="7422" y="498"/>
                </a:cubicBezTo>
                <a:cubicBezTo>
                  <a:pt x="7408" y="489"/>
                  <a:pt x="7390" y="496"/>
                  <a:pt x="7381" y="512"/>
                </a:cubicBezTo>
                <a:cubicBezTo>
                  <a:pt x="7371" y="527"/>
                  <a:pt x="7215" y="589"/>
                  <a:pt x="7039" y="653"/>
                </a:cubicBezTo>
                <a:cubicBezTo>
                  <a:pt x="6862" y="717"/>
                  <a:pt x="6647" y="803"/>
                  <a:pt x="6562" y="840"/>
                </a:cubicBezTo>
                <a:cubicBezTo>
                  <a:pt x="6194" y="999"/>
                  <a:pt x="5323" y="1452"/>
                  <a:pt x="5097" y="1602"/>
                </a:cubicBezTo>
                <a:cubicBezTo>
                  <a:pt x="4962" y="1692"/>
                  <a:pt x="4845" y="1765"/>
                  <a:pt x="4838" y="1765"/>
                </a:cubicBezTo>
                <a:cubicBezTo>
                  <a:pt x="4823" y="1765"/>
                  <a:pt x="4596" y="1926"/>
                  <a:pt x="4292" y="2151"/>
                </a:cubicBezTo>
                <a:cubicBezTo>
                  <a:pt x="3759" y="2547"/>
                  <a:pt x="3044" y="3207"/>
                  <a:pt x="2661" y="3660"/>
                </a:cubicBezTo>
                <a:cubicBezTo>
                  <a:pt x="2545" y="3798"/>
                  <a:pt x="2414" y="3949"/>
                  <a:pt x="2367" y="3998"/>
                </a:cubicBezTo>
                <a:cubicBezTo>
                  <a:pt x="2321" y="4047"/>
                  <a:pt x="2253" y="4136"/>
                  <a:pt x="2215" y="4191"/>
                </a:cubicBezTo>
                <a:cubicBezTo>
                  <a:pt x="2178" y="4247"/>
                  <a:pt x="2082" y="4380"/>
                  <a:pt x="2005" y="4485"/>
                </a:cubicBezTo>
                <a:cubicBezTo>
                  <a:pt x="1835" y="4715"/>
                  <a:pt x="1542" y="5167"/>
                  <a:pt x="1424" y="5382"/>
                </a:cubicBezTo>
                <a:cubicBezTo>
                  <a:pt x="1377" y="5468"/>
                  <a:pt x="1307" y="5579"/>
                  <a:pt x="1269" y="5631"/>
                </a:cubicBezTo>
                <a:cubicBezTo>
                  <a:pt x="1231" y="5683"/>
                  <a:pt x="1188" y="5767"/>
                  <a:pt x="1175" y="5817"/>
                </a:cubicBezTo>
                <a:cubicBezTo>
                  <a:pt x="1163" y="5868"/>
                  <a:pt x="1126" y="5947"/>
                  <a:pt x="1093" y="5993"/>
                </a:cubicBezTo>
                <a:cubicBezTo>
                  <a:pt x="1059" y="6040"/>
                  <a:pt x="1034" y="6095"/>
                  <a:pt x="1034" y="6114"/>
                </a:cubicBezTo>
                <a:cubicBezTo>
                  <a:pt x="1034" y="6134"/>
                  <a:pt x="999" y="6216"/>
                  <a:pt x="958" y="6297"/>
                </a:cubicBezTo>
                <a:cubicBezTo>
                  <a:pt x="585" y="7034"/>
                  <a:pt x="190" y="8409"/>
                  <a:pt x="80" y="9342"/>
                </a:cubicBezTo>
                <a:cubicBezTo>
                  <a:pt x="-2" y="10042"/>
                  <a:pt x="-27" y="11416"/>
                  <a:pt x="35" y="11765"/>
                </a:cubicBezTo>
                <a:cubicBezTo>
                  <a:pt x="48" y="11834"/>
                  <a:pt x="63" y="11977"/>
                  <a:pt x="73" y="12083"/>
                </a:cubicBezTo>
                <a:cubicBezTo>
                  <a:pt x="132" y="12702"/>
                  <a:pt x="360" y="13719"/>
                  <a:pt x="547" y="14192"/>
                </a:cubicBezTo>
                <a:cubicBezTo>
                  <a:pt x="570" y="14252"/>
                  <a:pt x="625" y="14399"/>
                  <a:pt x="668" y="14520"/>
                </a:cubicBezTo>
                <a:cubicBezTo>
                  <a:pt x="710" y="14640"/>
                  <a:pt x="782" y="14821"/>
                  <a:pt x="827" y="14920"/>
                </a:cubicBezTo>
                <a:cubicBezTo>
                  <a:pt x="871" y="15019"/>
                  <a:pt x="906" y="15105"/>
                  <a:pt x="906" y="15113"/>
                </a:cubicBezTo>
                <a:cubicBezTo>
                  <a:pt x="906" y="15188"/>
                  <a:pt x="1443" y="16203"/>
                  <a:pt x="1628" y="16477"/>
                </a:cubicBezTo>
                <a:cubicBezTo>
                  <a:pt x="1657" y="16520"/>
                  <a:pt x="1765" y="16681"/>
                  <a:pt x="1866" y="16836"/>
                </a:cubicBezTo>
                <a:cubicBezTo>
                  <a:pt x="2405" y="17657"/>
                  <a:pt x="3435" y="18738"/>
                  <a:pt x="4230" y="19318"/>
                </a:cubicBezTo>
                <a:cubicBezTo>
                  <a:pt x="4307" y="19374"/>
                  <a:pt x="4446" y="19476"/>
                  <a:pt x="4541" y="19546"/>
                </a:cubicBezTo>
                <a:cubicBezTo>
                  <a:pt x="5097" y="19953"/>
                  <a:pt x="6101" y="20501"/>
                  <a:pt x="6717" y="20733"/>
                </a:cubicBezTo>
                <a:cubicBezTo>
                  <a:pt x="6821" y="20772"/>
                  <a:pt x="6921" y="20814"/>
                  <a:pt x="6938" y="20826"/>
                </a:cubicBezTo>
                <a:cubicBezTo>
                  <a:pt x="7004" y="20872"/>
                  <a:pt x="7872" y="21137"/>
                  <a:pt x="8268" y="21230"/>
                </a:cubicBezTo>
                <a:cubicBezTo>
                  <a:pt x="8944" y="21389"/>
                  <a:pt x="9339" y="21448"/>
                  <a:pt x="10148" y="21510"/>
                </a:cubicBezTo>
                <a:cubicBezTo>
                  <a:pt x="11270" y="21595"/>
                  <a:pt x="12756" y="21418"/>
                  <a:pt x="13859" y="21071"/>
                </a:cubicBezTo>
                <a:cubicBezTo>
                  <a:pt x="14013" y="21023"/>
                  <a:pt x="14160" y="20982"/>
                  <a:pt x="14187" y="20982"/>
                </a:cubicBezTo>
                <a:cubicBezTo>
                  <a:pt x="14213" y="20981"/>
                  <a:pt x="14264" y="20958"/>
                  <a:pt x="14297" y="20933"/>
                </a:cubicBezTo>
                <a:cubicBezTo>
                  <a:pt x="14331" y="20908"/>
                  <a:pt x="14380" y="20888"/>
                  <a:pt x="14408" y="20888"/>
                </a:cubicBezTo>
                <a:cubicBezTo>
                  <a:pt x="14453" y="20888"/>
                  <a:pt x="14574" y="20840"/>
                  <a:pt x="15206" y="20567"/>
                </a:cubicBezTo>
                <a:cubicBezTo>
                  <a:pt x="15447" y="20463"/>
                  <a:pt x="16138" y="20104"/>
                  <a:pt x="16222" y="20039"/>
                </a:cubicBezTo>
                <a:cubicBezTo>
                  <a:pt x="16263" y="20007"/>
                  <a:pt x="16308" y="19980"/>
                  <a:pt x="16322" y="19980"/>
                </a:cubicBezTo>
                <a:cubicBezTo>
                  <a:pt x="16375" y="19980"/>
                  <a:pt x="17242" y="19384"/>
                  <a:pt x="17531" y="19149"/>
                </a:cubicBezTo>
                <a:cubicBezTo>
                  <a:pt x="18038" y="18736"/>
                  <a:pt x="18748" y="18042"/>
                  <a:pt x="18989" y="17726"/>
                </a:cubicBezTo>
                <a:cubicBezTo>
                  <a:pt x="19035" y="17666"/>
                  <a:pt x="19195" y="17472"/>
                  <a:pt x="19342" y="17291"/>
                </a:cubicBezTo>
                <a:cubicBezTo>
                  <a:pt x="19488" y="17111"/>
                  <a:pt x="19607" y="16950"/>
                  <a:pt x="19608" y="16936"/>
                </a:cubicBezTo>
                <a:cubicBezTo>
                  <a:pt x="19608" y="16922"/>
                  <a:pt x="19660" y="16839"/>
                  <a:pt x="19725" y="16750"/>
                </a:cubicBezTo>
                <a:cubicBezTo>
                  <a:pt x="19867" y="16552"/>
                  <a:pt x="19866" y="16552"/>
                  <a:pt x="20133" y="16083"/>
                </a:cubicBezTo>
                <a:cubicBezTo>
                  <a:pt x="20331" y="15735"/>
                  <a:pt x="20480" y="15446"/>
                  <a:pt x="20686" y="14996"/>
                </a:cubicBezTo>
                <a:cubicBezTo>
                  <a:pt x="20731" y="14896"/>
                  <a:pt x="20769" y="14809"/>
                  <a:pt x="20769" y="14799"/>
                </a:cubicBezTo>
                <a:cubicBezTo>
                  <a:pt x="20769" y="14789"/>
                  <a:pt x="20789" y="14727"/>
                  <a:pt x="20817" y="14665"/>
                </a:cubicBezTo>
                <a:cubicBezTo>
                  <a:pt x="20905" y="14463"/>
                  <a:pt x="20925" y="14410"/>
                  <a:pt x="21097" y="13833"/>
                </a:cubicBezTo>
                <a:cubicBezTo>
                  <a:pt x="21247" y="13326"/>
                  <a:pt x="21358" y="12860"/>
                  <a:pt x="21415" y="12486"/>
                </a:cubicBezTo>
                <a:cubicBezTo>
                  <a:pt x="21422" y="12435"/>
                  <a:pt x="21436" y="12356"/>
                  <a:pt x="21446" y="12314"/>
                </a:cubicBezTo>
                <a:cubicBezTo>
                  <a:pt x="21522" y="11969"/>
                  <a:pt x="21573" y="10233"/>
                  <a:pt x="21518" y="9856"/>
                </a:cubicBezTo>
                <a:cubicBezTo>
                  <a:pt x="21503" y="9753"/>
                  <a:pt x="21475" y="9528"/>
                  <a:pt x="21456" y="9355"/>
                </a:cubicBezTo>
                <a:cubicBezTo>
                  <a:pt x="21405" y="8892"/>
                  <a:pt x="21285" y="8299"/>
                  <a:pt x="21173" y="7951"/>
                </a:cubicBezTo>
                <a:cubicBezTo>
                  <a:pt x="21140" y="7848"/>
                  <a:pt x="21114" y="7737"/>
                  <a:pt x="21114" y="7705"/>
                </a:cubicBezTo>
                <a:cubicBezTo>
                  <a:pt x="21114" y="7674"/>
                  <a:pt x="21100" y="7625"/>
                  <a:pt x="21083" y="7595"/>
                </a:cubicBezTo>
                <a:cubicBezTo>
                  <a:pt x="21043" y="7524"/>
                  <a:pt x="20892" y="7062"/>
                  <a:pt x="20900" y="7032"/>
                </a:cubicBezTo>
                <a:cubicBezTo>
                  <a:pt x="20903" y="7020"/>
                  <a:pt x="20869" y="6930"/>
                  <a:pt x="20824" y="6836"/>
                </a:cubicBezTo>
                <a:cubicBezTo>
                  <a:pt x="20779" y="6741"/>
                  <a:pt x="20718" y="6608"/>
                  <a:pt x="20689" y="6539"/>
                </a:cubicBezTo>
                <a:cubicBezTo>
                  <a:pt x="20660" y="6470"/>
                  <a:pt x="20603" y="6347"/>
                  <a:pt x="20561" y="6266"/>
                </a:cubicBezTo>
                <a:cubicBezTo>
                  <a:pt x="20520" y="6185"/>
                  <a:pt x="20485" y="6105"/>
                  <a:pt x="20485" y="6090"/>
                </a:cubicBezTo>
                <a:cubicBezTo>
                  <a:pt x="20485" y="6066"/>
                  <a:pt x="20138" y="5418"/>
                  <a:pt x="20015" y="5213"/>
                </a:cubicBezTo>
                <a:cubicBezTo>
                  <a:pt x="19121" y="3719"/>
                  <a:pt x="17747" y="2356"/>
                  <a:pt x="16263" y="1495"/>
                </a:cubicBezTo>
                <a:cubicBezTo>
                  <a:pt x="16097" y="1399"/>
                  <a:pt x="15923" y="1298"/>
                  <a:pt x="15880" y="1271"/>
                </a:cubicBezTo>
                <a:cubicBezTo>
                  <a:pt x="15837" y="1244"/>
                  <a:pt x="15784" y="1219"/>
                  <a:pt x="15762" y="1216"/>
                </a:cubicBezTo>
                <a:cubicBezTo>
                  <a:pt x="15741" y="1212"/>
                  <a:pt x="15655" y="1165"/>
                  <a:pt x="15569" y="1112"/>
                </a:cubicBezTo>
                <a:cubicBezTo>
                  <a:pt x="15483" y="1059"/>
                  <a:pt x="15410" y="1022"/>
                  <a:pt x="15410" y="1029"/>
                </a:cubicBezTo>
                <a:cubicBezTo>
                  <a:pt x="15410" y="1037"/>
                  <a:pt x="15315" y="1000"/>
                  <a:pt x="15199" y="947"/>
                </a:cubicBezTo>
                <a:cubicBezTo>
                  <a:pt x="15083" y="894"/>
                  <a:pt x="14841" y="793"/>
                  <a:pt x="14660" y="726"/>
                </a:cubicBezTo>
                <a:cubicBezTo>
                  <a:pt x="14479" y="658"/>
                  <a:pt x="14301" y="585"/>
                  <a:pt x="14263" y="560"/>
                </a:cubicBezTo>
                <a:cubicBezTo>
                  <a:pt x="14225" y="535"/>
                  <a:pt x="14153" y="515"/>
                  <a:pt x="14104" y="515"/>
                </a:cubicBezTo>
                <a:cubicBezTo>
                  <a:pt x="14055" y="515"/>
                  <a:pt x="13997" y="498"/>
                  <a:pt x="13976" y="477"/>
                </a:cubicBezTo>
                <a:cubicBezTo>
                  <a:pt x="13955" y="457"/>
                  <a:pt x="13938" y="448"/>
                  <a:pt x="13938" y="460"/>
                </a:cubicBezTo>
                <a:cubicBezTo>
                  <a:pt x="13938" y="472"/>
                  <a:pt x="13899" y="468"/>
                  <a:pt x="13852" y="450"/>
                </a:cubicBezTo>
                <a:cubicBezTo>
                  <a:pt x="13582" y="345"/>
                  <a:pt x="12646" y="144"/>
                  <a:pt x="12090" y="73"/>
                </a:cubicBezTo>
                <a:cubicBezTo>
                  <a:pt x="11775" y="33"/>
                  <a:pt x="11298" y="7"/>
                  <a:pt x="10839" y="1"/>
                </a:cubicBezTo>
                <a:close/>
              </a:path>
            </a:pathLst>
          </a:custGeom>
          <a:ln w="12700">
            <a:miter lim="400000"/>
          </a:ln>
        </p:spPr>
      </p:pic>
      <p:sp>
        <p:nvSpPr>
          <p:cNvPr id="116" name="Shape 116"/>
          <p:cNvSpPr/>
          <p:nvPr/>
        </p:nvSpPr>
        <p:spPr>
          <a:xfrm>
            <a:off x="2612620" y="792996"/>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Negative </a:t>
            </a:r>
            <a:r>
              <a:rPr lang="en-AU" dirty="0"/>
              <a:t>e</a:t>
            </a:r>
            <a:r>
              <a:rPr dirty="0" err="1"/>
              <a:t>ffects</a:t>
            </a:r>
            <a:r>
              <a:rPr dirty="0"/>
              <a:t> of the </a:t>
            </a:r>
            <a:r>
              <a:rPr lang="en-AU" dirty="0"/>
              <a:t>m</a:t>
            </a:r>
            <a:r>
              <a:rPr dirty="0" err="1"/>
              <a:t>edia</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14">
                                            <p:bg/>
                                          </p:spTgt>
                                        </p:tgtEl>
                                        <p:attrNameLst>
                                          <p:attrName>style.visibility</p:attrName>
                                        </p:attrNameLst>
                                      </p:cBhvr>
                                      <p:to>
                                        <p:strVal val="visible"/>
                                      </p:to>
                                    </p:set>
                                    <p:animEffect transition="in" filter="wipe(left)">
                                      <p:cBhvr>
                                        <p:cTn id="7" dur="1000"/>
                                        <p:tgtEl>
                                          <p:spTgt spid="114">
                                            <p:bg/>
                                          </p:spTgt>
                                        </p:tgtEl>
                                      </p:cBhvr>
                                    </p:animEffect>
                                  </p:childTnLst>
                                </p:cTn>
                              </p:par>
                              <p:par>
                                <p:cTn id="8" presetID="22" presetClass="entr" presetSubtype="8" fill="hold" grpId="0" nodeType="withEffect">
                                  <p:stCondLst>
                                    <p:cond delay="0"/>
                                  </p:stCondLst>
                                  <p:iterate>
                                    <p:tmAbs val="0"/>
                                  </p:iterate>
                                  <p:childTnLst>
                                    <p:set>
                                      <p:cBhvr>
                                        <p:cTn id="9" fill="hold"/>
                                        <p:tgtEl>
                                          <p:spTgt spid="114">
                                            <p:txEl>
                                              <p:pRg st="0" end="0"/>
                                            </p:txEl>
                                          </p:spTgt>
                                        </p:tgtEl>
                                        <p:attrNameLst>
                                          <p:attrName>style.visibility</p:attrName>
                                        </p:attrNameLst>
                                      </p:cBhvr>
                                      <p:to>
                                        <p:strVal val="visible"/>
                                      </p:to>
                                    </p:set>
                                    <p:animEffect transition="in" filter="wipe(left)">
                                      <p:cBhvr>
                                        <p:cTn id="10" dur="1000"/>
                                        <p:tgtEl>
                                          <p:spTgt spid="1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14">
                                            <p:txEl>
                                              <p:pRg st="1" end="1"/>
                                            </p:txEl>
                                          </p:spTgt>
                                        </p:tgtEl>
                                        <p:attrNameLst>
                                          <p:attrName>style.visibility</p:attrName>
                                        </p:attrNameLst>
                                      </p:cBhvr>
                                      <p:to>
                                        <p:strVal val="visible"/>
                                      </p:to>
                                    </p:set>
                                    <p:animEffect transition="in" filter="wipe(left)">
                                      <p:cBhvr>
                                        <p:cTn id="15" dur="1000"/>
                                        <p:tgtEl>
                                          <p:spTgt spid="11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14">
                                            <p:txEl>
                                              <p:pRg st="2" end="2"/>
                                            </p:txEl>
                                          </p:spTgt>
                                        </p:tgtEl>
                                        <p:attrNameLst>
                                          <p:attrName>style.visibility</p:attrName>
                                        </p:attrNameLst>
                                      </p:cBhvr>
                                      <p:to>
                                        <p:strVal val="visible"/>
                                      </p:to>
                                    </p:set>
                                    <p:animEffect transition="in" filter="wipe(left)">
                                      <p:cBhvr>
                                        <p:cTn id="20" dur="1000"/>
                                        <p:tgtEl>
                                          <p:spTgt spid="11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14">
                                            <p:txEl>
                                              <p:pRg st="3" end="3"/>
                                            </p:txEl>
                                          </p:spTgt>
                                        </p:tgtEl>
                                        <p:attrNameLst>
                                          <p:attrName>style.visibility</p:attrName>
                                        </p:attrNameLst>
                                      </p:cBhvr>
                                      <p:to>
                                        <p:strVal val="visible"/>
                                      </p:to>
                                    </p:set>
                                    <p:animEffect transition="in" filter="wipe(left)">
                                      <p:cBhvr>
                                        <p:cTn id="25" dur="1000"/>
                                        <p:tgtEl>
                                          <p:spTgt spid="11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14">
                                            <p:txEl>
                                              <p:pRg st="4" end="4"/>
                                            </p:txEl>
                                          </p:spTgt>
                                        </p:tgtEl>
                                        <p:attrNameLst>
                                          <p:attrName>style.visibility</p:attrName>
                                        </p:attrNameLst>
                                      </p:cBhvr>
                                      <p:to>
                                        <p:strVal val="visible"/>
                                      </p:to>
                                    </p:set>
                                    <p:animEffect transition="in" filter="wipe(left)">
                                      <p:cBhvr>
                                        <p:cTn id="30" dur="1000"/>
                                        <p:tgtEl>
                                          <p:spTgt spid="11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14">
                                            <p:txEl>
                                              <p:pRg st="5" end="5"/>
                                            </p:txEl>
                                          </p:spTgt>
                                        </p:tgtEl>
                                        <p:attrNameLst>
                                          <p:attrName>style.visibility</p:attrName>
                                        </p:attrNameLst>
                                      </p:cBhvr>
                                      <p:to>
                                        <p:strVal val="visible"/>
                                      </p:to>
                                    </p:set>
                                    <p:animEffect transition="in" filter="wipe(left)">
                                      <p:cBhvr>
                                        <p:cTn id="35" dur="1000"/>
                                        <p:tgtEl>
                                          <p:spTgt spid="1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p:cNvSpPr>
          <p:nvPr>
            <p:ph type="body" idx="1"/>
          </p:nvPr>
        </p:nvSpPr>
        <p:spPr>
          <a:xfrm>
            <a:off x="952500" y="2212013"/>
            <a:ext cx="11099800" cy="7125790"/>
          </a:xfrm>
          <a:prstGeom prst="rect">
            <a:avLst/>
          </a:prstGeom>
        </p:spPr>
        <p:txBody>
          <a:bodyPr numCol="2" spcCol="554990"/>
          <a:lstStyle/>
          <a:p>
            <a:pPr defTabSz="426466">
              <a:spcBef>
                <a:spcPts val="1200"/>
              </a:spcBef>
              <a:defRPr sz="2628"/>
            </a:pPr>
            <a:r>
              <a:rPr dirty="0"/>
              <a:t>The media has influenced some changes to rules in sport.</a:t>
            </a:r>
          </a:p>
          <a:p>
            <a:pPr marL="457200" lvl="2" indent="-457200" defTabSz="426466">
              <a:spcBef>
                <a:spcPts val="1200"/>
              </a:spcBef>
              <a:buFont typeface="Arial" charset="0"/>
              <a:buChar char="•"/>
              <a:defRPr sz="2628"/>
            </a:pPr>
            <a:r>
              <a:rPr b="1" dirty="0">
                <a:solidFill>
                  <a:srgbClr val="C182FF"/>
                </a:solidFill>
              </a:rPr>
              <a:t>Squash</a:t>
            </a:r>
            <a:r>
              <a:rPr dirty="0"/>
              <a:t> - To make the scoring more exciting competitors score on every point rather than scoring only on their serve.</a:t>
            </a:r>
          </a:p>
          <a:p>
            <a:pPr marL="457200" lvl="2" indent="-457200" defTabSz="426466">
              <a:spcBef>
                <a:spcPts val="1200"/>
              </a:spcBef>
              <a:buFont typeface="Arial" charset="0"/>
              <a:buChar char="•"/>
              <a:defRPr sz="2628"/>
            </a:pPr>
            <a:r>
              <a:rPr b="1" dirty="0">
                <a:solidFill>
                  <a:srgbClr val="C182FF"/>
                </a:solidFill>
              </a:rPr>
              <a:t>Athletics</a:t>
            </a:r>
            <a:r>
              <a:rPr dirty="0"/>
              <a:t> - Grand Prix events allow for the whole meet to be completed in one evening.</a:t>
            </a:r>
          </a:p>
          <a:p>
            <a:pPr marL="457200" lvl="2" indent="-457200" defTabSz="426466">
              <a:spcBef>
                <a:spcPts val="1200"/>
              </a:spcBef>
              <a:buFont typeface="Arial" charset="0"/>
              <a:buChar char="•"/>
              <a:defRPr sz="2628"/>
            </a:pPr>
            <a:r>
              <a:rPr b="1" dirty="0">
                <a:solidFill>
                  <a:srgbClr val="C182FF"/>
                </a:solidFill>
              </a:rPr>
              <a:t>Rugby and Tennis</a:t>
            </a:r>
            <a:r>
              <a:rPr dirty="0"/>
              <a:t> - Introduction of video referees to make decisions on tries and balls called out.</a:t>
            </a:r>
          </a:p>
          <a:p>
            <a:pPr marL="457200" lvl="2" indent="-457200" defTabSz="426466">
              <a:spcBef>
                <a:spcPts val="1200"/>
              </a:spcBef>
              <a:buFont typeface="Arial" charset="0"/>
              <a:buChar char="•"/>
              <a:defRPr sz="2628"/>
            </a:pPr>
            <a:r>
              <a:rPr b="1" dirty="0">
                <a:solidFill>
                  <a:srgbClr val="C182FF"/>
                </a:solidFill>
              </a:rPr>
              <a:t>Tennis</a:t>
            </a:r>
            <a:r>
              <a:rPr dirty="0"/>
              <a:t> - Tie breaks at the end of a set so matches finish more quickly.</a:t>
            </a:r>
          </a:p>
          <a:p>
            <a:pPr marL="457200" lvl="2" indent="-457200" defTabSz="426466">
              <a:spcBef>
                <a:spcPts val="1200"/>
              </a:spcBef>
              <a:buFont typeface="Arial" charset="0"/>
              <a:buChar char="•"/>
              <a:defRPr sz="2628"/>
            </a:pPr>
            <a:r>
              <a:rPr b="1" dirty="0">
                <a:solidFill>
                  <a:srgbClr val="C182FF"/>
                </a:solidFill>
              </a:rPr>
              <a:t>Football</a:t>
            </a:r>
            <a:r>
              <a:rPr dirty="0"/>
              <a:t> - New off-side rule to prevent stoppages. Also names have been added to shirts so viewers can easily recognise players.</a:t>
            </a:r>
          </a:p>
          <a:p>
            <a:pPr marL="457200" lvl="2" indent="-457200" defTabSz="426466">
              <a:spcBef>
                <a:spcPts val="1200"/>
              </a:spcBef>
              <a:buFont typeface="Arial" charset="0"/>
              <a:buChar char="•"/>
              <a:defRPr sz="2628"/>
            </a:pPr>
            <a:r>
              <a:rPr b="1" dirty="0">
                <a:solidFill>
                  <a:srgbClr val="C182FF"/>
                </a:solidFill>
              </a:rPr>
              <a:t>Rugby</a:t>
            </a:r>
            <a:r>
              <a:rPr dirty="0"/>
              <a:t> - 5 points for a try has been introduced to increase the score.</a:t>
            </a:r>
          </a:p>
          <a:p>
            <a:pPr marL="457200" lvl="2" indent="-457200" defTabSz="426466">
              <a:spcBef>
                <a:spcPts val="1200"/>
              </a:spcBef>
              <a:buFont typeface="Arial" charset="0"/>
              <a:buChar char="•"/>
              <a:defRPr sz="2628"/>
            </a:pPr>
            <a:r>
              <a:rPr b="1" dirty="0">
                <a:solidFill>
                  <a:srgbClr val="C182FF"/>
                </a:solidFill>
              </a:rPr>
              <a:t>Skiing</a:t>
            </a:r>
            <a:r>
              <a:rPr dirty="0"/>
              <a:t> - To make winter sport competitions more exciting to watch they have introduced extreme snowboarding and skiing where competitors perform acrobatics.</a:t>
            </a:r>
          </a:p>
        </p:txBody>
      </p:sp>
      <p:pic>
        <p:nvPicPr>
          <p:cNvPr id="119" name="Skis.jpg"/>
          <p:cNvPicPr>
            <a:picLocks noChangeAspect="1"/>
          </p:cNvPicPr>
          <p:nvPr/>
        </p:nvPicPr>
        <p:blipFill>
          <a:blip r:embed="rId2"/>
          <a:srcRect l="8598" t="7625" r="2865" b="12519"/>
          <a:stretch>
            <a:fillRect/>
          </a:stretch>
        </p:blipFill>
        <p:spPr>
          <a:xfrm>
            <a:off x="11199823" y="7712286"/>
            <a:ext cx="1201480" cy="1625517"/>
          </a:xfrm>
          <a:custGeom>
            <a:avLst/>
            <a:gdLst/>
            <a:ahLst/>
            <a:cxnLst>
              <a:cxn ang="0">
                <a:pos x="wd2" y="hd2"/>
              </a:cxn>
              <a:cxn ang="5400000">
                <a:pos x="wd2" y="hd2"/>
              </a:cxn>
              <a:cxn ang="10800000">
                <a:pos x="wd2" y="hd2"/>
              </a:cxn>
              <a:cxn ang="16200000">
                <a:pos x="wd2" y="hd2"/>
              </a:cxn>
            </a:cxnLst>
            <a:rect l="0" t="0" r="r" b="b"/>
            <a:pathLst>
              <a:path w="21589" h="21587" extrusionOk="0">
                <a:moveTo>
                  <a:pt x="1840" y="15"/>
                </a:moveTo>
                <a:cubicBezTo>
                  <a:pt x="1727" y="-10"/>
                  <a:pt x="1616" y="-3"/>
                  <a:pt x="1490" y="25"/>
                </a:cubicBezTo>
                <a:cubicBezTo>
                  <a:pt x="1321" y="63"/>
                  <a:pt x="967" y="77"/>
                  <a:pt x="784" y="52"/>
                </a:cubicBezTo>
                <a:cubicBezTo>
                  <a:pt x="480" y="10"/>
                  <a:pt x="352" y="7"/>
                  <a:pt x="250" y="52"/>
                </a:cubicBezTo>
                <a:cubicBezTo>
                  <a:pt x="113" y="111"/>
                  <a:pt x="0" y="243"/>
                  <a:pt x="0" y="342"/>
                </a:cubicBezTo>
                <a:cubicBezTo>
                  <a:pt x="0" y="413"/>
                  <a:pt x="134" y="693"/>
                  <a:pt x="193" y="742"/>
                </a:cubicBezTo>
                <a:cubicBezTo>
                  <a:pt x="204" y="751"/>
                  <a:pt x="214" y="773"/>
                  <a:pt x="214" y="784"/>
                </a:cubicBezTo>
                <a:cubicBezTo>
                  <a:pt x="214" y="796"/>
                  <a:pt x="238" y="846"/>
                  <a:pt x="271" y="900"/>
                </a:cubicBezTo>
                <a:cubicBezTo>
                  <a:pt x="304" y="955"/>
                  <a:pt x="334" y="1009"/>
                  <a:pt x="335" y="1016"/>
                </a:cubicBezTo>
                <a:cubicBezTo>
                  <a:pt x="336" y="1023"/>
                  <a:pt x="352" y="1038"/>
                  <a:pt x="371" y="1053"/>
                </a:cubicBezTo>
                <a:cubicBezTo>
                  <a:pt x="390" y="1068"/>
                  <a:pt x="394" y="1089"/>
                  <a:pt x="385" y="1095"/>
                </a:cubicBezTo>
                <a:cubicBezTo>
                  <a:pt x="363" y="1112"/>
                  <a:pt x="353" y="1196"/>
                  <a:pt x="371" y="1217"/>
                </a:cubicBezTo>
                <a:cubicBezTo>
                  <a:pt x="379" y="1226"/>
                  <a:pt x="386" y="1308"/>
                  <a:pt x="385" y="1396"/>
                </a:cubicBezTo>
                <a:cubicBezTo>
                  <a:pt x="384" y="1491"/>
                  <a:pt x="397" y="1566"/>
                  <a:pt x="414" y="1580"/>
                </a:cubicBezTo>
                <a:cubicBezTo>
                  <a:pt x="441" y="1605"/>
                  <a:pt x="442" y="1610"/>
                  <a:pt x="449" y="1680"/>
                </a:cubicBezTo>
                <a:cubicBezTo>
                  <a:pt x="451" y="1703"/>
                  <a:pt x="469" y="1722"/>
                  <a:pt x="499" y="1728"/>
                </a:cubicBezTo>
                <a:cubicBezTo>
                  <a:pt x="538" y="1735"/>
                  <a:pt x="552" y="1746"/>
                  <a:pt x="542" y="1775"/>
                </a:cubicBezTo>
                <a:cubicBezTo>
                  <a:pt x="533" y="1801"/>
                  <a:pt x="552" y="1853"/>
                  <a:pt x="606" y="1928"/>
                </a:cubicBezTo>
                <a:cubicBezTo>
                  <a:pt x="651" y="1991"/>
                  <a:pt x="692" y="2059"/>
                  <a:pt x="692" y="2076"/>
                </a:cubicBezTo>
                <a:cubicBezTo>
                  <a:pt x="692" y="2093"/>
                  <a:pt x="703" y="2108"/>
                  <a:pt x="720" y="2113"/>
                </a:cubicBezTo>
                <a:cubicBezTo>
                  <a:pt x="737" y="2117"/>
                  <a:pt x="786" y="2172"/>
                  <a:pt x="827" y="2234"/>
                </a:cubicBezTo>
                <a:cubicBezTo>
                  <a:pt x="868" y="2295"/>
                  <a:pt x="938" y="2386"/>
                  <a:pt x="984" y="2434"/>
                </a:cubicBezTo>
                <a:cubicBezTo>
                  <a:pt x="1047" y="2499"/>
                  <a:pt x="1060" y="2528"/>
                  <a:pt x="1041" y="2545"/>
                </a:cubicBezTo>
                <a:cubicBezTo>
                  <a:pt x="1022" y="2561"/>
                  <a:pt x="1027" y="2576"/>
                  <a:pt x="1055" y="2608"/>
                </a:cubicBezTo>
                <a:cubicBezTo>
                  <a:pt x="1077" y="2632"/>
                  <a:pt x="1091" y="2663"/>
                  <a:pt x="1091" y="2676"/>
                </a:cubicBezTo>
                <a:cubicBezTo>
                  <a:pt x="1091" y="2708"/>
                  <a:pt x="1160" y="2810"/>
                  <a:pt x="1191" y="2824"/>
                </a:cubicBezTo>
                <a:cubicBezTo>
                  <a:pt x="1228" y="2841"/>
                  <a:pt x="1253" y="2902"/>
                  <a:pt x="1269" y="3014"/>
                </a:cubicBezTo>
                <a:cubicBezTo>
                  <a:pt x="1278" y="3070"/>
                  <a:pt x="1310" y="3160"/>
                  <a:pt x="1341" y="3209"/>
                </a:cubicBezTo>
                <a:cubicBezTo>
                  <a:pt x="1413" y="3324"/>
                  <a:pt x="1433" y="3361"/>
                  <a:pt x="1441" y="3404"/>
                </a:cubicBezTo>
                <a:cubicBezTo>
                  <a:pt x="1453" y="3471"/>
                  <a:pt x="1499" y="3599"/>
                  <a:pt x="1526" y="3652"/>
                </a:cubicBezTo>
                <a:cubicBezTo>
                  <a:pt x="1541" y="3681"/>
                  <a:pt x="1557" y="3728"/>
                  <a:pt x="1562" y="3762"/>
                </a:cubicBezTo>
                <a:cubicBezTo>
                  <a:pt x="1572" y="3836"/>
                  <a:pt x="1576" y="3848"/>
                  <a:pt x="1633" y="3984"/>
                </a:cubicBezTo>
                <a:cubicBezTo>
                  <a:pt x="1658" y="4042"/>
                  <a:pt x="1686" y="4099"/>
                  <a:pt x="1697" y="4110"/>
                </a:cubicBezTo>
                <a:cubicBezTo>
                  <a:pt x="1763" y="4176"/>
                  <a:pt x="1836" y="4317"/>
                  <a:pt x="1868" y="4432"/>
                </a:cubicBezTo>
                <a:cubicBezTo>
                  <a:pt x="1889" y="4504"/>
                  <a:pt x="1915" y="4575"/>
                  <a:pt x="1925" y="4584"/>
                </a:cubicBezTo>
                <a:cubicBezTo>
                  <a:pt x="1953" y="4610"/>
                  <a:pt x="1968" y="4686"/>
                  <a:pt x="1947" y="4711"/>
                </a:cubicBezTo>
                <a:cubicBezTo>
                  <a:pt x="1937" y="4723"/>
                  <a:pt x="1936" y="4746"/>
                  <a:pt x="1947" y="4764"/>
                </a:cubicBezTo>
                <a:cubicBezTo>
                  <a:pt x="1958" y="4781"/>
                  <a:pt x="1990" y="4827"/>
                  <a:pt x="2018" y="4869"/>
                </a:cubicBezTo>
                <a:lnTo>
                  <a:pt x="2068" y="4948"/>
                </a:lnTo>
                <a:lnTo>
                  <a:pt x="1918" y="5164"/>
                </a:lnTo>
                <a:cubicBezTo>
                  <a:pt x="1834" y="5286"/>
                  <a:pt x="1761" y="5399"/>
                  <a:pt x="1761" y="5417"/>
                </a:cubicBezTo>
                <a:cubicBezTo>
                  <a:pt x="1761" y="5435"/>
                  <a:pt x="1777" y="5485"/>
                  <a:pt x="1797" y="5523"/>
                </a:cubicBezTo>
                <a:cubicBezTo>
                  <a:pt x="1833" y="5590"/>
                  <a:pt x="1840" y="5590"/>
                  <a:pt x="1925" y="5575"/>
                </a:cubicBezTo>
                <a:cubicBezTo>
                  <a:pt x="1976" y="5567"/>
                  <a:pt x="2034" y="5537"/>
                  <a:pt x="2068" y="5507"/>
                </a:cubicBezTo>
                <a:cubicBezTo>
                  <a:pt x="2194" y="5398"/>
                  <a:pt x="2277" y="5408"/>
                  <a:pt x="2296" y="5528"/>
                </a:cubicBezTo>
                <a:cubicBezTo>
                  <a:pt x="2307" y="5593"/>
                  <a:pt x="2410" y="5738"/>
                  <a:pt x="2489" y="5807"/>
                </a:cubicBezTo>
                <a:cubicBezTo>
                  <a:pt x="2520" y="5835"/>
                  <a:pt x="2560" y="5904"/>
                  <a:pt x="2582" y="5960"/>
                </a:cubicBezTo>
                <a:cubicBezTo>
                  <a:pt x="2630" y="6088"/>
                  <a:pt x="2684" y="6185"/>
                  <a:pt x="2753" y="6260"/>
                </a:cubicBezTo>
                <a:cubicBezTo>
                  <a:pt x="2782" y="6293"/>
                  <a:pt x="2816" y="6346"/>
                  <a:pt x="2824" y="6382"/>
                </a:cubicBezTo>
                <a:cubicBezTo>
                  <a:pt x="2832" y="6417"/>
                  <a:pt x="2862" y="6504"/>
                  <a:pt x="2895" y="6571"/>
                </a:cubicBezTo>
                <a:cubicBezTo>
                  <a:pt x="2928" y="6639"/>
                  <a:pt x="2975" y="6728"/>
                  <a:pt x="2995" y="6772"/>
                </a:cubicBezTo>
                <a:cubicBezTo>
                  <a:pt x="3015" y="6815"/>
                  <a:pt x="3057" y="6901"/>
                  <a:pt x="3095" y="6961"/>
                </a:cubicBezTo>
                <a:cubicBezTo>
                  <a:pt x="3133" y="7021"/>
                  <a:pt x="3166" y="7079"/>
                  <a:pt x="3166" y="7093"/>
                </a:cubicBezTo>
                <a:cubicBezTo>
                  <a:pt x="3166" y="7107"/>
                  <a:pt x="3198" y="7153"/>
                  <a:pt x="3238" y="7193"/>
                </a:cubicBezTo>
                <a:cubicBezTo>
                  <a:pt x="3284" y="7241"/>
                  <a:pt x="3309" y="7286"/>
                  <a:pt x="3309" y="7325"/>
                </a:cubicBezTo>
                <a:cubicBezTo>
                  <a:pt x="3309" y="7358"/>
                  <a:pt x="3317" y="7393"/>
                  <a:pt x="3330" y="7399"/>
                </a:cubicBezTo>
                <a:cubicBezTo>
                  <a:pt x="3344" y="7405"/>
                  <a:pt x="3353" y="7427"/>
                  <a:pt x="3345" y="7446"/>
                </a:cubicBezTo>
                <a:cubicBezTo>
                  <a:pt x="3326" y="7489"/>
                  <a:pt x="3390" y="7627"/>
                  <a:pt x="3452" y="7673"/>
                </a:cubicBezTo>
                <a:cubicBezTo>
                  <a:pt x="3476" y="7691"/>
                  <a:pt x="3500" y="7719"/>
                  <a:pt x="3501" y="7736"/>
                </a:cubicBezTo>
                <a:cubicBezTo>
                  <a:pt x="3511" y="7843"/>
                  <a:pt x="3521" y="7887"/>
                  <a:pt x="3544" y="7994"/>
                </a:cubicBezTo>
                <a:cubicBezTo>
                  <a:pt x="3559" y="8060"/>
                  <a:pt x="3582" y="8131"/>
                  <a:pt x="3601" y="8153"/>
                </a:cubicBezTo>
                <a:cubicBezTo>
                  <a:pt x="3620" y="8174"/>
                  <a:pt x="3643" y="8245"/>
                  <a:pt x="3651" y="8311"/>
                </a:cubicBezTo>
                <a:cubicBezTo>
                  <a:pt x="3660" y="8376"/>
                  <a:pt x="3680" y="8448"/>
                  <a:pt x="3694" y="8474"/>
                </a:cubicBezTo>
                <a:cubicBezTo>
                  <a:pt x="3708" y="8500"/>
                  <a:pt x="3726" y="8582"/>
                  <a:pt x="3737" y="8653"/>
                </a:cubicBezTo>
                <a:cubicBezTo>
                  <a:pt x="3748" y="8724"/>
                  <a:pt x="3768" y="8790"/>
                  <a:pt x="3780" y="8801"/>
                </a:cubicBezTo>
                <a:cubicBezTo>
                  <a:pt x="3791" y="8812"/>
                  <a:pt x="3813" y="8857"/>
                  <a:pt x="3830" y="8896"/>
                </a:cubicBezTo>
                <a:cubicBezTo>
                  <a:pt x="3846" y="8934"/>
                  <a:pt x="3878" y="8994"/>
                  <a:pt x="3901" y="9033"/>
                </a:cubicBezTo>
                <a:cubicBezTo>
                  <a:pt x="3972" y="9155"/>
                  <a:pt x="3981" y="9176"/>
                  <a:pt x="3986" y="9249"/>
                </a:cubicBezTo>
                <a:cubicBezTo>
                  <a:pt x="3992" y="9325"/>
                  <a:pt x="4111" y="9519"/>
                  <a:pt x="4165" y="9544"/>
                </a:cubicBezTo>
                <a:cubicBezTo>
                  <a:pt x="4191" y="9556"/>
                  <a:pt x="4192" y="9592"/>
                  <a:pt x="4179" y="9723"/>
                </a:cubicBezTo>
                <a:cubicBezTo>
                  <a:pt x="4163" y="9876"/>
                  <a:pt x="4163" y="9891"/>
                  <a:pt x="4215" y="9960"/>
                </a:cubicBezTo>
                <a:cubicBezTo>
                  <a:pt x="4257" y="10017"/>
                  <a:pt x="4267" y="10055"/>
                  <a:pt x="4257" y="10108"/>
                </a:cubicBezTo>
                <a:cubicBezTo>
                  <a:pt x="4241" y="10198"/>
                  <a:pt x="4292" y="10314"/>
                  <a:pt x="4393" y="10419"/>
                </a:cubicBezTo>
                <a:cubicBezTo>
                  <a:pt x="4446" y="10474"/>
                  <a:pt x="4476" y="10527"/>
                  <a:pt x="4478" y="10572"/>
                </a:cubicBezTo>
                <a:cubicBezTo>
                  <a:pt x="4483" y="10669"/>
                  <a:pt x="4529" y="10818"/>
                  <a:pt x="4550" y="10809"/>
                </a:cubicBezTo>
                <a:cubicBezTo>
                  <a:pt x="4560" y="10804"/>
                  <a:pt x="4592" y="10833"/>
                  <a:pt x="4621" y="10867"/>
                </a:cubicBezTo>
                <a:cubicBezTo>
                  <a:pt x="4658" y="10911"/>
                  <a:pt x="4671" y="10947"/>
                  <a:pt x="4664" y="10993"/>
                </a:cubicBezTo>
                <a:cubicBezTo>
                  <a:pt x="4657" y="11035"/>
                  <a:pt x="4662" y="11072"/>
                  <a:pt x="4685" y="11099"/>
                </a:cubicBezTo>
                <a:cubicBezTo>
                  <a:pt x="4706" y="11122"/>
                  <a:pt x="4727" y="11152"/>
                  <a:pt x="4728" y="11162"/>
                </a:cubicBezTo>
                <a:cubicBezTo>
                  <a:pt x="4729" y="11172"/>
                  <a:pt x="4739" y="11195"/>
                  <a:pt x="4749" y="11215"/>
                </a:cubicBezTo>
                <a:cubicBezTo>
                  <a:pt x="4760" y="11234"/>
                  <a:pt x="4779" y="11281"/>
                  <a:pt x="4799" y="11320"/>
                </a:cubicBezTo>
                <a:cubicBezTo>
                  <a:pt x="4819" y="11359"/>
                  <a:pt x="4850" y="11412"/>
                  <a:pt x="4864" y="11436"/>
                </a:cubicBezTo>
                <a:cubicBezTo>
                  <a:pt x="4878" y="11460"/>
                  <a:pt x="4890" y="11487"/>
                  <a:pt x="4892" y="11494"/>
                </a:cubicBezTo>
                <a:cubicBezTo>
                  <a:pt x="4895" y="11501"/>
                  <a:pt x="4904" y="11507"/>
                  <a:pt x="4906" y="11510"/>
                </a:cubicBezTo>
                <a:cubicBezTo>
                  <a:pt x="4909" y="11512"/>
                  <a:pt x="4909" y="11533"/>
                  <a:pt x="4913" y="11552"/>
                </a:cubicBezTo>
                <a:cubicBezTo>
                  <a:pt x="4931" y="11629"/>
                  <a:pt x="4954" y="11672"/>
                  <a:pt x="4978" y="11689"/>
                </a:cubicBezTo>
                <a:cubicBezTo>
                  <a:pt x="4991" y="11699"/>
                  <a:pt x="4999" y="11745"/>
                  <a:pt x="4999" y="11789"/>
                </a:cubicBezTo>
                <a:cubicBezTo>
                  <a:pt x="4999" y="11834"/>
                  <a:pt x="5013" y="11878"/>
                  <a:pt x="5028" y="11889"/>
                </a:cubicBezTo>
                <a:cubicBezTo>
                  <a:pt x="5069" y="11920"/>
                  <a:pt x="5142" y="12201"/>
                  <a:pt x="5127" y="12279"/>
                </a:cubicBezTo>
                <a:cubicBezTo>
                  <a:pt x="5120" y="12318"/>
                  <a:pt x="5124" y="12362"/>
                  <a:pt x="5135" y="12379"/>
                </a:cubicBezTo>
                <a:cubicBezTo>
                  <a:pt x="5145" y="12397"/>
                  <a:pt x="5153" y="12456"/>
                  <a:pt x="5156" y="12511"/>
                </a:cubicBezTo>
                <a:cubicBezTo>
                  <a:pt x="5159" y="12577"/>
                  <a:pt x="5180" y="12638"/>
                  <a:pt x="5213" y="12680"/>
                </a:cubicBezTo>
                <a:cubicBezTo>
                  <a:pt x="5241" y="12715"/>
                  <a:pt x="5263" y="12758"/>
                  <a:pt x="5263" y="12780"/>
                </a:cubicBezTo>
                <a:cubicBezTo>
                  <a:pt x="5263" y="12802"/>
                  <a:pt x="5295" y="12855"/>
                  <a:pt x="5334" y="12901"/>
                </a:cubicBezTo>
                <a:cubicBezTo>
                  <a:pt x="5374" y="12947"/>
                  <a:pt x="5406" y="12997"/>
                  <a:pt x="5406" y="13007"/>
                </a:cubicBezTo>
                <a:cubicBezTo>
                  <a:pt x="5406" y="13016"/>
                  <a:pt x="5414" y="13035"/>
                  <a:pt x="5427" y="13054"/>
                </a:cubicBezTo>
                <a:cubicBezTo>
                  <a:pt x="5483" y="13136"/>
                  <a:pt x="5490" y="13155"/>
                  <a:pt x="5484" y="13239"/>
                </a:cubicBezTo>
                <a:cubicBezTo>
                  <a:pt x="5480" y="13293"/>
                  <a:pt x="5491" y="13346"/>
                  <a:pt x="5513" y="13370"/>
                </a:cubicBezTo>
                <a:cubicBezTo>
                  <a:pt x="5532" y="13392"/>
                  <a:pt x="5548" y="13425"/>
                  <a:pt x="5548" y="13449"/>
                </a:cubicBezTo>
                <a:cubicBezTo>
                  <a:pt x="5548" y="13473"/>
                  <a:pt x="5556" y="13501"/>
                  <a:pt x="5570" y="13507"/>
                </a:cubicBezTo>
                <a:cubicBezTo>
                  <a:pt x="5583" y="13514"/>
                  <a:pt x="5595" y="13532"/>
                  <a:pt x="5591" y="13549"/>
                </a:cubicBezTo>
                <a:cubicBezTo>
                  <a:pt x="5587" y="13566"/>
                  <a:pt x="5600" y="13595"/>
                  <a:pt x="5619" y="13613"/>
                </a:cubicBezTo>
                <a:cubicBezTo>
                  <a:pt x="5639" y="13630"/>
                  <a:pt x="5653" y="13661"/>
                  <a:pt x="5655" y="13687"/>
                </a:cubicBezTo>
                <a:cubicBezTo>
                  <a:pt x="5657" y="13712"/>
                  <a:pt x="5668" y="13769"/>
                  <a:pt x="5677" y="13813"/>
                </a:cubicBezTo>
                <a:cubicBezTo>
                  <a:pt x="5685" y="13857"/>
                  <a:pt x="5690" y="13904"/>
                  <a:pt x="5691" y="13918"/>
                </a:cubicBezTo>
                <a:cubicBezTo>
                  <a:pt x="5691" y="13933"/>
                  <a:pt x="5698" y="13957"/>
                  <a:pt x="5705" y="13971"/>
                </a:cubicBezTo>
                <a:cubicBezTo>
                  <a:pt x="5712" y="13986"/>
                  <a:pt x="5722" y="14034"/>
                  <a:pt x="5726" y="14082"/>
                </a:cubicBezTo>
                <a:cubicBezTo>
                  <a:pt x="5731" y="14129"/>
                  <a:pt x="5751" y="14194"/>
                  <a:pt x="5769" y="14224"/>
                </a:cubicBezTo>
                <a:cubicBezTo>
                  <a:pt x="5788" y="14254"/>
                  <a:pt x="5810" y="14327"/>
                  <a:pt x="5819" y="14387"/>
                </a:cubicBezTo>
                <a:cubicBezTo>
                  <a:pt x="5834" y="14492"/>
                  <a:pt x="5863" y="14556"/>
                  <a:pt x="5940" y="14656"/>
                </a:cubicBezTo>
                <a:cubicBezTo>
                  <a:pt x="5959" y="14681"/>
                  <a:pt x="5969" y="14720"/>
                  <a:pt x="5962" y="14746"/>
                </a:cubicBezTo>
                <a:cubicBezTo>
                  <a:pt x="5946" y="14802"/>
                  <a:pt x="5990" y="14948"/>
                  <a:pt x="6047" y="15020"/>
                </a:cubicBezTo>
                <a:cubicBezTo>
                  <a:pt x="6075" y="15055"/>
                  <a:pt x="6091" y="15120"/>
                  <a:pt x="6097" y="15220"/>
                </a:cubicBezTo>
                <a:cubicBezTo>
                  <a:pt x="6104" y="15339"/>
                  <a:pt x="6125" y="15389"/>
                  <a:pt x="6176" y="15463"/>
                </a:cubicBezTo>
                <a:cubicBezTo>
                  <a:pt x="6222" y="15530"/>
                  <a:pt x="6233" y="15566"/>
                  <a:pt x="6219" y="15594"/>
                </a:cubicBezTo>
                <a:cubicBezTo>
                  <a:pt x="6191" y="15650"/>
                  <a:pt x="6213" y="15760"/>
                  <a:pt x="6268" y="15853"/>
                </a:cubicBezTo>
                <a:cubicBezTo>
                  <a:pt x="6351" y="15990"/>
                  <a:pt x="6353" y="16001"/>
                  <a:pt x="6368" y="16064"/>
                </a:cubicBezTo>
                <a:cubicBezTo>
                  <a:pt x="6382" y="16122"/>
                  <a:pt x="6399" y="16169"/>
                  <a:pt x="6440" y="16248"/>
                </a:cubicBezTo>
                <a:cubicBezTo>
                  <a:pt x="6449" y="16267"/>
                  <a:pt x="6456" y="16292"/>
                  <a:pt x="6454" y="16301"/>
                </a:cubicBezTo>
                <a:cubicBezTo>
                  <a:pt x="6451" y="16309"/>
                  <a:pt x="6463" y="16326"/>
                  <a:pt x="6475" y="16338"/>
                </a:cubicBezTo>
                <a:cubicBezTo>
                  <a:pt x="6487" y="16349"/>
                  <a:pt x="6501" y="16395"/>
                  <a:pt x="6511" y="16443"/>
                </a:cubicBezTo>
                <a:cubicBezTo>
                  <a:pt x="6520" y="16491"/>
                  <a:pt x="6541" y="16543"/>
                  <a:pt x="6554" y="16554"/>
                </a:cubicBezTo>
                <a:cubicBezTo>
                  <a:pt x="6566" y="16565"/>
                  <a:pt x="6584" y="16683"/>
                  <a:pt x="6596" y="16817"/>
                </a:cubicBezTo>
                <a:cubicBezTo>
                  <a:pt x="6613" y="16984"/>
                  <a:pt x="6628" y="17073"/>
                  <a:pt x="6654" y="17102"/>
                </a:cubicBezTo>
                <a:cubicBezTo>
                  <a:pt x="6674" y="17125"/>
                  <a:pt x="6689" y="17144"/>
                  <a:pt x="6682" y="17149"/>
                </a:cubicBezTo>
                <a:cubicBezTo>
                  <a:pt x="6675" y="17154"/>
                  <a:pt x="6682" y="17182"/>
                  <a:pt x="6696" y="17207"/>
                </a:cubicBezTo>
                <a:cubicBezTo>
                  <a:pt x="6710" y="17233"/>
                  <a:pt x="6720" y="17283"/>
                  <a:pt x="6718" y="17318"/>
                </a:cubicBezTo>
                <a:cubicBezTo>
                  <a:pt x="6715" y="17361"/>
                  <a:pt x="6734" y="17405"/>
                  <a:pt x="6775" y="17450"/>
                </a:cubicBezTo>
                <a:cubicBezTo>
                  <a:pt x="6808" y="17486"/>
                  <a:pt x="6832" y="17535"/>
                  <a:pt x="6832" y="17560"/>
                </a:cubicBezTo>
                <a:cubicBezTo>
                  <a:pt x="6832" y="17586"/>
                  <a:pt x="6845" y="17618"/>
                  <a:pt x="6860" y="17629"/>
                </a:cubicBezTo>
                <a:cubicBezTo>
                  <a:pt x="6875" y="17640"/>
                  <a:pt x="6891" y="17700"/>
                  <a:pt x="6896" y="17761"/>
                </a:cubicBezTo>
                <a:cubicBezTo>
                  <a:pt x="6902" y="17831"/>
                  <a:pt x="6930" y="17903"/>
                  <a:pt x="6967" y="17961"/>
                </a:cubicBezTo>
                <a:cubicBezTo>
                  <a:pt x="7000" y="18011"/>
                  <a:pt x="7027" y="18079"/>
                  <a:pt x="7031" y="18114"/>
                </a:cubicBezTo>
                <a:cubicBezTo>
                  <a:pt x="7036" y="18149"/>
                  <a:pt x="7045" y="18181"/>
                  <a:pt x="7053" y="18188"/>
                </a:cubicBezTo>
                <a:cubicBezTo>
                  <a:pt x="7061" y="18194"/>
                  <a:pt x="7074" y="18241"/>
                  <a:pt x="7074" y="18293"/>
                </a:cubicBezTo>
                <a:cubicBezTo>
                  <a:pt x="7074" y="18345"/>
                  <a:pt x="7084" y="18403"/>
                  <a:pt x="7096" y="18419"/>
                </a:cubicBezTo>
                <a:cubicBezTo>
                  <a:pt x="7139" y="18482"/>
                  <a:pt x="7191" y="18656"/>
                  <a:pt x="7203" y="18762"/>
                </a:cubicBezTo>
                <a:cubicBezTo>
                  <a:pt x="7209" y="18822"/>
                  <a:pt x="7226" y="18879"/>
                  <a:pt x="7238" y="18888"/>
                </a:cubicBezTo>
                <a:cubicBezTo>
                  <a:pt x="7250" y="18898"/>
                  <a:pt x="7260" y="18925"/>
                  <a:pt x="7260" y="18946"/>
                </a:cubicBezTo>
                <a:cubicBezTo>
                  <a:pt x="7260" y="18968"/>
                  <a:pt x="7269" y="18988"/>
                  <a:pt x="7281" y="18994"/>
                </a:cubicBezTo>
                <a:cubicBezTo>
                  <a:pt x="7293" y="18999"/>
                  <a:pt x="7303" y="19019"/>
                  <a:pt x="7302" y="19036"/>
                </a:cubicBezTo>
                <a:cubicBezTo>
                  <a:pt x="7301" y="19053"/>
                  <a:pt x="7322" y="19133"/>
                  <a:pt x="7345" y="19215"/>
                </a:cubicBezTo>
                <a:cubicBezTo>
                  <a:pt x="7369" y="19298"/>
                  <a:pt x="7399" y="19427"/>
                  <a:pt x="7409" y="19500"/>
                </a:cubicBezTo>
                <a:cubicBezTo>
                  <a:pt x="7420" y="19572"/>
                  <a:pt x="7423" y="19631"/>
                  <a:pt x="7424" y="19632"/>
                </a:cubicBezTo>
                <a:cubicBezTo>
                  <a:pt x="7451" y="19640"/>
                  <a:pt x="7716" y="19864"/>
                  <a:pt x="7716" y="19879"/>
                </a:cubicBezTo>
                <a:cubicBezTo>
                  <a:pt x="7717" y="19910"/>
                  <a:pt x="7765" y="19978"/>
                  <a:pt x="7802" y="19995"/>
                </a:cubicBezTo>
                <a:cubicBezTo>
                  <a:pt x="7818" y="20003"/>
                  <a:pt x="7830" y="20016"/>
                  <a:pt x="7830" y="20027"/>
                </a:cubicBezTo>
                <a:cubicBezTo>
                  <a:pt x="7830" y="20038"/>
                  <a:pt x="7866" y="20076"/>
                  <a:pt x="7902" y="20111"/>
                </a:cubicBezTo>
                <a:cubicBezTo>
                  <a:pt x="7937" y="20146"/>
                  <a:pt x="7962" y="20177"/>
                  <a:pt x="7959" y="20180"/>
                </a:cubicBezTo>
                <a:cubicBezTo>
                  <a:pt x="7956" y="20182"/>
                  <a:pt x="8000" y="20223"/>
                  <a:pt x="8058" y="20269"/>
                </a:cubicBezTo>
                <a:cubicBezTo>
                  <a:pt x="8117" y="20315"/>
                  <a:pt x="8172" y="20369"/>
                  <a:pt x="8180" y="20391"/>
                </a:cubicBezTo>
                <a:cubicBezTo>
                  <a:pt x="8187" y="20412"/>
                  <a:pt x="8219" y="20439"/>
                  <a:pt x="8251" y="20454"/>
                </a:cubicBezTo>
                <a:cubicBezTo>
                  <a:pt x="8282" y="20469"/>
                  <a:pt x="8308" y="20497"/>
                  <a:pt x="8308" y="20512"/>
                </a:cubicBezTo>
                <a:cubicBezTo>
                  <a:pt x="8308" y="20526"/>
                  <a:pt x="8319" y="20538"/>
                  <a:pt x="8329" y="20538"/>
                </a:cubicBezTo>
                <a:cubicBezTo>
                  <a:pt x="8340" y="20538"/>
                  <a:pt x="8395" y="20565"/>
                  <a:pt x="8451" y="20601"/>
                </a:cubicBezTo>
                <a:cubicBezTo>
                  <a:pt x="8506" y="20638"/>
                  <a:pt x="8583" y="20690"/>
                  <a:pt x="8629" y="20717"/>
                </a:cubicBezTo>
                <a:cubicBezTo>
                  <a:pt x="8674" y="20745"/>
                  <a:pt x="8714" y="20778"/>
                  <a:pt x="8714" y="20791"/>
                </a:cubicBezTo>
                <a:cubicBezTo>
                  <a:pt x="8714" y="20817"/>
                  <a:pt x="8830" y="20878"/>
                  <a:pt x="9028" y="20960"/>
                </a:cubicBezTo>
                <a:cubicBezTo>
                  <a:pt x="9190" y="21026"/>
                  <a:pt x="9479" y="21081"/>
                  <a:pt x="9977" y="21134"/>
                </a:cubicBezTo>
                <a:cubicBezTo>
                  <a:pt x="10049" y="21141"/>
                  <a:pt x="10155" y="21159"/>
                  <a:pt x="10212" y="21171"/>
                </a:cubicBezTo>
                <a:cubicBezTo>
                  <a:pt x="10271" y="21183"/>
                  <a:pt x="10390" y="21186"/>
                  <a:pt x="10490" y="21181"/>
                </a:cubicBezTo>
                <a:cubicBezTo>
                  <a:pt x="10587" y="21176"/>
                  <a:pt x="10675" y="21178"/>
                  <a:pt x="10683" y="21186"/>
                </a:cubicBezTo>
                <a:cubicBezTo>
                  <a:pt x="10706" y="21215"/>
                  <a:pt x="11059" y="21206"/>
                  <a:pt x="11118" y="21176"/>
                </a:cubicBezTo>
                <a:cubicBezTo>
                  <a:pt x="11147" y="21161"/>
                  <a:pt x="11168" y="21153"/>
                  <a:pt x="11168" y="21160"/>
                </a:cubicBezTo>
                <a:cubicBezTo>
                  <a:pt x="11168" y="21167"/>
                  <a:pt x="11180" y="21164"/>
                  <a:pt x="11196" y="21155"/>
                </a:cubicBezTo>
                <a:cubicBezTo>
                  <a:pt x="11213" y="21145"/>
                  <a:pt x="11305" y="21143"/>
                  <a:pt x="11403" y="21144"/>
                </a:cubicBezTo>
                <a:cubicBezTo>
                  <a:pt x="11501" y="21146"/>
                  <a:pt x="11645" y="21136"/>
                  <a:pt x="11717" y="21123"/>
                </a:cubicBezTo>
                <a:cubicBezTo>
                  <a:pt x="12042" y="21063"/>
                  <a:pt x="12261" y="21024"/>
                  <a:pt x="12416" y="21002"/>
                </a:cubicBezTo>
                <a:cubicBezTo>
                  <a:pt x="12667" y="20966"/>
                  <a:pt x="12765" y="20941"/>
                  <a:pt x="12958" y="20854"/>
                </a:cubicBezTo>
                <a:cubicBezTo>
                  <a:pt x="13162" y="20763"/>
                  <a:pt x="13592" y="20454"/>
                  <a:pt x="13642" y="20364"/>
                </a:cubicBezTo>
                <a:cubicBezTo>
                  <a:pt x="13670" y="20315"/>
                  <a:pt x="13674" y="20285"/>
                  <a:pt x="13649" y="20196"/>
                </a:cubicBezTo>
                <a:cubicBezTo>
                  <a:pt x="13616" y="20077"/>
                  <a:pt x="13541" y="19961"/>
                  <a:pt x="13300" y="19647"/>
                </a:cubicBezTo>
                <a:cubicBezTo>
                  <a:pt x="13141" y="19441"/>
                  <a:pt x="12765" y="18933"/>
                  <a:pt x="12765" y="18925"/>
                </a:cubicBezTo>
                <a:cubicBezTo>
                  <a:pt x="12765" y="18923"/>
                  <a:pt x="12663" y="18770"/>
                  <a:pt x="12544" y="18588"/>
                </a:cubicBezTo>
                <a:cubicBezTo>
                  <a:pt x="12425" y="18406"/>
                  <a:pt x="12271" y="18155"/>
                  <a:pt x="12195" y="18029"/>
                </a:cubicBezTo>
                <a:cubicBezTo>
                  <a:pt x="12119" y="17904"/>
                  <a:pt x="12019" y="17738"/>
                  <a:pt x="11973" y="17666"/>
                </a:cubicBezTo>
                <a:cubicBezTo>
                  <a:pt x="11870" y="17502"/>
                  <a:pt x="11727" y="17272"/>
                  <a:pt x="11382" y="16707"/>
                </a:cubicBezTo>
                <a:cubicBezTo>
                  <a:pt x="11234" y="16465"/>
                  <a:pt x="10894" y="15914"/>
                  <a:pt x="10626" y="15478"/>
                </a:cubicBezTo>
                <a:cubicBezTo>
                  <a:pt x="10014" y="14484"/>
                  <a:pt x="9178" y="13106"/>
                  <a:pt x="9121" y="13001"/>
                </a:cubicBezTo>
                <a:cubicBezTo>
                  <a:pt x="9097" y="12958"/>
                  <a:pt x="8998" y="12792"/>
                  <a:pt x="8900" y="12627"/>
                </a:cubicBezTo>
                <a:cubicBezTo>
                  <a:pt x="8802" y="12463"/>
                  <a:pt x="8613" y="12138"/>
                  <a:pt x="8479" y="11910"/>
                </a:cubicBezTo>
                <a:cubicBezTo>
                  <a:pt x="8345" y="11683"/>
                  <a:pt x="8218" y="11476"/>
                  <a:pt x="8201" y="11447"/>
                </a:cubicBezTo>
                <a:cubicBezTo>
                  <a:pt x="7930" y="10992"/>
                  <a:pt x="7716" y="10628"/>
                  <a:pt x="7616" y="10450"/>
                </a:cubicBezTo>
                <a:cubicBezTo>
                  <a:pt x="7548" y="10329"/>
                  <a:pt x="7423" y="10099"/>
                  <a:pt x="7331" y="9939"/>
                </a:cubicBezTo>
                <a:cubicBezTo>
                  <a:pt x="7239" y="9779"/>
                  <a:pt x="7112" y="9566"/>
                  <a:pt x="7053" y="9460"/>
                </a:cubicBezTo>
                <a:cubicBezTo>
                  <a:pt x="6994" y="9353"/>
                  <a:pt x="6927" y="9230"/>
                  <a:pt x="6903" y="9191"/>
                </a:cubicBezTo>
                <a:cubicBezTo>
                  <a:pt x="6854" y="9110"/>
                  <a:pt x="6556" y="8565"/>
                  <a:pt x="6368" y="8216"/>
                </a:cubicBezTo>
                <a:lnTo>
                  <a:pt x="6240" y="7979"/>
                </a:lnTo>
                <a:lnTo>
                  <a:pt x="6219" y="7673"/>
                </a:lnTo>
                <a:cubicBezTo>
                  <a:pt x="6204" y="7468"/>
                  <a:pt x="6202" y="7349"/>
                  <a:pt x="6219" y="7325"/>
                </a:cubicBezTo>
                <a:cubicBezTo>
                  <a:pt x="6232" y="7306"/>
                  <a:pt x="6252" y="7264"/>
                  <a:pt x="6261" y="7230"/>
                </a:cubicBezTo>
                <a:cubicBezTo>
                  <a:pt x="6271" y="7196"/>
                  <a:pt x="6298" y="7126"/>
                  <a:pt x="6318" y="7072"/>
                </a:cubicBezTo>
                <a:cubicBezTo>
                  <a:pt x="6348" y="6992"/>
                  <a:pt x="6351" y="6933"/>
                  <a:pt x="6333" y="6745"/>
                </a:cubicBezTo>
                <a:cubicBezTo>
                  <a:pt x="6306" y="6471"/>
                  <a:pt x="6269" y="6364"/>
                  <a:pt x="6190" y="6318"/>
                </a:cubicBezTo>
                <a:cubicBezTo>
                  <a:pt x="6065" y="6246"/>
                  <a:pt x="5957" y="6254"/>
                  <a:pt x="5791" y="6345"/>
                </a:cubicBezTo>
                <a:cubicBezTo>
                  <a:pt x="5718" y="6384"/>
                  <a:pt x="5714" y="6386"/>
                  <a:pt x="5598" y="6361"/>
                </a:cubicBezTo>
                <a:cubicBezTo>
                  <a:pt x="5432" y="6324"/>
                  <a:pt x="5347" y="6260"/>
                  <a:pt x="5299" y="6150"/>
                </a:cubicBezTo>
                <a:cubicBezTo>
                  <a:pt x="5276" y="6099"/>
                  <a:pt x="5247" y="6051"/>
                  <a:pt x="5234" y="6039"/>
                </a:cubicBezTo>
                <a:cubicBezTo>
                  <a:pt x="5221" y="6027"/>
                  <a:pt x="5217" y="6018"/>
                  <a:pt x="5227" y="6018"/>
                </a:cubicBezTo>
                <a:cubicBezTo>
                  <a:pt x="5238" y="6018"/>
                  <a:pt x="5220" y="5998"/>
                  <a:pt x="5192" y="5976"/>
                </a:cubicBezTo>
                <a:cubicBezTo>
                  <a:pt x="5163" y="5953"/>
                  <a:pt x="5149" y="5928"/>
                  <a:pt x="5156" y="5923"/>
                </a:cubicBezTo>
                <a:cubicBezTo>
                  <a:pt x="5163" y="5918"/>
                  <a:pt x="5140" y="5878"/>
                  <a:pt x="5106" y="5833"/>
                </a:cubicBezTo>
                <a:cubicBezTo>
                  <a:pt x="5072" y="5789"/>
                  <a:pt x="5055" y="5743"/>
                  <a:pt x="5063" y="5733"/>
                </a:cubicBezTo>
                <a:cubicBezTo>
                  <a:pt x="5072" y="5723"/>
                  <a:pt x="5062" y="5702"/>
                  <a:pt x="5042" y="5686"/>
                </a:cubicBezTo>
                <a:cubicBezTo>
                  <a:pt x="5005" y="5656"/>
                  <a:pt x="4946" y="5506"/>
                  <a:pt x="4963" y="5486"/>
                </a:cubicBezTo>
                <a:cubicBezTo>
                  <a:pt x="4983" y="5463"/>
                  <a:pt x="4889" y="4782"/>
                  <a:pt x="4864" y="4764"/>
                </a:cubicBezTo>
                <a:cubicBezTo>
                  <a:pt x="4832" y="4740"/>
                  <a:pt x="4846" y="4596"/>
                  <a:pt x="4892" y="4500"/>
                </a:cubicBezTo>
                <a:cubicBezTo>
                  <a:pt x="4930" y="4421"/>
                  <a:pt x="4916" y="4334"/>
                  <a:pt x="4856" y="4310"/>
                </a:cubicBezTo>
                <a:cubicBezTo>
                  <a:pt x="4833" y="4301"/>
                  <a:pt x="4759" y="4289"/>
                  <a:pt x="4692" y="4289"/>
                </a:cubicBezTo>
                <a:cubicBezTo>
                  <a:pt x="4551" y="4289"/>
                  <a:pt x="4513" y="4261"/>
                  <a:pt x="4585" y="4200"/>
                </a:cubicBezTo>
                <a:cubicBezTo>
                  <a:pt x="4647" y="4148"/>
                  <a:pt x="4714" y="4035"/>
                  <a:pt x="4714" y="3984"/>
                </a:cubicBezTo>
                <a:cubicBezTo>
                  <a:pt x="4714" y="3897"/>
                  <a:pt x="4438" y="3672"/>
                  <a:pt x="4243" y="3599"/>
                </a:cubicBezTo>
                <a:cubicBezTo>
                  <a:pt x="4201" y="3583"/>
                  <a:pt x="4165" y="3561"/>
                  <a:pt x="4165" y="3551"/>
                </a:cubicBezTo>
                <a:cubicBezTo>
                  <a:pt x="4165" y="3524"/>
                  <a:pt x="3978" y="3214"/>
                  <a:pt x="3915" y="3140"/>
                </a:cubicBezTo>
                <a:cubicBezTo>
                  <a:pt x="3852" y="3066"/>
                  <a:pt x="3859" y="3040"/>
                  <a:pt x="3944" y="3040"/>
                </a:cubicBezTo>
                <a:cubicBezTo>
                  <a:pt x="4015" y="3040"/>
                  <a:pt x="4105" y="2929"/>
                  <a:pt x="4129" y="2814"/>
                </a:cubicBezTo>
                <a:cubicBezTo>
                  <a:pt x="4138" y="2770"/>
                  <a:pt x="4168" y="2698"/>
                  <a:pt x="4193" y="2655"/>
                </a:cubicBezTo>
                <a:cubicBezTo>
                  <a:pt x="4229" y="2595"/>
                  <a:pt x="4236" y="2539"/>
                  <a:pt x="4236" y="2381"/>
                </a:cubicBezTo>
                <a:cubicBezTo>
                  <a:pt x="4236" y="2202"/>
                  <a:pt x="4231" y="2180"/>
                  <a:pt x="4186" y="2149"/>
                </a:cubicBezTo>
                <a:cubicBezTo>
                  <a:pt x="4088" y="2082"/>
                  <a:pt x="3866" y="2003"/>
                  <a:pt x="3694" y="1981"/>
                </a:cubicBezTo>
                <a:cubicBezTo>
                  <a:pt x="3479" y="1954"/>
                  <a:pt x="3436" y="1926"/>
                  <a:pt x="3444" y="1775"/>
                </a:cubicBezTo>
                <a:cubicBezTo>
                  <a:pt x="3450" y="1678"/>
                  <a:pt x="3447" y="1668"/>
                  <a:pt x="3373" y="1628"/>
                </a:cubicBezTo>
                <a:cubicBezTo>
                  <a:pt x="3287" y="1581"/>
                  <a:pt x="3170" y="1540"/>
                  <a:pt x="3031" y="1506"/>
                </a:cubicBezTo>
                <a:lnTo>
                  <a:pt x="2945" y="1485"/>
                </a:lnTo>
                <a:lnTo>
                  <a:pt x="2731" y="1016"/>
                </a:lnTo>
                <a:cubicBezTo>
                  <a:pt x="2390" y="255"/>
                  <a:pt x="2434" y="321"/>
                  <a:pt x="2211" y="184"/>
                </a:cubicBezTo>
                <a:cubicBezTo>
                  <a:pt x="2070" y="97"/>
                  <a:pt x="1953" y="40"/>
                  <a:pt x="1840" y="15"/>
                </a:cubicBezTo>
                <a:close/>
                <a:moveTo>
                  <a:pt x="3994" y="278"/>
                </a:moveTo>
                <a:cubicBezTo>
                  <a:pt x="3807" y="253"/>
                  <a:pt x="3679" y="291"/>
                  <a:pt x="3573" y="410"/>
                </a:cubicBezTo>
                <a:cubicBezTo>
                  <a:pt x="3508" y="482"/>
                  <a:pt x="3501" y="513"/>
                  <a:pt x="3501" y="605"/>
                </a:cubicBezTo>
                <a:cubicBezTo>
                  <a:pt x="3501" y="705"/>
                  <a:pt x="3510" y="727"/>
                  <a:pt x="3630" y="874"/>
                </a:cubicBezTo>
                <a:cubicBezTo>
                  <a:pt x="3753" y="1024"/>
                  <a:pt x="3807" y="1147"/>
                  <a:pt x="3758" y="1169"/>
                </a:cubicBezTo>
                <a:cubicBezTo>
                  <a:pt x="3724" y="1185"/>
                  <a:pt x="3784" y="1249"/>
                  <a:pt x="3822" y="1238"/>
                </a:cubicBezTo>
                <a:cubicBezTo>
                  <a:pt x="3843" y="1232"/>
                  <a:pt x="3864" y="1241"/>
                  <a:pt x="3872" y="1259"/>
                </a:cubicBezTo>
                <a:cubicBezTo>
                  <a:pt x="3880" y="1275"/>
                  <a:pt x="3903" y="1305"/>
                  <a:pt x="3922" y="1322"/>
                </a:cubicBezTo>
                <a:cubicBezTo>
                  <a:pt x="3948" y="1344"/>
                  <a:pt x="3963" y="1400"/>
                  <a:pt x="3965" y="1517"/>
                </a:cubicBezTo>
                <a:cubicBezTo>
                  <a:pt x="3968" y="1685"/>
                  <a:pt x="4002" y="1775"/>
                  <a:pt x="4079" y="1796"/>
                </a:cubicBezTo>
                <a:cubicBezTo>
                  <a:pt x="4099" y="1802"/>
                  <a:pt x="4122" y="1823"/>
                  <a:pt x="4122" y="1838"/>
                </a:cubicBezTo>
                <a:cubicBezTo>
                  <a:pt x="4122" y="1859"/>
                  <a:pt x="4131" y="1866"/>
                  <a:pt x="4165" y="1860"/>
                </a:cubicBezTo>
                <a:cubicBezTo>
                  <a:pt x="4200" y="1853"/>
                  <a:pt x="4224" y="1859"/>
                  <a:pt x="4250" y="1896"/>
                </a:cubicBezTo>
                <a:cubicBezTo>
                  <a:pt x="4273" y="1929"/>
                  <a:pt x="4273" y="1953"/>
                  <a:pt x="4257" y="1960"/>
                </a:cubicBezTo>
                <a:cubicBezTo>
                  <a:pt x="4243" y="1966"/>
                  <a:pt x="4257" y="1990"/>
                  <a:pt x="4286" y="2018"/>
                </a:cubicBezTo>
                <a:cubicBezTo>
                  <a:pt x="4312" y="2042"/>
                  <a:pt x="4323" y="2071"/>
                  <a:pt x="4314" y="2081"/>
                </a:cubicBezTo>
                <a:cubicBezTo>
                  <a:pt x="4306" y="2091"/>
                  <a:pt x="4309" y="2092"/>
                  <a:pt x="4322" y="2086"/>
                </a:cubicBezTo>
                <a:cubicBezTo>
                  <a:pt x="4334" y="2080"/>
                  <a:pt x="4368" y="2091"/>
                  <a:pt x="4393" y="2113"/>
                </a:cubicBezTo>
                <a:cubicBezTo>
                  <a:pt x="4547" y="2243"/>
                  <a:pt x="4555" y="2252"/>
                  <a:pt x="4528" y="2276"/>
                </a:cubicBezTo>
                <a:cubicBezTo>
                  <a:pt x="4508" y="2294"/>
                  <a:pt x="4509" y="2311"/>
                  <a:pt x="4550" y="2350"/>
                </a:cubicBezTo>
                <a:cubicBezTo>
                  <a:pt x="4635" y="2430"/>
                  <a:pt x="4684" y="2460"/>
                  <a:pt x="4721" y="2460"/>
                </a:cubicBezTo>
                <a:cubicBezTo>
                  <a:pt x="4740" y="2460"/>
                  <a:pt x="4763" y="2472"/>
                  <a:pt x="4771" y="2481"/>
                </a:cubicBezTo>
                <a:cubicBezTo>
                  <a:pt x="4779" y="2491"/>
                  <a:pt x="4795" y="2492"/>
                  <a:pt x="4807" y="2487"/>
                </a:cubicBezTo>
                <a:cubicBezTo>
                  <a:pt x="4818" y="2482"/>
                  <a:pt x="4834" y="2488"/>
                  <a:pt x="4842" y="2497"/>
                </a:cubicBezTo>
                <a:cubicBezTo>
                  <a:pt x="4850" y="2507"/>
                  <a:pt x="4874" y="2508"/>
                  <a:pt x="4892" y="2503"/>
                </a:cubicBezTo>
                <a:cubicBezTo>
                  <a:pt x="4933" y="2491"/>
                  <a:pt x="5035" y="2646"/>
                  <a:pt x="5013" y="2687"/>
                </a:cubicBezTo>
                <a:cubicBezTo>
                  <a:pt x="5005" y="2703"/>
                  <a:pt x="5020" y="2725"/>
                  <a:pt x="5049" y="2740"/>
                </a:cubicBezTo>
                <a:cubicBezTo>
                  <a:pt x="5075" y="2753"/>
                  <a:pt x="5092" y="2780"/>
                  <a:pt x="5092" y="2803"/>
                </a:cubicBezTo>
                <a:cubicBezTo>
                  <a:pt x="5092" y="2826"/>
                  <a:pt x="5108" y="2850"/>
                  <a:pt x="5127" y="2856"/>
                </a:cubicBezTo>
                <a:cubicBezTo>
                  <a:pt x="5147" y="2861"/>
                  <a:pt x="5156" y="2878"/>
                  <a:pt x="5149" y="2893"/>
                </a:cubicBezTo>
                <a:cubicBezTo>
                  <a:pt x="5140" y="2910"/>
                  <a:pt x="5164" y="2923"/>
                  <a:pt x="5220" y="2940"/>
                </a:cubicBezTo>
                <a:cubicBezTo>
                  <a:pt x="5301" y="2965"/>
                  <a:pt x="5302" y="2970"/>
                  <a:pt x="5284" y="3045"/>
                </a:cubicBezTo>
                <a:cubicBezTo>
                  <a:pt x="5274" y="3088"/>
                  <a:pt x="5257" y="3136"/>
                  <a:pt x="5249" y="3156"/>
                </a:cubicBezTo>
                <a:cubicBezTo>
                  <a:pt x="5239" y="3179"/>
                  <a:pt x="5246" y="3205"/>
                  <a:pt x="5270" y="3219"/>
                </a:cubicBezTo>
                <a:cubicBezTo>
                  <a:pt x="5291" y="3232"/>
                  <a:pt x="5306" y="3250"/>
                  <a:pt x="5306" y="3262"/>
                </a:cubicBezTo>
                <a:cubicBezTo>
                  <a:pt x="5306" y="3273"/>
                  <a:pt x="5344" y="3296"/>
                  <a:pt x="5384" y="3314"/>
                </a:cubicBezTo>
                <a:cubicBezTo>
                  <a:pt x="5473" y="3353"/>
                  <a:pt x="5525" y="3442"/>
                  <a:pt x="5505" y="3514"/>
                </a:cubicBezTo>
                <a:cubicBezTo>
                  <a:pt x="5493" y="3561"/>
                  <a:pt x="5511" y="3577"/>
                  <a:pt x="5627" y="3662"/>
                </a:cubicBezTo>
                <a:cubicBezTo>
                  <a:pt x="5755" y="3756"/>
                  <a:pt x="5757" y="3763"/>
                  <a:pt x="5748" y="3847"/>
                </a:cubicBezTo>
                <a:cubicBezTo>
                  <a:pt x="5735" y="3967"/>
                  <a:pt x="5756" y="4063"/>
                  <a:pt x="5798" y="4063"/>
                </a:cubicBezTo>
                <a:cubicBezTo>
                  <a:pt x="5817" y="4063"/>
                  <a:pt x="5840" y="4075"/>
                  <a:pt x="5848" y="4089"/>
                </a:cubicBezTo>
                <a:cubicBezTo>
                  <a:pt x="5855" y="4103"/>
                  <a:pt x="5896" y="4132"/>
                  <a:pt x="5940" y="4152"/>
                </a:cubicBezTo>
                <a:cubicBezTo>
                  <a:pt x="6011" y="4185"/>
                  <a:pt x="6023" y="4196"/>
                  <a:pt x="6019" y="4252"/>
                </a:cubicBezTo>
                <a:cubicBezTo>
                  <a:pt x="6016" y="4288"/>
                  <a:pt x="6001" y="4332"/>
                  <a:pt x="5983" y="4347"/>
                </a:cubicBezTo>
                <a:cubicBezTo>
                  <a:pt x="5955" y="4372"/>
                  <a:pt x="5959" y="4383"/>
                  <a:pt x="6005" y="4442"/>
                </a:cubicBezTo>
                <a:cubicBezTo>
                  <a:pt x="6034" y="4480"/>
                  <a:pt x="6102" y="4538"/>
                  <a:pt x="6154" y="4574"/>
                </a:cubicBezTo>
                <a:lnTo>
                  <a:pt x="6247" y="4642"/>
                </a:lnTo>
                <a:lnTo>
                  <a:pt x="6254" y="4795"/>
                </a:lnTo>
                <a:cubicBezTo>
                  <a:pt x="6259" y="4921"/>
                  <a:pt x="6269" y="4959"/>
                  <a:pt x="6311" y="5001"/>
                </a:cubicBezTo>
                <a:cubicBezTo>
                  <a:pt x="6346" y="5035"/>
                  <a:pt x="6365" y="5082"/>
                  <a:pt x="6368" y="5143"/>
                </a:cubicBezTo>
                <a:cubicBezTo>
                  <a:pt x="6371" y="5193"/>
                  <a:pt x="6386" y="5251"/>
                  <a:pt x="6404" y="5275"/>
                </a:cubicBezTo>
                <a:cubicBezTo>
                  <a:pt x="6422" y="5299"/>
                  <a:pt x="6436" y="5331"/>
                  <a:pt x="6432" y="5343"/>
                </a:cubicBezTo>
                <a:cubicBezTo>
                  <a:pt x="6429" y="5356"/>
                  <a:pt x="6435" y="5380"/>
                  <a:pt x="6447" y="5396"/>
                </a:cubicBezTo>
                <a:cubicBezTo>
                  <a:pt x="6467" y="5423"/>
                  <a:pt x="6443" y="5461"/>
                  <a:pt x="6219" y="5754"/>
                </a:cubicBezTo>
                <a:lnTo>
                  <a:pt x="6169" y="5823"/>
                </a:lnTo>
                <a:lnTo>
                  <a:pt x="6219" y="5913"/>
                </a:lnTo>
                <a:cubicBezTo>
                  <a:pt x="6293" y="6045"/>
                  <a:pt x="6381" y="6033"/>
                  <a:pt x="6525" y="5876"/>
                </a:cubicBezTo>
                <a:cubicBezTo>
                  <a:pt x="6576" y="5820"/>
                  <a:pt x="6657" y="5759"/>
                  <a:pt x="6703" y="5739"/>
                </a:cubicBezTo>
                <a:lnTo>
                  <a:pt x="6782" y="5702"/>
                </a:lnTo>
                <a:lnTo>
                  <a:pt x="6818" y="5749"/>
                </a:lnTo>
                <a:cubicBezTo>
                  <a:pt x="6837" y="5777"/>
                  <a:pt x="6869" y="5807"/>
                  <a:pt x="6889" y="5812"/>
                </a:cubicBezTo>
                <a:cubicBezTo>
                  <a:pt x="6909" y="5818"/>
                  <a:pt x="6932" y="5828"/>
                  <a:pt x="6932" y="5839"/>
                </a:cubicBezTo>
                <a:cubicBezTo>
                  <a:pt x="6932" y="5873"/>
                  <a:pt x="7094" y="5981"/>
                  <a:pt x="7160" y="5986"/>
                </a:cubicBezTo>
                <a:cubicBezTo>
                  <a:pt x="7221" y="5992"/>
                  <a:pt x="7227" y="5992"/>
                  <a:pt x="7238" y="6123"/>
                </a:cubicBezTo>
                <a:cubicBezTo>
                  <a:pt x="7251" y="6268"/>
                  <a:pt x="7253" y="6279"/>
                  <a:pt x="7374" y="6329"/>
                </a:cubicBezTo>
                <a:cubicBezTo>
                  <a:pt x="7448" y="6360"/>
                  <a:pt x="7457" y="6365"/>
                  <a:pt x="7466" y="6471"/>
                </a:cubicBezTo>
                <a:cubicBezTo>
                  <a:pt x="7478" y="6601"/>
                  <a:pt x="7538" y="6680"/>
                  <a:pt x="7673" y="6745"/>
                </a:cubicBezTo>
                <a:cubicBezTo>
                  <a:pt x="7730" y="6772"/>
                  <a:pt x="7736" y="6787"/>
                  <a:pt x="7745" y="6898"/>
                </a:cubicBezTo>
                <a:cubicBezTo>
                  <a:pt x="7754" y="7017"/>
                  <a:pt x="7754" y="7027"/>
                  <a:pt x="7844" y="7088"/>
                </a:cubicBezTo>
                <a:cubicBezTo>
                  <a:pt x="7896" y="7123"/>
                  <a:pt x="7940" y="7155"/>
                  <a:pt x="7937" y="7162"/>
                </a:cubicBezTo>
                <a:cubicBezTo>
                  <a:pt x="7934" y="7168"/>
                  <a:pt x="7951" y="7173"/>
                  <a:pt x="7973" y="7172"/>
                </a:cubicBezTo>
                <a:cubicBezTo>
                  <a:pt x="8017" y="7170"/>
                  <a:pt x="8020" y="7204"/>
                  <a:pt x="7994" y="7299"/>
                </a:cubicBezTo>
                <a:cubicBezTo>
                  <a:pt x="7971" y="7385"/>
                  <a:pt x="8014" y="7458"/>
                  <a:pt x="8151" y="7562"/>
                </a:cubicBezTo>
                <a:cubicBezTo>
                  <a:pt x="8248" y="7636"/>
                  <a:pt x="8272" y="7667"/>
                  <a:pt x="8265" y="7705"/>
                </a:cubicBezTo>
                <a:cubicBezTo>
                  <a:pt x="8261" y="7731"/>
                  <a:pt x="8253" y="7758"/>
                  <a:pt x="8244" y="7768"/>
                </a:cubicBezTo>
                <a:cubicBezTo>
                  <a:pt x="8229" y="7783"/>
                  <a:pt x="8223" y="7819"/>
                  <a:pt x="8237" y="7831"/>
                </a:cubicBezTo>
                <a:cubicBezTo>
                  <a:pt x="8239" y="7833"/>
                  <a:pt x="8246" y="7850"/>
                  <a:pt x="8251" y="7868"/>
                </a:cubicBezTo>
                <a:cubicBezTo>
                  <a:pt x="8261" y="7908"/>
                  <a:pt x="8258" y="7912"/>
                  <a:pt x="8408" y="7989"/>
                </a:cubicBezTo>
                <a:cubicBezTo>
                  <a:pt x="8566" y="8070"/>
                  <a:pt x="8615" y="8128"/>
                  <a:pt x="8600" y="8237"/>
                </a:cubicBezTo>
                <a:cubicBezTo>
                  <a:pt x="8590" y="8320"/>
                  <a:pt x="8593" y="8321"/>
                  <a:pt x="8665" y="8321"/>
                </a:cubicBezTo>
                <a:cubicBezTo>
                  <a:pt x="8724" y="8321"/>
                  <a:pt x="8747" y="8337"/>
                  <a:pt x="8807" y="8405"/>
                </a:cubicBezTo>
                <a:cubicBezTo>
                  <a:pt x="8860" y="8465"/>
                  <a:pt x="8875" y="8495"/>
                  <a:pt x="8857" y="8511"/>
                </a:cubicBezTo>
                <a:cubicBezTo>
                  <a:pt x="8828" y="8537"/>
                  <a:pt x="8850" y="8605"/>
                  <a:pt x="8900" y="8632"/>
                </a:cubicBezTo>
                <a:cubicBezTo>
                  <a:pt x="8926" y="8646"/>
                  <a:pt x="8928" y="8663"/>
                  <a:pt x="8914" y="8701"/>
                </a:cubicBezTo>
                <a:cubicBezTo>
                  <a:pt x="8904" y="8729"/>
                  <a:pt x="8897" y="8765"/>
                  <a:pt x="8893" y="8780"/>
                </a:cubicBezTo>
                <a:cubicBezTo>
                  <a:pt x="8889" y="8794"/>
                  <a:pt x="8926" y="8846"/>
                  <a:pt x="8978" y="8896"/>
                </a:cubicBezTo>
                <a:cubicBezTo>
                  <a:pt x="9055" y="8969"/>
                  <a:pt x="9073" y="8993"/>
                  <a:pt x="9057" y="9027"/>
                </a:cubicBezTo>
                <a:cubicBezTo>
                  <a:pt x="9023" y="9100"/>
                  <a:pt x="9032" y="9194"/>
                  <a:pt x="9085" y="9243"/>
                </a:cubicBezTo>
                <a:cubicBezTo>
                  <a:pt x="9113" y="9270"/>
                  <a:pt x="9145" y="9291"/>
                  <a:pt x="9157" y="9291"/>
                </a:cubicBezTo>
                <a:cubicBezTo>
                  <a:pt x="9169" y="9291"/>
                  <a:pt x="9213" y="9310"/>
                  <a:pt x="9249" y="9338"/>
                </a:cubicBezTo>
                <a:cubicBezTo>
                  <a:pt x="9314" y="9388"/>
                  <a:pt x="9311" y="9392"/>
                  <a:pt x="9285" y="9486"/>
                </a:cubicBezTo>
                <a:cubicBezTo>
                  <a:pt x="9246" y="9626"/>
                  <a:pt x="9288" y="9699"/>
                  <a:pt x="9435" y="9771"/>
                </a:cubicBezTo>
                <a:cubicBezTo>
                  <a:pt x="9499" y="9802"/>
                  <a:pt x="9558" y="9917"/>
                  <a:pt x="9520" y="9934"/>
                </a:cubicBezTo>
                <a:cubicBezTo>
                  <a:pt x="9474" y="9955"/>
                  <a:pt x="9510" y="10088"/>
                  <a:pt x="9570" y="10118"/>
                </a:cubicBezTo>
                <a:cubicBezTo>
                  <a:pt x="9580" y="10123"/>
                  <a:pt x="9632" y="10166"/>
                  <a:pt x="9684" y="10213"/>
                </a:cubicBezTo>
                <a:cubicBezTo>
                  <a:pt x="9766" y="10286"/>
                  <a:pt x="9780" y="10305"/>
                  <a:pt x="9770" y="10361"/>
                </a:cubicBezTo>
                <a:cubicBezTo>
                  <a:pt x="9764" y="10396"/>
                  <a:pt x="9752" y="10431"/>
                  <a:pt x="9741" y="10440"/>
                </a:cubicBezTo>
                <a:cubicBezTo>
                  <a:pt x="9715" y="10461"/>
                  <a:pt x="9760" y="10539"/>
                  <a:pt x="9820" y="10572"/>
                </a:cubicBezTo>
                <a:cubicBezTo>
                  <a:pt x="9846" y="10586"/>
                  <a:pt x="9912" y="10628"/>
                  <a:pt x="9962" y="10661"/>
                </a:cubicBezTo>
                <a:cubicBezTo>
                  <a:pt x="10046" y="10717"/>
                  <a:pt x="10049" y="10725"/>
                  <a:pt x="10034" y="10782"/>
                </a:cubicBezTo>
                <a:cubicBezTo>
                  <a:pt x="9989" y="10946"/>
                  <a:pt x="10060" y="11095"/>
                  <a:pt x="10184" y="11093"/>
                </a:cubicBezTo>
                <a:cubicBezTo>
                  <a:pt x="10227" y="11093"/>
                  <a:pt x="10255" y="11106"/>
                  <a:pt x="10262" y="11130"/>
                </a:cubicBezTo>
                <a:cubicBezTo>
                  <a:pt x="10267" y="11149"/>
                  <a:pt x="10285" y="11173"/>
                  <a:pt x="10305" y="11183"/>
                </a:cubicBezTo>
                <a:cubicBezTo>
                  <a:pt x="10335" y="11200"/>
                  <a:pt x="10331" y="11205"/>
                  <a:pt x="10298" y="11225"/>
                </a:cubicBezTo>
                <a:cubicBezTo>
                  <a:pt x="10239" y="11261"/>
                  <a:pt x="10258" y="11303"/>
                  <a:pt x="10348" y="11368"/>
                </a:cubicBezTo>
                <a:cubicBezTo>
                  <a:pt x="10404" y="11408"/>
                  <a:pt x="10429" y="11444"/>
                  <a:pt x="10440" y="11494"/>
                </a:cubicBezTo>
                <a:cubicBezTo>
                  <a:pt x="10449" y="11534"/>
                  <a:pt x="10461" y="11574"/>
                  <a:pt x="10469" y="11584"/>
                </a:cubicBezTo>
                <a:cubicBezTo>
                  <a:pt x="10476" y="11593"/>
                  <a:pt x="10489" y="11615"/>
                  <a:pt x="10490" y="11631"/>
                </a:cubicBezTo>
                <a:cubicBezTo>
                  <a:pt x="10492" y="11647"/>
                  <a:pt x="10527" y="11692"/>
                  <a:pt x="10569" y="11731"/>
                </a:cubicBezTo>
                <a:cubicBezTo>
                  <a:pt x="10610" y="11770"/>
                  <a:pt x="10640" y="11815"/>
                  <a:pt x="10640" y="11831"/>
                </a:cubicBezTo>
                <a:cubicBezTo>
                  <a:pt x="10640" y="11866"/>
                  <a:pt x="10727" y="11995"/>
                  <a:pt x="10761" y="12011"/>
                </a:cubicBezTo>
                <a:cubicBezTo>
                  <a:pt x="10774" y="12017"/>
                  <a:pt x="10790" y="12036"/>
                  <a:pt x="10790" y="12058"/>
                </a:cubicBezTo>
                <a:cubicBezTo>
                  <a:pt x="10790" y="12080"/>
                  <a:pt x="10828" y="12183"/>
                  <a:pt x="10882" y="12285"/>
                </a:cubicBezTo>
                <a:cubicBezTo>
                  <a:pt x="10936" y="12386"/>
                  <a:pt x="10985" y="12487"/>
                  <a:pt x="10989" y="12511"/>
                </a:cubicBezTo>
                <a:cubicBezTo>
                  <a:pt x="10994" y="12535"/>
                  <a:pt x="11003" y="12588"/>
                  <a:pt x="11011" y="12627"/>
                </a:cubicBezTo>
                <a:cubicBezTo>
                  <a:pt x="11018" y="12666"/>
                  <a:pt x="11050" y="12728"/>
                  <a:pt x="11075" y="12769"/>
                </a:cubicBezTo>
                <a:cubicBezTo>
                  <a:pt x="11100" y="12810"/>
                  <a:pt x="11118" y="12854"/>
                  <a:pt x="11118" y="12864"/>
                </a:cubicBezTo>
                <a:cubicBezTo>
                  <a:pt x="11118" y="12875"/>
                  <a:pt x="11142" y="12906"/>
                  <a:pt x="11168" y="12933"/>
                </a:cubicBezTo>
                <a:cubicBezTo>
                  <a:pt x="11194" y="12960"/>
                  <a:pt x="11220" y="13011"/>
                  <a:pt x="11225" y="13049"/>
                </a:cubicBezTo>
                <a:cubicBezTo>
                  <a:pt x="11237" y="13135"/>
                  <a:pt x="11273" y="13201"/>
                  <a:pt x="11325" y="13233"/>
                </a:cubicBezTo>
                <a:cubicBezTo>
                  <a:pt x="11385" y="13271"/>
                  <a:pt x="11497" y="13452"/>
                  <a:pt x="11510" y="13534"/>
                </a:cubicBezTo>
                <a:cubicBezTo>
                  <a:pt x="11516" y="13573"/>
                  <a:pt x="11541" y="13623"/>
                  <a:pt x="11567" y="13644"/>
                </a:cubicBezTo>
                <a:cubicBezTo>
                  <a:pt x="11598" y="13669"/>
                  <a:pt x="11620" y="13719"/>
                  <a:pt x="11631" y="13787"/>
                </a:cubicBezTo>
                <a:cubicBezTo>
                  <a:pt x="11641" y="13845"/>
                  <a:pt x="11660" y="13901"/>
                  <a:pt x="11674" y="13913"/>
                </a:cubicBezTo>
                <a:cubicBezTo>
                  <a:pt x="11688" y="13925"/>
                  <a:pt x="11690" y="13944"/>
                  <a:pt x="11681" y="13950"/>
                </a:cubicBezTo>
                <a:cubicBezTo>
                  <a:pt x="11673" y="13956"/>
                  <a:pt x="11686" y="13977"/>
                  <a:pt x="11710" y="13997"/>
                </a:cubicBezTo>
                <a:cubicBezTo>
                  <a:pt x="11761" y="14040"/>
                  <a:pt x="11831" y="14200"/>
                  <a:pt x="11831" y="14272"/>
                </a:cubicBezTo>
                <a:cubicBezTo>
                  <a:pt x="11831" y="14299"/>
                  <a:pt x="11846" y="14329"/>
                  <a:pt x="11859" y="14335"/>
                </a:cubicBezTo>
                <a:cubicBezTo>
                  <a:pt x="11873" y="14341"/>
                  <a:pt x="11875" y="14351"/>
                  <a:pt x="11867" y="14361"/>
                </a:cubicBezTo>
                <a:cubicBezTo>
                  <a:pt x="11858" y="14371"/>
                  <a:pt x="11876" y="14398"/>
                  <a:pt x="11902" y="14419"/>
                </a:cubicBezTo>
                <a:cubicBezTo>
                  <a:pt x="11929" y="14441"/>
                  <a:pt x="11962" y="14507"/>
                  <a:pt x="11981" y="14577"/>
                </a:cubicBezTo>
                <a:cubicBezTo>
                  <a:pt x="11998" y="14645"/>
                  <a:pt x="12029" y="14713"/>
                  <a:pt x="12052" y="14730"/>
                </a:cubicBezTo>
                <a:cubicBezTo>
                  <a:pt x="12075" y="14747"/>
                  <a:pt x="12095" y="14775"/>
                  <a:pt x="12095" y="14788"/>
                </a:cubicBezTo>
                <a:cubicBezTo>
                  <a:pt x="12095" y="14802"/>
                  <a:pt x="12112" y="14815"/>
                  <a:pt x="12130" y="14820"/>
                </a:cubicBezTo>
                <a:cubicBezTo>
                  <a:pt x="12158" y="14827"/>
                  <a:pt x="12199" y="14953"/>
                  <a:pt x="12223" y="15083"/>
                </a:cubicBezTo>
                <a:cubicBezTo>
                  <a:pt x="12226" y="15098"/>
                  <a:pt x="12254" y="15134"/>
                  <a:pt x="12280" y="15162"/>
                </a:cubicBezTo>
                <a:cubicBezTo>
                  <a:pt x="12350" y="15237"/>
                  <a:pt x="12376" y="15306"/>
                  <a:pt x="12387" y="15421"/>
                </a:cubicBezTo>
                <a:cubicBezTo>
                  <a:pt x="12394" y="15498"/>
                  <a:pt x="12418" y="15537"/>
                  <a:pt x="12473" y="15594"/>
                </a:cubicBezTo>
                <a:cubicBezTo>
                  <a:pt x="12524" y="15648"/>
                  <a:pt x="12549" y="15697"/>
                  <a:pt x="12558" y="15768"/>
                </a:cubicBezTo>
                <a:cubicBezTo>
                  <a:pt x="12571" y="15866"/>
                  <a:pt x="12576" y="15881"/>
                  <a:pt x="12651" y="15984"/>
                </a:cubicBezTo>
                <a:cubicBezTo>
                  <a:pt x="12755" y="16126"/>
                  <a:pt x="12815" y="16230"/>
                  <a:pt x="12822" y="16280"/>
                </a:cubicBezTo>
                <a:cubicBezTo>
                  <a:pt x="12825" y="16296"/>
                  <a:pt x="12845" y="16326"/>
                  <a:pt x="12865" y="16343"/>
                </a:cubicBezTo>
                <a:cubicBezTo>
                  <a:pt x="12885" y="16360"/>
                  <a:pt x="12913" y="16415"/>
                  <a:pt x="12929" y="16469"/>
                </a:cubicBezTo>
                <a:cubicBezTo>
                  <a:pt x="12945" y="16523"/>
                  <a:pt x="12971" y="16588"/>
                  <a:pt x="12993" y="16612"/>
                </a:cubicBezTo>
                <a:cubicBezTo>
                  <a:pt x="13016" y="16635"/>
                  <a:pt x="13035" y="16665"/>
                  <a:pt x="13036" y="16675"/>
                </a:cubicBezTo>
                <a:cubicBezTo>
                  <a:pt x="13037" y="16685"/>
                  <a:pt x="13043" y="16703"/>
                  <a:pt x="13050" y="16717"/>
                </a:cubicBezTo>
                <a:cubicBezTo>
                  <a:pt x="13080" y="16776"/>
                  <a:pt x="13122" y="16915"/>
                  <a:pt x="13122" y="16965"/>
                </a:cubicBezTo>
                <a:cubicBezTo>
                  <a:pt x="13122" y="16994"/>
                  <a:pt x="13138" y="17042"/>
                  <a:pt x="13157" y="17075"/>
                </a:cubicBezTo>
                <a:cubicBezTo>
                  <a:pt x="13176" y="17109"/>
                  <a:pt x="13179" y="17139"/>
                  <a:pt x="13172" y="17139"/>
                </a:cubicBezTo>
                <a:cubicBezTo>
                  <a:pt x="13164" y="17139"/>
                  <a:pt x="13173" y="17153"/>
                  <a:pt x="13193" y="17170"/>
                </a:cubicBezTo>
                <a:cubicBezTo>
                  <a:pt x="13213" y="17187"/>
                  <a:pt x="13236" y="17220"/>
                  <a:pt x="13243" y="17244"/>
                </a:cubicBezTo>
                <a:cubicBezTo>
                  <a:pt x="13276" y="17358"/>
                  <a:pt x="13346" y="17501"/>
                  <a:pt x="13378" y="17529"/>
                </a:cubicBezTo>
                <a:cubicBezTo>
                  <a:pt x="13413" y="17559"/>
                  <a:pt x="13465" y="17626"/>
                  <a:pt x="13485" y="17660"/>
                </a:cubicBezTo>
                <a:cubicBezTo>
                  <a:pt x="13502" y="17689"/>
                  <a:pt x="13572" y="17886"/>
                  <a:pt x="13578" y="17919"/>
                </a:cubicBezTo>
                <a:cubicBezTo>
                  <a:pt x="13581" y="17935"/>
                  <a:pt x="13606" y="17964"/>
                  <a:pt x="13628" y="17982"/>
                </a:cubicBezTo>
                <a:cubicBezTo>
                  <a:pt x="13650" y="18000"/>
                  <a:pt x="13671" y="18024"/>
                  <a:pt x="13671" y="18035"/>
                </a:cubicBezTo>
                <a:cubicBezTo>
                  <a:pt x="13671" y="18045"/>
                  <a:pt x="13681" y="18076"/>
                  <a:pt x="13699" y="18103"/>
                </a:cubicBezTo>
                <a:cubicBezTo>
                  <a:pt x="13739" y="18161"/>
                  <a:pt x="13813" y="18337"/>
                  <a:pt x="13813" y="18377"/>
                </a:cubicBezTo>
                <a:cubicBezTo>
                  <a:pt x="13813" y="18393"/>
                  <a:pt x="13845" y="18457"/>
                  <a:pt x="13885" y="18520"/>
                </a:cubicBezTo>
                <a:cubicBezTo>
                  <a:pt x="13924" y="18582"/>
                  <a:pt x="13956" y="18654"/>
                  <a:pt x="13956" y="18683"/>
                </a:cubicBezTo>
                <a:cubicBezTo>
                  <a:pt x="13956" y="18712"/>
                  <a:pt x="13967" y="18746"/>
                  <a:pt x="13985" y="18757"/>
                </a:cubicBezTo>
                <a:cubicBezTo>
                  <a:pt x="14003" y="18768"/>
                  <a:pt x="14026" y="18811"/>
                  <a:pt x="14034" y="18852"/>
                </a:cubicBezTo>
                <a:cubicBezTo>
                  <a:pt x="14043" y="18892"/>
                  <a:pt x="14065" y="18947"/>
                  <a:pt x="14084" y="18978"/>
                </a:cubicBezTo>
                <a:cubicBezTo>
                  <a:pt x="14104" y="19009"/>
                  <a:pt x="14116" y="19043"/>
                  <a:pt x="14113" y="19052"/>
                </a:cubicBezTo>
                <a:cubicBezTo>
                  <a:pt x="14109" y="19060"/>
                  <a:pt x="14142" y="19111"/>
                  <a:pt x="14177" y="19163"/>
                </a:cubicBezTo>
                <a:cubicBezTo>
                  <a:pt x="14213" y="19214"/>
                  <a:pt x="14241" y="19261"/>
                  <a:pt x="14241" y="19273"/>
                </a:cubicBezTo>
                <a:cubicBezTo>
                  <a:pt x="14241" y="19285"/>
                  <a:pt x="14254" y="19304"/>
                  <a:pt x="14270" y="19315"/>
                </a:cubicBezTo>
                <a:cubicBezTo>
                  <a:pt x="14285" y="19327"/>
                  <a:pt x="14301" y="19381"/>
                  <a:pt x="14305" y="19431"/>
                </a:cubicBezTo>
                <a:cubicBezTo>
                  <a:pt x="14310" y="19484"/>
                  <a:pt x="14326" y="19534"/>
                  <a:pt x="14348" y="19553"/>
                </a:cubicBezTo>
                <a:cubicBezTo>
                  <a:pt x="14371" y="19571"/>
                  <a:pt x="14385" y="19598"/>
                  <a:pt x="14377" y="19621"/>
                </a:cubicBezTo>
                <a:cubicBezTo>
                  <a:pt x="14363" y="19659"/>
                  <a:pt x="14413" y="19742"/>
                  <a:pt x="14469" y="19769"/>
                </a:cubicBezTo>
                <a:cubicBezTo>
                  <a:pt x="14486" y="19776"/>
                  <a:pt x="14498" y="19790"/>
                  <a:pt x="14498" y="19800"/>
                </a:cubicBezTo>
                <a:cubicBezTo>
                  <a:pt x="14498" y="19811"/>
                  <a:pt x="14531" y="19842"/>
                  <a:pt x="14569" y="19874"/>
                </a:cubicBezTo>
                <a:cubicBezTo>
                  <a:pt x="14607" y="19906"/>
                  <a:pt x="14654" y="19982"/>
                  <a:pt x="14676" y="20037"/>
                </a:cubicBezTo>
                <a:cubicBezTo>
                  <a:pt x="14698" y="20093"/>
                  <a:pt x="14737" y="20156"/>
                  <a:pt x="14762" y="20180"/>
                </a:cubicBezTo>
                <a:cubicBezTo>
                  <a:pt x="14787" y="20203"/>
                  <a:pt x="14812" y="20229"/>
                  <a:pt x="14812" y="20238"/>
                </a:cubicBezTo>
                <a:cubicBezTo>
                  <a:pt x="14812" y="20259"/>
                  <a:pt x="14935" y="20342"/>
                  <a:pt x="14969" y="20343"/>
                </a:cubicBezTo>
                <a:cubicBezTo>
                  <a:pt x="15027" y="20344"/>
                  <a:pt x="15183" y="20457"/>
                  <a:pt x="15247" y="20543"/>
                </a:cubicBezTo>
                <a:cubicBezTo>
                  <a:pt x="15328" y="20654"/>
                  <a:pt x="15552" y="20824"/>
                  <a:pt x="15668" y="20865"/>
                </a:cubicBezTo>
                <a:cubicBezTo>
                  <a:pt x="15714" y="20881"/>
                  <a:pt x="15836" y="20949"/>
                  <a:pt x="15939" y="21018"/>
                </a:cubicBezTo>
                <a:cubicBezTo>
                  <a:pt x="16041" y="21086"/>
                  <a:pt x="16169" y="21155"/>
                  <a:pt x="16224" y="21171"/>
                </a:cubicBezTo>
                <a:cubicBezTo>
                  <a:pt x="16389" y="21217"/>
                  <a:pt x="16414" y="21227"/>
                  <a:pt x="16473" y="21260"/>
                </a:cubicBezTo>
                <a:cubicBezTo>
                  <a:pt x="16505" y="21278"/>
                  <a:pt x="16555" y="21292"/>
                  <a:pt x="16580" y="21292"/>
                </a:cubicBezTo>
                <a:cubicBezTo>
                  <a:pt x="16605" y="21292"/>
                  <a:pt x="16660" y="21307"/>
                  <a:pt x="16702" y="21323"/>
                </a:cubicBezTo>
                <a:cubicBezTo>
                  <a:pt x="16743" y="21340"/>
                  <a:pt x="16804" y="21354"/>
                  <a:pt x="16837" y="21355"/>
                </a:cubicBezTo>
                <a:cubicBezTo>
                  <a:pt x="16870" y="21356"/>
                  <a:pt x="16950" y="21369"/>
                  <a:pt x="17015" y="21381"/>
                </a:cubicBezTo>
                <a:cubicBezTo>
                  <a:pt x="17283" y="21431"/>
                  <a:pt x="17323" y="21436"/>
                  <a:pt x="17358" y="21445"/>
                </a:cubicBezTo>
                <a:cubicBezTo>
                  <a:pt x="17377" y="21450"/>
                  <a:pt x="17399" y="21457"/>
                  <a:pt x="17408" y="21455"/>
                </a:cubicBezTo>
                <a:cubicBezTo>
                  <a:pt x="17417" y="21454"/>
                  <a:pt x="17459" y="21463"/>
                  <a:pt x="17500" y="21476"/>
                </a:cubicBezTo>
                <a:cubicBezTo>
                  <a:pt x="17561" y="21495"/>
                  <a:pt x="17603" y="21493"/>
                  <a:pt x="17714" y="21476"/>
                </a:cubicBezTo>
                <a:cubicBezTo>
                  <a:pt x="17800" y="21463"/>
                  <a:pt x="17869" y="21461"/>
                  <a:pt x="17892" y="21471"/>
                </a:cubicBezTo>
                <a:cubicBezTo>
                  <a:pt x="17914" y="21480"/>
                  <a:pt x="17937" y="21482"/>
                  <a:pt x="17950" y="21476"/>
                </a:cubicBezTo>
                <a:cubicBezTo>
                  <a:pt x="17962" y="21471"/>
                  <a:pt x="17982" y="21480"/>
                  <a:pt x="17992" y="21492"/>
                </a:cubicBezTo>
                <a:cubicBezTo>
                  <a:pt x="18003" y="21504"/>
                  <a:pt x="18038" y="21516"/>
                  <a:pt x="18071" y="21518"/>
                </a:cubicBezTo>
                <a:cubicBezTo>
                  <a:pt x="18258" y="21535"/>
                  <a:pt x="18316" y="21544"/>
                  <a:pt x="18328" y="21566"/>
                </a:cubicBezTo>
                <a:cubicBezTo>
                  <a:pt x="18336" y="21582"/>
                  <a:pt x="18352" y="21587"/>
                  <a:pt x="18377" y="21576"/>
                </a:cubicBezTo>
                <a:cubicBezTo>
                  <a:pt x="18400" y="21567"/>
                  <a:pt x="18432" y="21565"/>
                  <a:pt x="18456" y="21576"/>
                </a:cubicBezTo>
                <a:cubicBezTo>
                  <a:pt x="18479" y="21587"/>
                  <a:pt x="18516" y="21590"/>
                  <a:pt x="18541" y="21582"/>
                </a:cubicBezTo>
                <a:cubicBezTo>
                  <a:pt x="18566" y="21574"/>
                  <a:pt x="18590" y="21570"/>
                  <a:pt x="18598" y="21571"/>
                </a:cubicBezTo>
                <a:cubicBezTo>
                  <a:pt x="18607" y="21572"/>
                  <a:pt x="18632" y="21559"/>
                  <a:pt x="18648" y="21545"/>
                </a:cubicBezTo>
                <a:cubicBezTo>
                  <a:pt x="18682" y="21515"/>
                  <a:pt x="18776" y="21513"/>
                  <a:pt x="18798" y="21540"/>
                </a:cubicBezTo>
                <a:cubicBezTo>
                  <a:pt x="18806" y="21549"/>
                  <a:pt x="18841" y="21557"/>
                  <a:pt x="18877" y="21555"/>
                </a:cubicBezTo>
                <a:cubicBezTo>
                  <a:pt x="18912" y="21554"/>
                  <a:pt x="18970" y="21559"/>
                  <a:pt x="19005" y="21566"/>
                </a:cubicBezTo>
                <a:cubicBezTo>
                  <a:pt x="19043" y="21573"/>
                  <a:pt x="19074" y="21567"/>
                  <a:pt x="19083" y="21555"/>
                </a:cubicBezTo>
                <a:cubicBezTo>
                  <a:pt x="19103" y="21532"/>
                  <a:pt x="19217" y="21533"/>
                  <a:pt x="19297" y="21555"/>
                </a:cubicBezTo>
                <a:cubicBezTo>
                  <a:pt x="19330" y="21565"/>
                  <a:pt x="19362" y="21569"/>
                  <a:pt x="19369" y="21561"/>
                </a:cubicBezTo>
                <a:cubicBezTo>
                  <a:pt x="19375" y="21553"/>
                  <a:pt x="19466" y="21541"/>
                  <a:pt x="19568" y="21534"/>
                </a:cubicBezTo>
                <a:cubicBezTo>
                  <a:pt x="19773" y="21522"/>
                  <a:pt x="20097" y="21493"/>
                  <a:pt x="20403" y="21466"/>
                </a:cubicBezTo>
                <a:cubicBezTo>
                  <a:pt x="20607" y="21448"/>
                  <a:pt x="20745" y="21401"/>
                  <a:pt x="21109" y="21229"/>
                </a:cubicBezTo>
                <a:cubicBezTo>
                  <a:pt x="21231" y="21171"/>
                  <a:pt x="21446" y="21010"/>
                  <a:pt x="21544" y="20907"/>
                </a:cubicBezTo>
                <a:cubicBezTo>
                  <a:pt x="21595" y="20853"/>
                  <a:pt x="21600" y="20846"/>
                  <a:pt x="21572" y="20760"/>
                </a:cubicBezTo>
                <a:cubicBezTo>
                  <a:pt x="21530" y="20628"/>
                  <a:pt x="21425" y="20474"/>
                  <a:pt x="21273" y="20322"/>
                </a:cubicBezTo>
                <a:cubicBezTo>
                  <a:pt x="21200" y="20249"/>
                  <a:pt x="21052" y="20107"/>
                  <a:pt x="20945" y="20001"/>
                </a:cubicBezTo>
                <a:cubicBezTo>
                  <a:pt x="20838" y="19894"/>
                  <a:pt x="20680" y="19736"/>
                  <a:pt x="20595" y="19647"/>
                </a:cubicBezTo>
                <a:cubicBezTo>
                  <a:pt x="20510" y="19559"/>
                  <a:pt x="20381" y="19418"/>
                  <a:pt x="20303" y="19336"/>
                </a:cubicBezTo>
                <a:cubicBezTo>
                  <a:pt x="20224" y="19255"/>
                  <a:pt x="20093" y="19118"/>
                  <a:pt x="20018" y="19031"/>
                </a:cubicBezTo>
                <a:cubicBezTo>
                  <a:pt x="19942" y="18943"/>
                  <a:pt x="19771" y="18749"/>
                  <a:pt x="19640" y="18599"/>
                </a:cubicBezTo>
                <a:cubicBezTo>
                  <a:pt x="19427" y="18356"/>
                  <a:pt x="18447" y="17203"/>
                  <a:pt x="18235" y="16944"/>
                </a:cubicBezTo>
                <a:cubicBezTo>
                  <a:pt x="18120" y="16803"/>
                  <a:pt x="17551" y="16122"/>
                  <a:pt x="17486" y="16048"/>
                </a:cubicBezTo>
                <a:cubicBezTo>
                  <a:pt x="17407" y="15957"/>
                  <a:pt x="16983" y="15448"/>
                  <a:pt x="16873" y="15315"/>
                </a:cubicBezTo>
                <a:cubicBezTo>
                  <a:pt x="16761" y="15181"/>
                  <a:pt x="16447" y="14813"/>
                  <a:pt x="16345" y="14693"/>
                </a:cubicBezTo>
                <a:cubicBezTo>
                  <a:pt x="16270" y="14605"/>
                  <a:pt x="15942" y="14214"/>
                  <a:pt x="15596" y="13802"/>
                </a:cubicBezTo>
                <a:cubicBezTo>
                  <a:pt x="15363" y="13525"/>
                  <a:pt x="14991" y="13078"/>
                  <a:pt x="14748" y="12775"/>
                </a:cubicBezTo>
                <a:cubicBezTo>
                  <a:pt x="14658" y="12663"/>
                  <a:pt x="14554" y="12533"/>
                  <a:pt x="14512" y="12485"/>
                </a:cubicBezTo>
                <a:cubicBezTo>
                  <a:pt x="14471" y="12436"/>
                  <a:pt x="14310" y="12241"/>
                  <a:pt x="14156" y="12053"/>
                </a:cubicBezTo>
                <a:cubicBezTo>
                  <a:pt x="14002" y="11864"/>
                  <a:pt x="13843" y="11671"/>
                  <a:pt x="13799" y="11626"/>
                </a:cubicBezTo>
                <a:cubicBezTo>
                  <a:pt x="13755" y="11581"/>
                  <a:pt x="13714" y="11541"/>
                  <a:pt x="13714" y="11536"/>
                </a:cubicBezTo>
                <a:cubicBezTo>
                  <a:pt x="13714" y="11531"/>
                  <a:pt x="13654" y="11446"/>
                  <a:pt x="13578" y="11346"/>
                </a:cubicBezTo>
                <a:cubicBezTo>
                  <a:pt x="13502" y="11246"/>
                  <a:pt x="13400" y="11108"/>
                  <a:pt x="13350" y="11041"/>
                </a:cubicBezTo>
                <a:cubicBezTo>
                  <a:pt x="13300" y="10973"/>
                  <a:pt x="13169" y="10802"/>
                  <a:pt x="13065" y="10661"/>
                </a:cubicBezTo>
                <a:cubicBezTo>
                  <a:pt x="12960" y="10521"/>
                  <a:pt x="12831" y="10348"/>
                  <a:pt x="12779" y="10277"/>
                </a:cubicBezTo>
                <a:cubicBezTo>
                  <a:pt x="12728" y="10205"/>
                  <a:pt x="12666" y="10122"/>
                  <a:pt x="12637" y="10087"/>
                </a:cubicBezTo>
                <a:cubicBezTo>
                  <a:pt x="12607" y="10052"/>
                  <a:pt x="12538" y="9959"/>
                  <a:pt x="12487" y="9886"/>
                </a:cubicBezTo>
                <a:cubicBezTo>
                  <a:pt x="12436" y="9814"/>
                  <a:pt x="12371" y="9719"/>
                  <a:pt x="12337" y="9676"/>
                </a:cubicBezTo>
                <a:cubicBezTo>
                  <a:pt x="12303" y="9632"/>
                  <a:pt x="12253" y="9573"/>
                  <a:pt x="12230" y="9539"/>
                </a:cubicBezTo>
                <a:cubicBezTo>
                  <a:pt x="12207" y="9505"/>
                  <a:pt x="12165" y="9446"/>
                  <a:pt x="12138" y="9412"/>
                </a:cubicBezTo>
                <a:cubicBezTo>
                  <a:pt x="12110" y="9378"/>
                  <a:pt x="11943" y="9147"/>
                  <a:pt x="11767" y="8896"/>
                </a:cubicBezTo>
                <a:lnTo>
                  <a:pt x="11446" y="8437"/>
                </a:lnTo>
                <a:lnTo>
                  <a:pt x="11432" y="8174"/>
                </a:lnTo>
                <a:cubicBezTo>
                  <a:pt x="11421" y="8028"/>
                  <a:pt x="11398" y="7868"/>
                  <a:pt x="11382" y="7820"/>
                </a:cubicBezTo>
                <a:cubicBezTo>
                  <a:pt x="11355" y="7744"/>
                  <a:pt x="11357" y="7732"/>
                  <a:pt x="11396" y="7683"/>
                </a:cubicBezTo>
                <a:cubicBezTo>
                  <a:pt x="11438" y="7630"/>
                  <a:pt x="11494" y="7488"/>
                  <a:pt x="11517" y="7378"/>
                </a:cubicBezTo>
                <a:cubicBezTo>
                  <a:pt x="11524" y="7347"/>
                  <a:pt x="11512" y="7306"/>
                  <a:pt x="11496" y="7283"/>
                </a:cubicBezTo>
                <a:cubicBezTo>
                  <a:pt x="11479" y="7260"/>
                  <a:pt x="11462" y="7178"/>
                  <a:pt x="11453" y="7104"/>
                </a:cubicBezTo>
                <a:cubicBezTo>
                  <a:pt x="11431" y="6922"/>
                  <a:pt x="11321" y="6705"/>
                  <a:pt x="11239" y="6682"/>
                </a:cubicBezTo>
                <a:cubicBezTo>
                  <a:pt x="11130" y="6651"/>
                  <a:pt x="11054" y="6659"/>
                  <a:pt x="10954" y="6719"/>
                </a:cubicBezTo>
                <a:lnTo>
                  <a:pt x="10861" y="6777"/>
                </a:lnTo>
                <a:lnTo>
                  <a:pt x="10918" y="6803"/>
                </a:lnTo>
                <a:cubicBezTo>
                  <a:pt x="10952" y="6816"/>
                  <a:pt x="10994" y="6824"/>
                  <a:pt x="11011" y="6824"/>
                </a:cubicBezTo>
                <a:cubicBezTo>
                  <a:pt x="11061" y="6824"/>
                  <a:pt x="11186" y="6913"/>
                  <a:pt x="11182" y="6946"/>
                </a:cubicBezTo>
                <a:cubicBezTo>
                  <a:pt x="11180" y="6962"/>
                  <a:pt x="11207" y="6981"/>
                  <a:pt x="11239" y="6993"/>
                </a:cubicBezTo>
                <a:cubicBezTo>
                  <a:pt x="11319" y="7023"/>
                  <a:pt x="11337" y="7059"/>
                  <a:pt x="11346" y="7177"/>
                </a:cubicBezTo>
                <a:cubicBezTo>
                  <a:pt x="11352" y="7255"/>
                  <a:pt x="11345" y="7293"/>
                  <a:pt x="11310" y="7336"/>
                </a:cubicBezTo>
                <a:cubicBezTo>
                  <a:pt x="11250" y="7409"/>
                  <a:pt x="11207" y="7395"/>
                  <a:pt x="11189" y="7299"/>
                </a:cubicBezTo>
                <a:cubicBezTo>
                  <a:pt x="11181" y="7256"/>
                  <a:pt x="11162" y="7196"/>
                  <a:pt x="11146" y="7167"/>
                </a:cubicBezTo>
                <a:cubicBezTo>
                  <a:pt x="11118" y="7115"/>
                  <a:pt x="10991" y="7019"/>
                  <a:pt x="10954" y="7019"/>
                </a:cubicBezTo>
                <a:cubicBezTo>
                  <a:pt x="10931" y="7019"/>
                  <a:pt x="10761" y="6829"/>
                  <a:pt x="10761" y="6803"/>
                </a:cubicBezTo>
                <a:cubicBezTo>
                  <a:pt x="10761" y="6791"/>
                  <a:pt x="10752" y="6791"/>
                  <a:pt x="10733" y="6803"/>
                </a:cubicBezTo>
                <a:cubicBezTo>
                  <a:pt x="10654" y="6851"/>
                  <a:pt x="10468" y="6813"/>
                  <a:pt x="10526" y="6761"/>
                </a:cubicBezTo>
                <a:cubicBezTo>
                  <a:pt x="10542" y="6747"/>
                  <a:pt x="10552" y="6737"/>
                  <a:pt x="10547" y="6735"/>
                </a:cubicBezTo>
                <a:cubicBezTo>
                  <a:pt x="10501" y="6711"/>
                  <a:pt x="10386" y="6687"/>
                  <a:pt x="10319" y="6687"/>
                </a:cubicBezTo>
                <a:cubicBezTo>
                  <a:pt x="10241" y="6687"/>
                  <a:pt x="10237" y="6681"/>
                  <a:pt x="10148" y="6550"/>
                </a:cubicBezTo>
                <a:cubicBezTo>
                  <a:pt x="10097" y="6475"/>
                  <a:pt x="10010" y="6378"/>
                  <a:pt x="9955" y="6339"/>
                </a:cubicBezTo>
                <a:cubicBezTo>
                  <a:pt x="9843" y="6260"/>
                  <a:pt x="9774" y="6184"/>
                  <a:pt x="9798" y="6155"/>
                </a:cubicBezTo>
                <a:cubicBezTo>
                  <a:pt x="9808" y="6143"/>
                  <a:pt x="9807" y="6137"/>
                  <a:pt x="9791" y="6144"/>
                </a:cubicBezTo>
                <a:cubicBezTo>
                  <a:pt x="9762" y="6158"/>
                  <a:pt x="9606" y="5954"/>
                  <a:pt x="9627" y="5928"/>
                </a:cubicBezTo>
                <a:cubicBezTo>
                  <a:pt x="9634" y="5920"/>
                  <a:pt x="9626" y="5908"/>
                  <a:pt x="9606" y="5902"/>
                </a:cubicBezTo>
                <a:cubicBezTo>
                  <a:pt x="9585" y="5896"/>
                  <a:pt x="9577" y="5885"/>
                  <a:pt x="9585" y="5876"/>
                </a:cubicBezTo>
                <a:cubicBezTo>
                  <a:pt x="9592" y="5866"/>
                  <a:pt x="9565" y="5834"/>
                  <a:pt x="9527" y="5802"/>
                </a:cubicBezTo>
                <a:cubicBezTo>
                  <a:pt x="9459" y="5744"/>
                  <a:pt x="9418" y="5675"/>
                  <a:pt x="9428" y="5638"/>
                </a:cubicBezTo>
                <a:cubicBezTo>
                  <a:pt x="9430" y="5628"/>
                  <a:pt x="9404" y="5595"/>
                  <a:pt x="9371" y="5570"/>
                </a:cubicBezTo>
                <a:cubicBezTo>
                  <a:pt x="9337" y="5545"/>
                  <a:pt x="9302" y="5514"/>
                  <a:pt x="9299" y="5501"/>
                </a:cubicBezTo>
                <a:cubicBezTo>
                  <a:pt x="9297" y="5489"/>
                  <a:pt x="9288" y="5472"/>
                  <a:pt x="9278" y="5459"/>
                </a:cubicBezTo>
                <a:cubicBezTo>
                  <a:pt x="9267" y="5447"/>
                  <a:pt x="9260" y="5382"/>
                  <a:pt x="9264" y="5322"/>
                </a:cubicBezTo>
                <a:cubicBezTo>
                  <a:pt x="9267" y="5262"/>
                  <a:pt x="9259" y="5182"/>
                  <a:pt x="9249" y="5138"/>
                </a:cubicBezTo>
                <a:cubicBezTo>
                  <a:pt x="9234" y="5069"/>
                  <a:pt x="9247" y="5037"/>
                  <a:pt x="9321" y="4906"/>
                </a:cubicBezTo>
                <a:cubicBezTo>
                  <a:pt x="9418" y="4731"/>
                  <a:pt x="9415" y="4728"/>
                  <a:pt x="9363" y="4690"/>
                </a:cubicBezTo>
                <a:cubicBezTo>
                  <a:pt x="9335" y="4669"/>
                  <a:pt x="9323" y="4665"/>
                  <a:pt x="9299" y="4679"/>
                </a:cubicBezTo>
                <a:cubicBezTo>
                  <a:pt x="9264" y="4701"/>
                  <a:pt x="9124" y="4697"/>
                  <a:pt x="9135" y="4674"/>
                </a:cubicBezTo>
                <a:cubicBezTo>
                  <a:pt x="9139" y="4666"/>
                  <a:pt x="9129" y="4649"/>
                  <a:pt x="9107" y="4637"/>
                </a:cubicBezTo>
                <a:cubicBezTo>
                  <a:pt x="9054" y="4609"/>
                  <a:pt x="9078" y="4580"/>
                  <a:pt x="9192" y="4537"/>
                </a:cubicBezTo>
                <a:cubicBezTo>
                  <a:pt x="9291" y="4500"/>
                  <a:pt x="9329" y="4439"/>
                  <a:pt x="9335" y="4321"/>
                </a:cubicBezTo>
                <a:cubicBezTo>
                  <a:pt x="9338" y="4267"/>
                  <a:pt x="9326" y="4243"/>
                  <a:pt x="9249" y="4184"/>
                </a:cubicBezTo>
                <a:cubicBezTo>
                  <a:pt x="9198" y="4144"/>
                  <a:pt x="9075" y="4073"/>
                  <a:pt x="8978" y="4026"/>
                </a:cubicBezTo>
                <a:cubicBezTo>
                  <a:pt x="8838" y="3957"/>
                  <a:pt x="8780" y="3941"/>
                  <a:pt x="8700" y="3941"/>
                </a:cubicBezTo>
                <a:cubicBezTo>
                  <a:pt x="8572" y="3941"/>
                  <a:pt x="8588" y="3948"/>
                  <a:pt x="8272" y="3557"/>
                </a:cubicBezTo>
                <a:cubicBezTo>
                  <a:pt x="8243" y="3520"/>
                  <a:pt x="8219" y="3470"/>
                  <a:pt x="8222" y="3441"/>
                </a:cubicBezTo>
                <a:cubicBezTo>
                  <a:pt x="8227" y="3395"/>
                  <a:pt x="8237" y="3382"/>
                  <a:pt x="8308" y="3377"/>
                </a:cubicBezTo>
                <a:cubicBezTo>
                  <a:pt x="8352" y="3374"/>
                  <a:pt x="8422" y="3354"/>
                  <a:pt x="8465" y="3330"/>
                </a:cubicBezTo>
                <a:cubicBezTo>
                  <a:pt x="8528" y="3295"/>
                  <a:pt x="8551" y="3268"/>
                  <a:pt x="8572" y="3188"/>
                </a:cubicBezTo>
                <a:cubicBezTo>
                  <a:pt x="8586" y="3133"/>
                  <a:pt x="8619" y="3052"/>
                  <a:pt x="8643" y="3009"/>
                </a:cubicBezTo>
                <a:cubicBezTo>
                  <a:pt x="8721" y="2869"/>
                  <a:pt x="8748" y="2615"/>
                  <a:pt x="8693" y="2539"/>
                </a:cubicBezTo>
                <a:cubicBezTo>
                  <a:pt x="8600" y="2410"/>
                  <a:pt x="8147" y="2298"/>
                  <a:pt x="7923" y="2344"/>
                </a:cubicBezTo>
                <a:cubicBezTo>
                  <a:pt x="7864" y="2357"/>
                  <a:pt x="7856" y="2347"/>
                  <a:pt x="7780" y="2244"/>
                </a:cubicBezTo>
                <a:cubicBezTo>
                  <a:pt x="7735" y="2184"/>
                  <a:pt x="7690" y="2107"/>
                  <a:pt x="7680" y="2070"/>
                </a:cubicBezTo>
                <a:cubicBezTo>
                  <a:pt x="7645" y="1931"/>
                  <a:pt x="7300" y="1826"/>
                  <a:pt x="6939" y="1849"/>
                </a:cubicBezTo>
                <a:cubicBezTo>
                  <a:pt x="6793" y="1858"/>
                  <a:pt x="6765" y="1860"/>
                  <a:pt x="6732" y="1833"/>
                </a:cubicBezTo>
                <a:cubicBezTo>
                  <a:pt x="6711" y="1816"/>
                  <a:pt x="6611" y="1671"/>
                  <a:pt x="6511" y="1517"/>
                </a:cubicBezTo>
                <a:cubicBezTo>
                  <a:pt x="5863" y="516"/>
                  <a:pt x="5881" y="538"/>
                  <a:pt x="5669" y="431"/>
                </a:cubicBezTo>
                <a:cubicBezTo>
                  <a:pt x="5610" y="402"/>
                  <a:pt x="5542" y="364"/>
                  <a:pt x="5520" y="347"/>
                </a:cubicBezTo>
                <a:cubicBezTo>
                  <a:pt x="5497" y="330"/>
                  <a:pt x="5417" y="300"/>
                  <a:pt x="5341" y="278"/>
                </a:cubicBezTo>
                <a:cubicBezTo>
                  <a:pt x="5187" y="236"/>
                  <a:pt x="5086" y="239"/>
                  <a:pt x="4785" y="289"/>
                </a:cubicBezTo>
                <a:cubicBezTo>
                  <a:pt x="4594" y="321"/>
                  <a:pt x="4266" y="316"/>
                  <a:pt x="3994" y="278"/>
                </a:cubicBezTo>
                <a:close/>
              </a:path>
            </a:pathLst>
          </a:custGeom>
          <a:ln w="12700">
            <a:miter lim="400000"/>
          </a:ln>
        </p:spPr>
      </p:pic>
      <p:pic>
        <p:nvPicPr>
          <p:cNvPr id="120" name="Squash ball.jpg"/>
          <p:cNvPicPr>
            <a:picLocks noChangeAspect="1"/>
          </p:cNvPicPr>
          <p:nvPr/>
        </p:nvPicPr>
        <p:blipFill>
          <a:blip r:embed="rId3"/>
          <a:srcRect l="26794" t="25256" r="22569" b="25637"/>
          <a:stretch>
            <a:fillRect/>
          </a:stretch>
        </p:blipFill>
        <p:spPr>
          <a:xfrm>
            <a:off x="649371" y="3644473"/>
            <a:ext cx="534962" cy="538550"/>
          </a:xfrm>
          <a:custGeom>
            <a:avLst/>
            <a:gdLst/>
            <a:ahLst/>
            <a:cxnLst>
              <a:cxn ang="0">
                <a:pos x="wd2" y="hd2"/>
              </a:cxn>
              <a:cxn ang="5400000">
                <a:pos x="wd2" y="hd2"/>
              </a:cxn>
              <a:cxn ang="10800000">
                <a:pos x="wd2" y="hd2"/>
              </a:cxn>
              <a:cxn ang="16200000">
                <a:pos x="wd2" y="hd2"/>
              </a:cxn>
            </a:cxnLst>
            <a:rect l="0" t="0" r="r" b="b"/>
            <a:pathLst>
              <a:path w="21376" h="21560" extrusionOk="0">
                <a:moveTo>
                  <a:pt x="10907" y="1"/>
                </a:moveTo>
                <a:cubicBezTo>
                  <a:pt x="9353" y="-21"/>
                  <a:pt x="7782" y="283"/>
                  <a:pt x="6308" y="939"/>
                </a:cubicBezTo>
                <a:cubicBezTo>
                  <a:pt x="5171" y="1445"/>
                  <a:pt x="4011" y="2277"/>
                  <a:pt x="3120" y="3195"/>
                </a:cubicBezTo>
                <a:cubicBezTo>
                  <a:pt x="2518" y="3815"/>
                  <a:pt x="2222" y="4178"/>
                  <a:pt x="1740" y="4911"/>
                </a:cubicBezTo>
                <a:cubicBezTo>
                  <a:pt x="1068" y="5933"/>
                  <a:pt x="666" y="6845"/>
                  <a:pt x="361" y="8057"/>
                </a:cubicBezTo>
                <a:cubicBezTo>
                  <a:pt x="89" y="9132"/>
                  <a:pt x="-42" y="10383"/>
                  <a:pt x="12" y="11282"/>
                </a:cubicBezTo>
                <a:cubicBezTo>
                  <a:pt x="70" y="12260"/>
                  <a:pt x="329" y="13666"/>
                  <a:pt x="535" y="14126"/>
                </a:cubicBezTo>
                <a:cubicBezTo>
                  <a:pt x="576" y="14218"/>
                  <a:pt x="598" y="14324"/>
                  <a:pt x="598" y="14348"/>
                </a:cubicBezTo>
                <a:cubicBezTo>
                  <a:pt x="598" y="14499"/>
                  <a:pt x="1432" y="16245"/>
                  <a:pt x="1598" y="16445"/>
                </a:cubicBezTo>
                <a:cubicBezTo>
                  <a:pt x="1636" y="16449"/>
                  <a:pt x="1678" y="16509"/>
                  <a:pt x="1772" y="16652"/>
                </a:cubicBezTo>
                <a:cubicBezTo>
                  <a:pt x="1858" y="16783"/>
                  <a:pt x="2100" y="17106"/>
                  <a:pt x="2295" y="17367"/>
                </a:cubicBezTo>
                <a:cubicBezTo>
                  <a:pt x="2416" y="17529"/>
                  <a:pt x="2475" y="17620"/>
                  <a:pt x="2549" y="17732"/>
                </a:cubicBezTo>
                <a:cubicBezTo>
                  <a:pt x="2556" y="17732"/>
                  <a:pt x="2624" y="17794"/>
                  <a:pt x="2692" y="17859"/>
                </a:cubicBezTo>
                <a:cubicBezTo>
                  <a:pt x="2729" y="17859"/>
                  <a:pt x="2938" y="18035"/>
                  <a:pt x="3199" y="18288"/>
                </a:cubicBezTo>
                <a:cubicBezTo>
                  <a:pt x="3836" y="18907"/>
                  <a:pt x="4212" y="19197"/>
                  <a:pt x="5213" y="19861"/>
                </a:cubicBezTo>
                <a:cubicBezTo>
                  <a:pt x="5293" y="19894"/>
                  <a:pt x="5406" y="19946"/>
                  <a:pt x="5562" y="20036"/>
                </a:cubicBezTo>
                <a:cubicBezTo>
                  <a:pt x="5765" y="20153"/>
                  <a:pt x="6023" y="20313"/>
                  <a:pt x="6212" y="20417"/>
                </a:cubicBezTo>
                <a:cubicBezTo>
                  <a:pt x="6254" y="20411"/>
                  <a:pt x="6337" y="20422"/>
                  <a:pt x="6466" y="20481"/>
                </a:cubicBezTo>
                <a:cubicBezTo>
                  <a:pt x="6586" y="20536"/>
                  <a:pt x="6761" y="20611"/>
                  <a:pt x="6863" y="20656"/>
                </a:cubicBezTo>
                <a:cubicBezTo>
                  <a:pt x="7222" y="20815"/>
                  <a:pt x="8210" y="21108"/>
                  <a:pt x="8528" y="21148"/>
                </a:cubicBezTo>
                <a:cubicBezTo>
                  <a:pt x="8620" y="21160"/>
                  <a:pt x="8713" y="21183"/>
                  <a:pt x="8734" y="21196"/>
                </a:cubicBezTo>
                <a:cubicBezTo>
                  <a:pt x="8802" y="21238"/>
                  <a:pt x="9357" y="21366"/>
                  <a:pt x="9781" y="21434"/>
                </a:cubicBezTo>
                <a:cubicBezTo>
                  <a:pt x="10545" y="21558"/>
                  <a:pt x="10766" y="21579"/>
                  <a:pt x="11192" y="21545"/>
                </a:cubicBezTo>
                <a:cubicBezTo>
                  <a:pt x="11553" y="21517"/>
                  <a:pt x="11630" y="21488"/>
                  <a:pt x="11731" y="21402"/>
                </a:cubicBezTo>
                <a:cubicBezTo>
                  <a:pt x="11807" y="21338"/>
                  <a:pt x="11994" y="21271"/>
                  <a:pt x="12239" y="21212"/>
                </a:cubicBezTo>
                <a:cubicBezTo>
                  <a:pt x="12450" y="21161"/>
                  <a:pt x="12702" y="21087"/>
                  <a:pt x="12810" y="21053"/>
                </a:cubicBezTo>
                <a:cubicBezTo>
                  <a:pt x="12949" y="21009"/>
                  <a:pt x="13073" y="21009"/>
                  <a:pt x="13111" y="21037"/>
                </a:cubicBezTo>
                <a:cubicBezTo>
                  <a:pt x="13426" y="20928"/>
                  <a:pt x="13663" y="20857"/>
                  <a:pt x="13729" y="20862"/>
                </a:cubicBezTo>
                <a:cubicBezTo>
                  <a:pt x="13813" y="20830"/>
                  <a:pt x="13884" y="20794"/>
                  <a:pt x="13999" y="20751"/>
                </a:cubicBezTo>
                <a:cubicBezTo>
                  <a:pt x="14546" y="20549"/>
                  <a:pt x="15666" y="20019"/>
                  <a:pt x="16076" y="19766"/>
                </a:cubicBezTo>
                <a:cubicBezTo>
                  <a:pt x="16231" y="19671"/>
                  <a:pt x="16371" y="19609"/>
                  <a:pt x="16394" y="19623"/>
                </a:cubicBezTo>
                <a:cubicBezTo>
                  <a:pt x="16404" y="19630"/>
                  <a:pt x="16408" y="19645"/>
                  <a:pt x="16410" y="19655"/>
                </a:cubicBezTo>
                <a:cubicBezTo>
                  <a:pt x="16440" y="19643"/>
                  <a:pt x="16461" y="19636"/>
                  <a:pt x="16473" y="19639"/>
                </a:cubicBezTo>
                <a:cubicBezTo>
                  <a:pt x="16601" y="19531"/>
                  <a:pt x="16759" y="19408"/>
                  <a:pt x="16917" y="19289"/>
                </a:cubicBezTo>
                <a:cubicBezTo>
                  <a:pt x="17209" y="19071"/>
                  <a:pt x="17495" y="18833"/>
                  <a:pt x="17567" y="18765"/>
                </a:cubicBezTo>
                <a:cubicBezTo>
                  <a:pt x="17680" y="18659"/>
                  <a:pt x="17741" y="18653"/>
                  <a:pt x="17742" y="18702"/>
                </a:cubicBezTo>
                <a:cubicBezTo>
                  <a:pt x="17820" y="18616"/>
                  <a:pt x="17880" y="18549"/>
                  <a:pt x="18011" y="18416"/>
                </a:cubicBezTo>
                <a:cubicBezTo>
                  <a:pt x="18626" y="17789"/>
                  <a:pt x="18728" y="17668"/>
                  <a:pt x="19185" y="17065"/>
                </a:cubicBezTo>
                <a:cubicBezTo>
                  <a:pt x="20752" y="14995"/>
                  <a:pt x="21558" y="12291"/>
                  <a:pt x="21342" y="9804"/>
                </a:cubicBezTo>
                <a:cubicBezTo>
                  <a:pt x="21216" y="8357"/>
                  <a:pt x="20877" y="7162"/>
                  <a:pt x="20263" y="5912"/>
                </a:cubicBezTo>
                <a:cubicBezTo>
                  <a:pt x="19512" y="4383"/>
                  <a:pt x="18432" y="3093"/>
                  <a:pt x="17012" y="2035"/>
                </a:cubicBezTo>
                <a:cubicBezTo>
                  <a:pt x="16488" y="1644"/>
                  <a:pt x="16126" y="1425"/>
                  <a:pt x="15426" y="1082"/>
                </a:cubicBezTo>
                <a:cubicBezTo>
                  <a:pt x="14005" y="384"/>
                  <a:pt x="12461" y="24"/>
                  <a:pt x="10907" y="1"/>
                </a:cubicBezTo>
                <a:close/>
              </a:path>
            </a:pathLst>
          </a:custGeom>
          <a:ln w="12700">
            <a:miter lim="400000"/>
          </a:ln>
        </p:spPr>
      </p:pic>
      <p:pic>
        <p:nvPicPr>
          <p:cNvPr id="121" name="Pole vault.jpg"/>
          <p:cNvPicPr>
            <a:picLocks noChangeAspect="1"/>
          </p:cNvPicPr>
          <p:nvPr/>
        </p:nvPicPr>
        <p:blipFill>
          <a:blip r:embed="rId4"/>
          <a:srcRect l="14061" t="4651" r="671" b="1439"/>
          <a:stretch>
            <a:fillRect/>
          </a:stretch>
        </p:blipFill>
        <p:spPr>
          <a:xfrm>
            <a:off x="121030" y="5172343"/>
            <a:ext cx="1283892" cy="1819973"/>
          </a:xfrm>
          <a:custGeom>
            <a:avLst/>
            <a:gdLst/>
            <a:ahLst/>
            <a:cxnLst>
              <a:cxn ang="0">
                <a:pos x="wd2" y="hd2"/>
              </a:cxn>
              <a:cxn ang="5400000">
                <a:pos x="wd2" y="hd2"/>
              </a:cxn>
              <a:cxn ang="10800000">
                <a:pos x="wd2" y="hd2"/>
              </a:cxn>
              <a:cxn ang="16200000">
                <a:pos x="wd2" y="hd2"/>
              </a:cxn>
            </a:cxnLst>
            <a:rect l="0" t="0" r="r" b="b"/>
            <a:pathLst>
              <a:path w="21600" h="21595" extrusionOk="0">
                <a:moveTo>
                  <a:pt x="5188" y="13"/>
                </a:moveTo>
                <a:cubicBezTo>
                  <a:pt x="5130" y="25"/>
                  <a:pt x="5075" y="34"/>
                  <a:pt x="5061" y="32"/>
                </a:cubicBezTo>
                <a:cubicBezTo>
                  <a:pt x="5048" y="29"/>
                  <a:pt x="5044" y="34"/>
                  <a:pt x="5054" y="41"/>
                </a:cubicBezTo>
                <a:cubicBezTo>
                  <a:pt x="5065" y="48"/>
                  <a:pt x="5055" y="68"/>
                  <a:pt x="5034" y="84"/>
                </a:cubicBezTo>
                <a:cubicBezTo>
                  <a:pt x="5014" y="100"/>
                  <a:pt x="4993" y="154"/>
                  <a:pt x="4988" y="206"/>
                </a:cubicBezTo>
                <a:cubicBezTo>
                  <a:pt x="4982" y="258"/>
                  <a:pt x="4959" y="431"/>
                  <a:pt x="4934" y="592"/>
                </a:cubicBezTo>
                <a:lnTo>
                  <a:pt x="4888" y="884"/>
                </a:lnTo>
                <a:lnTo>
                  <a:pt x="4781" y="922"/>
                </a:lnTo>
                <a:cubicBezTo>
                  <a:pt x="4667" y="961"/>
                  <a:pt x="4637" y="1007"/>
                  <a:pt x="4661" y="1091"/>
                </a:cubicBezTo>
                <a:cubicBezTo>
                  <a:pt x="4693" y="1206"/>
                  <a:pt x="4691" y="1208"/>
                  <a:pt x="4627" y="1214"/>
                </a:cubicBezTo>
                <a:cubicBezTo>
                  <a:pt x="4593" y="1217"/>
                  <a:pt x="4547" y="1230"/>
                  <a:pt x="4527" y="1242"/>
                </a:cubicBezTo>
                <a:cubicBezTo>
                  <a:pt x="4507" y="1254"/>
                  <a:pt x="4472" y="1269"/>
                  <a:pt x="4447" y="1275"/>
                </a:cubicBezTo>
                <a:cubicBezTo>
                  <a:pt x="4409" y="1285"/>
                  <a:pt x="4402" y="1292"/>
                  <a:pt x="4427" y="1313"/>
                </a:cubicBezTo>
                <a:cubicBezTo>
                  <a:pt x="4444" y="1327"/>
                  <a:pt x="4469" y="1332"/>
                  <a:pt x="4480" y="1327"/>
                </a:cubicBezTo>
                <a:cubicBezTo>
                  <a:pt x="4492" y="1322"/>
                  <a:pt x="4520" y="1341"/>
                  <a:pt x="4540" y="1369"/>
                </a:cubicBezTo>
                <a:cubicBezTo>
                  <a:pt x="4576" y="1418"/>
                  <a:pt x="4575" y="1421"/>
                  <a:pt x="4514" y="1449"/>
                </a:cubicBezTo>
                <a:cubicBezTo>
                  <a:pt x="4446" y="1481"/>
                  <a:pt x="4447" y="1477"/>
                  <a:pt x="4494" y="1671"/>
                </a:cubicBezTo>
                <a:cubicBezTo>
                  <a:pt x="4499" y="1695"/>
                  <a:pt x="4509" y="1727"/>
                  <a:pt x="4514" y="1746"/>
                </a:cubicBezTo>
                <a:cubicBezTo>
                  <a:pt x="4526" y="1797"/>
                  <a:pt x="4588" y="1882"/>
                  <a:pt x="4647" y="1920"/>
                </a:cubicBezTo>
                <a:cubicBezTo>
                  <a:pt x="4695" y="1951"/>
                  <a:pt x="4699" y="1970"/>
                  <a:pt x="4687" y="2123"/>
                </a:cubicBezTo>
                <a:cubicBezTo>
                  <a:pt x="4680" y="2214"/>
                  <a:pt x="4660" y="2295"/>
                  <a:pt x="4647" y="2306"/>
                </a:cubicBezTo>
                <a:cubicBezTo>
                  <a:pt x="4634" y="2318"/>
                  <a:pt x="4633" y="2334"/>
                  <a:pt x="4640" y="2339"/>
                </a:cubicBezTo>
                <a:cubicBezTo>
                  <a:pt x="4655" y="2350"/>
                  <a:pt x="4463" y="3649"/>
                  <a:pt x="4440" y="3696"/>
                </a:cubicBezTo>
                <a:cubicBezTo>
                  <a:pt x="4433" y="3710"/>
                  <a:pt x="4420" y="3774"/>
                  <a:pt x="4413" y="3842"/>
                </a:cubicBezTo>
                <a:cubicBezTo>
                  <a:pt x="4407" y="3909"/>
                  <a:pt x="4387" y="4056"/>
                  <a:pt x="4367" y="4166"/>
                </a:cubicBezTo>
                <a:cubicBezTo>
                  <a:pt x="4346" y="4277"/>
                  <a:pt x="4326" y="4389"/>
                  <a:pt x="4327" y="4416"/>
                </a:cubicBezTo>
                <a:cubicBezTo>
                  <a:pt x="4328" y="4476"/>
                  <a:pt x="4256" y="4551"/>
                  <a:pt x="4153" y="4586"/>
                </a:cubicBezTo>
                <a:cubicBezTo>
                  <a:pt x="4110" y="4600"/>
                  <a:pt x="4069" y="4627"/>
                  <a:pt x="4066" y="4647"/>
                </a:cubicBezTo>
                <a:cubicBezTo>
                  <a:pt x="4064" y="4666"/>
                  <a:pt x="4056" y="4702"/>
                  <a:pt x="4046" y="4727"/>
                </a:cubicBezTo>
                <a:cubicBezTo>
                  <a:pt x="4032" y="4764"/>
                  <a:pt x="4036" y="4771"/>
                  <a:pt x="4080" y="4779"/>
                </a:cubicBezTo>
                <a:cubicBezTo>
                  <a:pt x="4125" y="4787"/>
                  <a:pt x="4130" y="4795"/>
                  <a:pt x="4106" y="4826"/>
                </a:cubicBezTo>
                <a:cubicBezTo>
                  <a:pt x="4091" y="4846"/>
                  <a:pt x="4065" y="4863"/>
                  <a:pt x="4046" y="4863"/>
                </a:cubicBezTo>
                <a:cubicBezTo>
                  <a:pt x="4004" y="4863"/>
                  <a:pt x="4025" y="4927"/>
                  <a:pt x="4080" y="4972"/>
                </a:cubicBezTo>
                <a:cubicBezTo>
                  <a:pt x="4100" y="4989"/>
                  <a:pt x="4109" y="5008"/>
                  <a:pt x="4100" y="5014"/>
                </a:cubicBezTo>
                <a:cubicBezTo>
                  <a:pt x="4091" y="5020"/>
                  <a:pt x="4094" y="5032"/>
                  <a:pt x="4106" y="5042"/>
                </a:cubicBezTo>
                <a:cubicBezTo>
                  <a:pt x="4120" y="5054"/>
                  <a:pt x="4118" y="5090"/>
                  <a:pt x="4106" y="5127"/>
                </a:cubicBezTo>
                <a:cubicBezTo>
                  <a:pt x="4092" y="5171"/>
                  <a:pt x="4099" y="5200"/>
                  <a:pt x="4120" y="5221"/>
                </a:cubicBezTo>
                <a:cubicBezTo>
                  <a:pt x="4137" y="5239"/>
                  <a:pt x="4144" y="5268"/>
                  <a:pt x="4140" y="5287"/>
                </a:cubicBezTo>
                <a:cubicBezTo>
                  <a:pt x="4136" y="5306"/>
                  <a:pt x="4145" y="5336"/>
                  <a:pt x="4160" y="5348"/>
                </a:cubicBezTo>
                <a:cubicBezTo>
                  <a:pt x="4174" y="5361"/>
                  <a:pt x="4181" y="5393"/>
                  <a:pt x="4173" y="5424"/>
                </a:cubicBezTo>
                <a:cubicBezTo>
                  <a:pt x="4165" y="5455"/>
                  <a:pt x="4154" y="5526"/>
                  <a:pt x="4146" y="5579"/>
                </a:cubicBezTo>
                <a:cubicBezTo>
                  <a:pt x="4102" y="5910"/>
                  <a:pt x="3904" y="7145"/>
                  <a:pt x="3893" y="7166"/>
                </a:cubicBezTo>
                <a:cubicBezTo>
                  <a:pt x="3885" y="7181"/>
                  <a:pt x="3878" y="7231"/>
                  <a:pt x="3873" y="7279"/>
                </a:cubicBezTo>
                <a:cubicBezTo>
                  <a:pt x="3867" y="7327"/>
                  <a:pt x="3861" y="7378"/>
                  <a:pt x="3859" y="7392"/>
                </a:cubicBezTo>
                <a:cubicBezTo>
                  <a:pt x="3849" y="7478"/>
                  <a:pt x="3707" y="8383"/>
                  <a:pt x="3686" y="8499"/>
                </a:cubicBezTo>
                <a:cubicBezTo>
                  <a:pt x="3666" y="8602"/>
                  <a:pt x="3645" y="8650"/>
                  <a:pt x="3606" y="8678"/>
                </a:cubicBezTo>
                <a:cubicBezTo>
                  <a:pt x="3548" y="8718"/>
                  <a:pt x="3366" y="8777"/>
                  <a:pt x="3345" y="8763"/>
                </a:cubicBezTo>
                <a:cubicBezTo>
                  <a:pt x="3338" y="8758"/>
                  <a:pt x="3320" y="8767"/>
                  <a:pt x="3305" y="8781"/>
                </a:cubicBezTo>
                <a:cubicBezTo>
                  <a:pt x="3290" y="8796"/>
                  <a:pt x="3254" y="8807"/>
                  <a:pt x="3225" y="8810"/>
                </a:cubicBezTo>
                <a:cubicBezTo>
                  <a:pt x="3196" y="8813"/>
                  <a:pt x="3157" y="8823"/>
                  <a:pt x="3138" y="8833"/>
                </a:cubicBezTo>
                <a:cubicBezTo>
                  <a:pt x="3054" y="8879"/>
                  <a:pt x="2354" y="9083"/>
                  <a:pt x="2317" y="9073"/>
                </a:cubicBezTo>
                <a:cubicBezTo>
                  <a:pt x="2292" y="9067"/>
                  <a:pt x="2279" y="9070"/>
                  <a:pt x="2284" y="9083"/>
                </a:cubicBezTo>
                <a:cubicBezTo>
                  <a:pt x="2290" y="9103"/>
                  <a:pt x="1876" y="9243"/>
                  <a:pt x="1809" y="9243"/>
                </a:cubicBezTo>
                <a:cubicBezTo>
                  <a:pt x="1792" y="9243"/>
                  <a:pt x="1749" y="9260"/>
                  <a:pt x="1709" y="9281"/>
                </a:cubicBezTo>
                <a:cubicBezTo>
                  <a:pt x="1669" y="9301"/>
                  <a:pt x="1603" y="9318"/>
                  <a:pt x="1562" y="9318"/>
                </a:cubicBezTo>
                <a:cubicBezTo>
                  <a:pt x="1522" y="9318"/>
                  <a:pt x="1493" y="9324"/>
                  <a:pt x="1496" y="9332"/>
                </a:cubicBezTo>
                <a:cubicBezTo>
                  <a:pt x="1500" y="9345"/>
                  <a:pt x="1096" y="9476"/>
                  <a:pt x="494" y="9657"/>
                </a:cubicBezTo>
                <a:cubicBezTo>
                  <a:pt x="446" y="9672"/>
                  <a:pt x="362" y="9699"/>
                  <a:pt x="300" y="9719"/>
                </a:cubicBezTo>
                <a:cubicBezTo>
                  <a:pt x="239" y="9738"/>
                  <a:pt x="154" y="9763"/>
                  <a:pt x="114" y="9775"/>
                </a:cubicBezTo>
                <a:cubicBezTo>
                  <a:pt x="92" y="9782"/>
                  <a:pt x="41" y="9795"/>
                  <a:pt x="0" y="9808"/>
                </a:cubicBezTo>
                <a:lnTo>
                  <a:pt x="0" y="10227"/>
                </a:lnTo>
                <a:cubicBezTo>
                  <a:pt x="105" y="10195"/>
                  <a:pt x="295" y="10136"/>
                  <a:pt x="320" y="10128"/>
                </a:cubicBezTo>
                <a:cubicBezTo>
                  <a:pt x="423" y="10095"/>
                  <a:pt x="1317" y="9820"/>
                  <a:pt x="1723" y="9695"/>
                </a:cubicBezTo>
                <a:cubicBezTo>
                  <a:pt x="1818" y="9666"/>
                  <a:pt x="2268" y="9526"/>
                  <a:pt x="2724" y="9384"/>
                </a:cubicBezTo>
                <a:cubicBezTo>
                  <a:pt x="3180" y="9242"/>
                  <a:pt x="3562" y="9128"/>
                  <a:pt x="3572" y="9135"/>
                </a:cubicBezTo>
                <a:cubicBezTo>
                  <a:pt x="3590" y="9146"/>
                  <a:pt x="3399" y="10428"/>
                  <a:pt x="3372" y="10481"/>
                </a:cubicBezTo>
                <a:cubicBezTo>
                  <a:pt x="3365" y="10496"/>
                  <a:pt x="3362" y="10531"/>
                  <a:pt x="3365" y="10561"/>
                </a:cubicBezTo>
                <a:cubicBezTo>
                  <a:pt x="3368" y="10592"/>
                  <a:pt x="3358" y="10622"/>
                  <a:pt x="3345" y="10627"/>
                </a:cubicBezTo>
                <a:cubicBezTo>
                  <a:pt x="3332" y="10633"/>
                  <a:pt x="3326" y="10653"/>
                  <a:pt x="3332" y="10670"/>
                </a:cubicBezTo>
                <a:cubicBezTo>
                  <a:pt x="3341" y="10694"/>
                  <a:pt x="2728" y="14654"/>
                  <a:pt x="2584" y="15506"/>
                </a:cubicBezTo>
                <a:cubicBezTo>
                  <a:pt x="2530" y="15825"/>
                  <a:pt x="1711" y="21047"/>
                  <a:pt x="1629" y="21595"/>
                </a:cubicBezTo>
                <a:lnTo>
                  <a:pt x="2350" y="21595"/>
                </a:lnTo>
                <a:cubicBezTo>
                  <a:pt x="2377" y="21415"/>
                  <a:pt x="2401" y="21241"/>
                  <a:pt x="2464" y="20827"/>
                </a:cubicBezTo>
                <a:cubicBezTo>
                  <a:pt x="2552" y="20246"/>
                  <a:pt x="2721" y="19100"/>
                  <a:pt x="2844" y="18280"/>
                </a:cubicBezTo>
                <a:cubicBezTo>
                  <a:pt x="2968" y="17459"/>
                  <a:pt x="3105" y="16571"/>
                  <a:pt x="3145" y="16307"/>
                </a:cubicBezTo>
                <a:cubicBezTo>
                  <a:pt x="3217" y="15832"/>
                  <a:pt x="3266" y="15478"/>
                  <a:pt x="3412" y="14512"/>
                </a:cubicBezTo>
                <a:cubicBezTo>
                  <a:pt x="3516" y="13824"/>
                  <a:pt x="3629" y="13067"/>
                  <a:pt x="3659" y="12869"/>
                </a:cubicBezTo>
                <a:cubicBezTo>
                  <a:pt x="3673" y="12778"/>
                  <a:pt x="3731" y="12409"/>
                  <a:pt x="3786" y="12050"/>
                </a:cubicBezTo>
                <a:cubicBezTo>
                  <a:pt x="3840" y="11690"/>
                  <a:pt x="3892" y="11363"/>
                  <a:pt x="3899" y="11320"/>
                </a:cubicBezTo>
                <a:cubicBezTo>
                  <a:pt x="3906" y="11276"/>
                  <a:pt x="3939" y="11051"/>
                  <a:pt x="3973" y="10820"/>
                </a:cubicBezTo>
                <a:cubicBezTo>
                  <a:pt x="4029" y="10440"/>
                  <a:pt x="4069" y="10188"/>
                  <a:pt x="4133" y="9766"/>
                </a:cubicBezTo>
                <a:cubicBezTo>
                  <a:pt x="4145" y="9684"/>
                  <a:pt x="4178" y="9458"/>
                  <a:pt x="4206" y="9266"/>
                </a:cubicBezTo>
                <a:cubicBezTo>
                  <a:pt x="4235" y="9075"/>
                  <a:pt x="4264" y="8915"/>
                  <a:pt x="4273" y="8909"/>
                </a:cubicBezTo>
                <a:cubicBezTo>
                  <a:pt x="4283" y="8902"/>
                  <a:pt x="4835" y="8731"/>
                  <a:pt x="5495" y="8527"/>
                </a:cubicBezTo>
                <a:cubicBezTo>
                  <a:pt x="6734" y="8145"/>
                  <a:pt x="6773" y="8131"/>
                  <a:pt x="7498" y="7906"/>
                </a:cubicBezTo>
                <a:cubicBezTo>
                  <a:pt x="7736" y="7832"/>
                  <a:pt x="8148" y="7705"/>
                  <a:pt x="8413" y="7623"/>
                </a:cubicBezTo>
                <a:cubicBezTo>
                  <a:pt x="8678" y="7541"/>
                  <a:pt x="9083" y="7417"/>
                  <a:pt x="9314" y="7345"/>
                </a:cubicBezTo>
                <a:cubicBezTo>
                  <a:pt x="9546" y="7274"/>
                  <a:pt x="9853" y="7181"/>
                  <a:pt x="9995" y="7138"/>
                </a:cubicBezTo>
                <a:cubicBezTo>
                  <a:pt x="10138" y="7095"/>
                  <a:pt x="10308" y="7042"/>
                  <a:pt x="10376" y="7020"/>
                </a:cubicBezTo>
                <a:cubicBezTo>
                  <a:pt x="10508" y="6978"/>
                  <a:pt x="11580" y="6641"/>
                  <a:pt x="12352" y="6403"/>
                </a:cubicBezTo>
                <a:cubicBezTo>
                  <a:pt x="12610" y="6324"/>
                  <a:pt x="12830" y="6263"/>
                  <a:pt x="12840" y="6267"/>
                </a:cubicBezTo>
                <a:cubicBezTo>
                  <a:pt x="12849" y="6271"/>
                  <a:pt x="12870" y="6361"/>
                  <a:pt x="12880" y="6465"/>
                </a:cubicBezTo>
                <a:cubicBezTo>
                  <a:pt x="12908" y="6761"/>
                  <a:pt x="12955" y="6949"/>
                  <a:pt x="13027" y="7053"/>
                </a:cubicBezTo>
                <a:cubicBezTo>
                  <a:pt x="13071" y="7117"/>
                  <a:pt x="13107" y="7217"/>
                  <a:pt x="13140" y="7369"/>
                </a:cubicBezTo>
                <a:cubicBezTo>
                  <a:pt x="13196" y="7625"/>
                  <a:pt x="13278" y="7886"/>
                  <a:pt x="13367" y="8070"/>
                </a:cubicBezTo>
                <a:cubicBezTo>
                  <a:pt x="13575" y="8501"/>
                  <a:pt x="14034" y="8710"/>
                  <a:pt x="14462" y="8570"/>
                </a:cubicBezTo>
                <a:cubicBezTo>
                  <a:pt x="14627" y="8515"/>
                  <a:pt x="14660" y="8481"/>
                  <a:pt x="14823" y="8146"/>
                </a:cubicBezTo>
                <a:cubicBezTo>
                  <a:pt x="14939" y="7906"/>
                  <a:pt x="14968" y="7866"/>
                  <a:pt x="15070" y="7788"/>
                </a:cubicBezTo>
                <a:cubicBezTo>
                  <a:pt x="15157" y="7721"/>
                  <a:pt x="15195" y="7702"/>
                  <a:pt x="15217" y="7717"/>
                </a:cubicBezTo>
                <a:cubicBezTo>
                  <a:pt x="15233" y="7728"/>
                  <a:pt x="15265" y="7811"/>
                  <a:pt x="15290" y="7901"/>
                </a:cubicBezTo>
                <a:cubicBezTo>
                  <a:pt x="15475" y="8564"/>
                  <a:pt x="15744" y="9062"/>
                  <a:pt x="16025" y="9252"/>
                </a:cubicBezTo>
                <a:cubicBezTo>
                  <a:pt x="16265" y="9415"/>
                  <a:pt x="16716" y="9442"/>
                  <a:pt x="17133" y="9318"/>
                </a:cubicBezTo>
                <a:cubicBezTo>
                  <a:pt x="17428" y="9231"/>
                  <a:pt x="17858" y="9170"/>
                  <a:pt x="18448" y="9135"/>
                </a:cubicBezTo>
                <a:cubicBezTo>
                  <a:pt x="18943" y="9105"/>
                  <a:pt x="19200" y="9121"/>
                  <a:pt x="19357" y="9182"/>
                </a:cubicBezTo>
                <a:cubicBezTo>
                  <a:pt x="19498" y="9237"/>
                  <a:pt x="19635" y="9319"/>
                  <a:pt x="19684" y="9384"/>
                </a:cubicBezTo>
                <a:cubicBezTo>
                  <a:pt x="19722" y="9436"/>
                  <a:pt x="19839" y="9911"/>
                  <a:pt x="19837" y="10006"/>
                </a:cubicBezTo>
                <a:cubicBezTo>
                  <a:pt x="19837" y="10040"/>
                  <a:pt x="19824" y="10118"/>
                  <a:pt x="19804" y="10175"/>
                </a:cubicBezTo>
                <a:cubicBezTo>
                  <a:pt x="19762" y="10299"/>
                  <a:pt x="19755" y="10402"/>
                  <a:pt x="19791" y="10448"/>
                </a:cubicBezTo>
                <a:cubicBezTo>
                  <a:pt x="19810" y="10474"/>
                  <a:pt x="19846" y="10481"/>
                  <a:pt x="19931" y="10481"/>
                </a:cubicBezTo>
                <a:cubicBezTo>
                  <a:pt x="20152" y="10481"/>
                  <a:pt x="20346" y="10364"/>
                  <a:pt x="20498" y="10142"/>
                </a:cubicBezTo>
                <a:cubicBezTo>
                  <a:pt x="20593" y="10005"/>
                  <a:pt x="20593" y="10047"/>
                  <a:pt x="20545" y="9502"/>
                </a:cubicBezTo>
                <a:cubicBezTo>
                  <a:pt x="20538" y="9417"/>
                  <a:pt x="20543" y="9330"/>
                  <a:pt x="20558" y="9295"/>
                </a:cubicBezTo>
                <a:cubicBezTo>
                  <a:pt x="20659" y="9064"/>
                  <a:pt x="20689" y="8726"/>
                  <a:pt x="20618" y="8621"/>
                </a:cubicBezTo>
                <a:cubicBezTo>
                  <a:pt x="20541" y="8507"/>
                  <a:pt x="20163" y="8458"/>
                  <a:pt x="19817" y="8518"/>
                </a:cubicBezTo>
                <a:cubicBezTo>
                  <a:pt x="19680" y="8541"/>
                  <a:pt x="19585" y="8546"/>
                  <a:pt x="19417" y="8537"/>
                </a:cubicBezTo>
                <a:cubicBezTo>
                  <a:pt x="19209" y="8525"/>
                  <a:pt x="18913" y="8481"/>
                  <a:pt x="18762" y="8438"/>
                </a:cubicBezTo>
                <a:cubicBezTo>
                  <a:pt x="18629" y="8399"/>
                  <a:pt x="18588" y="8395"/>
                  <a:pt x="18181" y="8395"/>
                </a:cubicBezTo>
                <a:cubicBezTo>
                  <a:pt x="17762" y="8396"/>
                  <a:pt x="17501" y="8420"/>
                  <a:pt x="17273" y="8475"/>
                </a:cubicBezTo>
                <a:cubicBezTo>
                  <a:pt x="17176" y="8499"/>
                  <a:pt x="17143" y="8500"/>
                  <a:pt x="17126" y="8485"/>
                </a:cubicBezTo>
                <a:cubicBezTo>
                  <a:pt x="17114" y="8473"/>
                  <a:pt x="17089" y="8365"/>
                  <a:pt x="17073" y="8240"/>
                </a:cubicBezTo>
                <a:cubicBezTo>
                  <a:pt x="17057" y="8115"/>
                  <a:pt x="17008" y="7830"/>
                  <a:pt x="16966" y="7604"/>
                </a:cubicBezTo>
                <a:cubicBezTo>
                  <a:pt x="16900" y="7250"/>
                  <a:pt x="16888" y="7144"/>
                  <a:pt x="16893" y="6851"/>
                </a:cubicBezTo>
                <a:cubicBezTo>
                  <a:pt x="16898" y="6509"/>
                  <a:pt x="16878" y="6293"/>
                  <a:pt x="16806" y="5937"/>
                </a:cubicBezTo>
                <a:cubicBezTo>
                  <a:pt x="16761" y="5716"/>
                  <a:pt x="16659" y="5542"/>
                  <a:pt x="16439" y="5325"/>
                </a:cubicBezTo>
                <a:cubicBezTo>
                  <a:pt x="16345" y="5233"/>
                  <a:pt x="16318" y="5191"/>
                  <a:pt x="16339" y="5179"/>
                </a:cubicBezTo>
                <a:cubicBezTo>
                  <a:pt x="16361" y="5166"/>
                  <a:pt x="18394" y="4534"/>
                  <a:pt x="20338" y="3936"/>
                </a:cubicBezTo>
                <a:cubicBezTo>
                  <a:pt x="20454" y="3900"/>
                  <a:pt x="20760" y="3806"/>
                  <a:pt x="21026" y="3724"/>
                </a:cubicBezTo>
                <a:cubicBezTo>
                  <a:pt x="21273" y="3647"/>
                  <a:pt x="21509" y="3577"/>
                  <a:pt x="21600" y="3550"/>
                </a:cubicBezTo>
                <a:lnTo>
                  <a:pt x="21600" y="3135"/>
                </a:lnTo>
                <a:cubicBezTo>
                  <a:pt x="21552" y="3150"/>
                  <a:pt x="21564" y="3143"/>
                  <a:pt x="21413" y="3192"/>
                </a:cubicBezTo>
                <a:cubicBezTo>
                  <a:pt x="21360" y="3209"/>
                  <a:pt x="21305" y="3216"/>
                  <a:pt x="21293" y="3211"/>
                </a:cubicBezTo>
                <a:cubicBezTo>
                  <a:pt x="21281" y="3205"/>
                  <a:pt x="21249" y="3220"/>
                  <a:pt x="21219" y="3239"/>
                </a:cubicBezTo>
                <a:cubicBezTo>
                  <a:pt x="21149" y="3285"/>
                  <a:pt x="20985" y="3327"/>
                  <a:pt x="20939" y="3314"/>
                </a:cubicBezTo>
                <a:cubicBezTo>
                  <a:pt x="20919" y="3309"/>
                  <a:pt x="20906" y="3313"/>
                  <a:pt x="20906" y="3324"/>
                </a:cubicBezTo>
                <a:cubicBezTo>
                  <a:pt x="20906" y="3347"/>
                  <a:pt x="20636" y="3436"/>
                  <a:pt x="20605" y="3422"/>
                </a:cubicBezTo>
                <a:cubicBezTo>
                  <a:pt x="20593" y="3417"/>
                  <a:pt x="20580" y="3422"/>
                  <a:pt x="20572" y="3432"/>
                </a:cubicBezTo>
                <a:cubicBezTo>
                  <a:pt x="20548" y="3459"/>
                  <a:pt x="20358" y="3519"/>
                  <a:pt x="20331" y="3507"/>
                </a:cubicBezTo>
                <a:cubicBezTo>
                  <a:pt x="20319" y="3502"/>
                  <a:pt x="20281" y="3512"/>
                  <a:pt x="20251" y="3531"/>
                </a:cubicBezTo>
                <a:cubicBezTo>
                  <a:pt x="20222" y="3550"/>
                  <a:pt x="20113" y="3594"/>
                  <a:pt x="20011" y="3625"/>
                </a:cubicBezTo>
                <a:cubicBezTo>
                  <a:pt x="19909" y="3656"/>
                  <a:pt x="19756" y="3701"/>
                  <a:pt x="19670" y="3729"/>
                </a:cubicBezTo>
                <a:cubicBezTo>
                  <a:pt x="19585" y="3756"/>
                  <a:pt x="19491" y="3785"/>
                  <a:pt x="19457" y="3790"/>
                </a:cubicBezTo>
                <a:cubicBezTo>
                  <a:pt x="19422" y="3794"/>
                  <a:pt x="19376" y="3807"/>
                  <a:pt x="19357" y="3818"/>
                </a:cubicBezTo>
                <a:cubicBezTo>
                  <a:pt x="19337" y="3829"/>
                  <a:pt x="19311" y="3833"/>
                  <a:pt x="19303" y="3827"/>
                </a:cubicBezTo>
                <a:cubicBezTo>
                  <a:pt x="19296" y="3822"/>
                  <a:pt x="19270" y="3837"/>
                  <a:pt x="19243" y="3856"/>
                </a:cubicBezTo>
                <a:cubicBezTo>
                  <a:pt x="19216" y="3875"/>
                  <a:pt x="19175" y="3884"/>
                  <a:pt x="19156" y="3879"/>
                </a:cubicBezTo>
                <a:cubicBezTo>
                  <a:pt x="19137" y="3874"/>
                  <a:pt x="19118" y="3879"/>
                  <a:pt x="19109" y="3889"/>
                </a:cubicBezTo>
                <a:cubicBezTo>
                  <a:pt x="19089" y="3912"/>
                  <a:pt x="18927" y="3956"/>
                  <a:pt x="18903" y="3945"/>
                </a:cubicBezTo>
                <a:cubicBezTo>
                  <a:pt x="18872" y="3932"/>
                  <a:pt x="18800" y="3955"/>
                  <a:pt x="18816" y="3973"/>
                </a:cubicBezTo>
                <a:cubicBezTo>
                  <a:pt x="18823" y="3982"/>
                  <a:pt x="18788" y="4001"/>
                  <a:pt x="18736" y="4016"/>
                </a:cubicBezTo>
                <a:cubicBezTo>
                  <a:pt x="18649" y="4041"/>
                  <a:pt x="18416" y="4115"/>
                  <a:pt x="18135" y="4204"/>
                </a:cubicBezTo>
                <a:cubicBezTo>
                  <a:pt x="17877" y="4286"/>
                  <a:pt x="17806" y="4302"/>
                  <a:pt x="17787" y="4294"/>
                </a:cubicBezTo>
                <a:cubicBezTo>
                  <a:pt x="17776" y="4289"/>
                  <a:pt x="17762" y="4298"/>
                  <a:pt x="17754" y="4312"/>
                </a:cubicBezTo>
                <a:cubicBezTo>
                  <a:pt x="17746" y="4327"/>
                  <a:pt x="17714" y="4341"/>
                  <a:pt x="17681" y="4341"/>
                </a:cubicBezTo>
                <a:cubicBezTo>
                  <a:pt x="17647" y="4341"/>
                  <a:pt x="17609" y="4345"/>
                  <a:pt x="17600" y="4355"/>
                </a:cubicBezTo>
                <a:cubicBezTo>
                  <a:pt x="17578" y="4381"/>
                  <a:pt x="17415" y="4428"/>
                  <a:pt x="17387" y="4416"/>
                </a:cubicBezTo>
                <a:cubicBezTo>
                  <a:pt x="17374" y="4410"/>
                  <a:pt x="17336" y="4420"/>
                  <a:pt x="17307" y="4440"/>
                </a:cubicBezTo>
                <a:cubicBezTo>
                  <a:pt x="17277" y="4459"/>
                  <a:pt x="17181" y="4499"/>
                  <a:pt x="17093" y="4524"/>
                </a:cubicBezTo>
                <a:cubicBezTo>
                  <a:pt x="17005" y="4550"/>
                  <a:pt x="16907" y="4578"/>
                  <a:pt x="16873" y="4590"/>
                </a:cubicBezTo>
                <a:cubicBezTo>
                  <a:pt x="16703" y="4653"/>
                  <a:pt x="16288" y="4775"/>
                  <a:pt x="16265" y="4769"/>
                </a:cubicBezTo>
                <a:cubicBezTo>
                  <a:pt x="16251" y="4765"/>
                  <a:pt x="16219" y="4776"/>
                  <a:pt x="16192" y="4793"/>
                </a:cubicBezTo>
                <a:cubicBezTo>
                  <a:pt x="16164" y="4809"/>
                  <a:pt x="16080" y="4842"/>
                  <a:pt x="16005" y="4863"/>
                </a:cubicBezTo>
                <a:cubicBezTo>
                  <a:pt x="15930" y="4885"/>
                  <a:pt x="15822" y="4919"/>
                  <a:pt x="15764" y="4939"/>
                </a:cubicBezTo>
                <a:lnTo>
                  <a:pt x="15657" y="4972"/>
                </a:lnTo>
                <a:lnTo>
                  <a:pt x="15577" y="4929"/>
                </a:lnTo>
                <a:cubicBezTo>
                  <a:pt x="15443" y="4861"/>
                  <a:pt x="15115" y="4581"/>
                  <a:pt x="15143" y="4557"/>
                </a:cubicBezTo>
                <a:cubicBezTo>
                  <a:pt x="15160" y="4543"/>
                  <a:pt x="15152" y="4537"/>
                  <a:pt x="15123" y="4539"/>
                </a:cubicBezTo>
                <a:cubicBezTo>
                  <a:pt x="15099" y="4540"/>
                  <a:pt x="15011" y="4480"/>
                  <a:pt x="14910" y="4393"/>
                </a:cubicBezTo>
                <a:cubicBezTo>
                  <a:pt x="14642" y="4161"/>
                  <a:pt x="14294" y="3832"/>
                  <a:pt x="14289" y="3809"/>
                </a:cubicBezTo>
                <a:cubicBezTo>
                  <a:pt x="14286" y="3797"/>
                  <a:pt x="14260" y="3769"/>
                  <a:pt x="14229" y="3747"/>
                </a:cubicBezTo>
                <a:cubicBezTo>
                  <a:pt x="14159" y="3698"/>
                  <a:pt x="13975" y="3505"/>
                  <a:pt x="13975" y="3479"/>
                </a:cubicBezTo>
                <a:cubicBezTo>
                  <a:pt x="13975" y="3468"/>
                  <a:pt x="13957" y="3449"/>
                  <a:pt x="13928" y="3437"/>
                </a:cubicBezTo>
                <a:cubicBezTo>
                  <a:pt x="13894" y="3422"/>
                  <a:pt x="13880" y="3402"/>
                  <a:pt x="13888" y="3380"/>
                </a:cubicBezTo>
                <a:cubicBezTo>
                  <a:pt x="13895" y="3362"/>
                  <a:pt x="13887" y="3351"/>
                  <a:pt x="13875" y="3357"/>
                </a:cubicBezTo>
                <a:cubicBezTo>
                  <a:pt x="13849" y="3368"/>
                  <a:pt x="13749" y="3260"/>
                  <a:pt x="13761" y="3234"/>
                </a:cubicBezTo>
                <a:cubicBezTo>
                  <a:pt x="13766" y="3225"/>
                  <a:pt x="13753" y="3202"/>
                  <a:pt x="13728" y="3187"/>
                </a:cubicBezTo>
                <a:cubicBezTo>
                  <a:pt x="13702" y="3172"/>
                  <a:pt x="13678" y="3146"/>
                  <a:pt x="13674" y="3130"/>
                </a:cubicBezTo>
                <a:cubicBezTo>
                  <a:pt x="13671" y="3115"/>
                  <a:pt x="13656" y="3092"/>
                  <a:pt x="13641" y="3079"/>
                </a:cubicBezTo>
                <a:cubicBezTo>
                  <a:pt x="13626" y="3066"/>
                  <a:pt x="13588" y="3011"/>
                  <a:pt x="13561" y="2956"/>
                </a:cubicBezTo>
                <a:cubicBezTo>
                  <a:pt x="13376" y="2588"/>
                  <a:pt x="12941" y="2293"/>
                  <a:pt x="12553" y="2269"/>
                </a:cubicBezTo>
                <a:cubicBezTo>
                  <a:pt x="12485" y="2265"/>
                  <a:pt x="12421" y="2254"/>
                  <a:pt x="12406" y="2245"/>
                </a:cubicBezTo>
                <a:cubicBezTo>
                  <a:pt x="12390" y="2236"/>
                  <a:pt x="12337" y="2238"/>
                  <a:pt x="12279" y="2250"/>
                </a:cubicBezTo>
                <a:cubicBezTo>
                  <a:pt x="12146" y="2277"/>
                  <a:pt x="11644" y="2277"/>
                  <a:pt x="11598" y="2250"/>
                </a:cubicBezTo>
                <a:cubicBezTo>
                  <a:pt x="11578" y="2238"/>
                  <a:pt x="11553" y="2235"/>
                  <a:pt x="11544" y="2240"/>
                </a:cubicBezTo>
                <a:cubicBezTo>
                  <a:pt x="11536" y="2246"/>
                  <a:pt x="11516" y="2244"/>
                  <a:pt x="11498" y="2236"/>
                </a:cubicBezTo>
                <a:cubicBezTo>
                  <a:pt x="11480" y="2228"/>
                  <a:pt x="11449" y="2219"/>
                  <a:pt x="11431" y="2217"/>
                </a:cubicBezTo>
                <a:cubicBezTo>
                  <a:pt x="11413" y="2215"/>
                  <a:pt x="11357" y="2194"/>
                  <a:pt x="11304" y="2170"/>
                </a:cubicBezTo>
                <a:cubicBezTo>
                  <a:pt x="11230" y="2135"/>
                  <a:pt x="11203" y="2108"/>
                  <a:pt x="11191" y="2057"/>
                </a:cubicBezTo>
                <a:cubicBezTo>
                  <a:pt x="11182" y="2021"/>
                  <a:pt x="11151" y="1922"/>
                  <a:pt x="11117" y="1835"/>
                </a:cubicBezTo>
                <a:cubicBezTo>
                  <a:pt x="11083" y="1749"/>
                  <a:pt x="11047" y="1671"/>
                  <a:pt x="11044" y="1661"/>
                </a:cubicBezTo>
                <a:cubicBezTo>
                  <a:pt x="11021" y="1603"/>
                  <a:pt x="10963" y="1505"/>
                  <a:pt x="10870" y="1379"/>
                </a:cubicBezTo>
                <a:cubicBezTo>
                  <a:pt x="10812" y="1300"/>
                  <a:pt x="10774" y="1233"/>
                  <a:pt x="10783" y="1233"/>
                </a:cubicBezTo>
                <a:cubicBezTo>
                  <a:pt x="10793" y="1232"/>
                  <a:pt x="10781" y="1224"/>
                  <a:pt x="10757" y="1214"/>
                </a:cubicBezTo>
                <a:cubicBezTo>
                  <a:pt x="10733" y="1204"/>
                  <a:pt x="10716" y="1189"/>
                  <a:pt x="10723" y="1181"/>
                </a:cubicBezTo>
                <a:cubicBezTo>
                  <a:pt x="10730" y="1173"/>
                  <a:pt x="10691" y="1145"/>
                  <a:pt x="10636" y="1120"/>
                </a:cubicBezTo>
                <a:cubicBezTo>
                  <a:pt x="10578" y="1093"/>
                  <a:pt x="10546" y="1065"/>
                  <a:pt x="10556" y="1054"/>
                </a:cubicBezTo>
                <a:cubicBezTo>
                  <a:pt x="10566" y="1042"/>
                  <a:pt x="10559" y="1042"/>
                  <a:pt x="10543" y="1049"/>
                </a:cubicBezTo>
                <a:cubicBezTo>
                  <a:pt x="10528" y="1056"/>
                  <a:pt x="10458" y="1031"/>
                  <a:pt x="10383" y="997"/>
                </a:cubicBezTo>
                <a:cubicBezTo>
                  <a:pt x="10308" y="963"/>
                  <a:pt x="10242" y="936"/>
                  <a:pt x="10236" y="936"/>
                </a:cubicBezTo>
                <a:cubicBezTo>
                  <a:pt x="10230" y="936"/>
                  <a:pt x="10169" y="920"/>
                  <a:pt x="10102" y="898"/>
                </a:cubicBezTo>
                <a:cubicBezTo>
                  <a:pt x="10036" y="877"/>
                  <a:pt x="9976" y="862"/>
                  <a:pt x="9969" y="861"/>
                </a:cubicBezTo>
                <a:cubicBezTo>
                  <a:pt x="9732" y="830"/>
                  <a:pt x="9505" y="816"/>
                  <a:pt x="9481" y="832"/>
                </a:cubicBezTo>
                <a:cubicBezTo>
                  <a:pt x="9474" y="838"/>
                  <a:pt x="9418" y="842"/>
                  <a:pt x="9354" y="842"/>
                </a:cubicBezTo>
                <a:cubicBezTo>
                  <a:pt x="9260" y="842"/>
                  <a:pt x="9241" y="849"/>
                  <a:pt x="9241" y="875"/>
                </a:cubicBezTo>
                <a:cubicBezTo>
                  <a:pt x="9241" y="895"/>
                  <a:pt x="9194" y="922"/>
                  <a:pt x="9114" y="950"/>
                </a:cubicBezTo>
                <a:cubicBezTo>
                  <a:pt x="9046" y="974"/>
                  <a:pt x="8958" y="1006"/>
                  <a:pt x="8914" y="1025"/>
                </a:cubicBezTo>
                <a:cubicBezTo>
                  <a:pt x="8870" y="1045"/>
                  <a:pt x="8823" y="1056"/>
                  <a:pt x="8807" y="1049"/>
                </a:cubicBezTo>
                <a:cubicBezTo>
                  <a:pt x="8790" y="1041"/>
                  <a:pt x="8784" y="1042"/>
                  <a:pt x="8794" y="1054"/>
                </a:cubicBezTo>
                <a:cubicBezTo>
                  <a:pt x="8803" y="1064"/>
                  <a:pt x="8756" y="1102"/>
                  <a:pt x="8693" y="1139"/>
                </a:cubicBezTo>
                <a:cubicBezTo>
                  <a:pt x="8542" y="1226"/>
                  <a:pt x="8387" y="1371"/>
                  <a:pt x="8299" y="1511"/>
                </a:cubicBezTo>
                <a:cubicBezTo>
                  <a:pt x="8235" y="1613"/>
                  <a:pt x="8232" y="1642"/>
                  <a:pt x="8233" y="1807"/>
                </a:cubicBezTo>
                <a:cubicBezTo>
                  <a:pt x="8233" y="1919"/>
                  <a:pt x="8248" y="2037"/>
                  <a:pt x="8273" y="2104"/>
                </a:cubicBezTo>
                <a:cubicBezTo>
                  <a:pt x="8295" y="2165"/>
                  <a:pt x="8306" y="2218"/>
                  <a:pt x="8299" y="2226"/>
                </a:cubicBezTo>
                <a:cubicBezTo>
                  <a:pt x="8293" y="2234"/>
                  <a:pt x="8323" y="2267"/>
                  <a:pt x="8366" y="2297"/>
                </a:cubicBezTo>
                <a:cubicBezTo>
                  <a:pt x="8497" y="2389"/>
                  <a:pt x="8430" y="2399"/>
                  <a:pt x="8159" y="2325"/>
                </a:cubicBezTo>
                <a:cubicBezTo>
                  <a:pt x="7859" y="2243"/>
                  <a:pt x="7677" y="2214"/>
                  <a:pt x="7445" y="2203"/>
                </a:cubicBezTo>
                <a:cubicBezTo>
                  <a:pt x="7202" y="2191"/>
                  <a:pt x="6956" y="2161"/>
                  <a:pt x="6864" y="2132"/>
                </a:cubicBezTo>
                <a:cubicBezTo>
                  <a:pt x="6532" y="2030"/>
                  <a:pt x="6457" y="1999"/>
                  <a:pt x="6457" y="1981"/>
                </a:cubicBezTo>
                <a:cubicBezTo>
                  <a:pt x="6457" y="1971"/>
                  <a:pt x="6445" y="1970"/>
                  <a:pt x="6430" y="1977"/>
                </a:cubicBezTo>
                <a:cubicBezTo>
                  <a:pt x="6396" y="1992"/>
                  <a:pt x="6282" y="1915"/>
                  <a:pt x="6303" y="1892"/>
                </a:cubicBezTo>
                <a:cubicBezTo>
                  <a:pt x="6312" y="1882"/>
                  <a:pt x="6304" y="1881"/>
                  <a:pt x="6290" y="1887"/>
                </a:cubicBezTo>
                <a:cubicBezTo>
                  <a:pt x="6241" y="1909"/>
                  <a:pt x="6006" y="1674"/>
                  <a:pt x="5929" y="1529"/>
                </a:cubicBezTo>
                <a:cubicBezTo>
                  <a:pt x="5871" y="1420"/>
                  <a:pt x="5841" y="1287"/>
                  <a:pt x="5869" y="1275"/>
                </a:cubicBezTo>
                <a:cubicBezTo>
                  <a:pt x="5883" y="1269"/>
                  <a:pt x="5883" y="1259"/>
                  <a:pt x="5869" y="1247"/>
                </a:cubicBezTo>
                <a:cubicBezTo>
                  <a:pt x="5856" y="1236"/>
                  <a:pt x="5840" y="1219"/>
                  <a:pt x="5836" y="1209"/>
                </a:cubicBezTo>
                <a:cubicBezTo>
                  <a:pt x="5831" y="1200"/>
                  <a:pt x="5820" y="1192"/>
                  <a:pt x="5809" y="1195"/>
                </a:cubicBezTo>
                <a:cubicBezTo>
                  <a:pt x="5784" y="1201"/>
                  <a:pt x="5538" y="1085"/>
                  <a:pt x="5488" y="1044"/>
                </a:cubicBezTo>
                <a:cubicBezTo>
                  <a:pt x="5455" y="1017"/>
                  <a:pt x="5457" y="986"/>
                  <a:pt x="5495" y="752"/>
                </a:cubicBezTo>
                <a:cubicBezTo>
                  <a:pt x="5518" y="608"/>
                  <a:pt x="5540" y="493"/>
                  <a:pt x="5542" y="493"/>
                </a:cubicBezTo>
                <a:cubicBezTo>
                  <a:pt x="5544" y="493"/>
                  <a:pt x="5548" y="424"/>
                  <a:pt x="5555" y="343"/>
                </a:cubicBezTo>
                <a:cubicBezTo>
                  <a:pt x="5562" y="261"/>
                  <a:pt x="5575" y="180"/>
                  <a:pt x="5582" y="164"/>
                </a:cubicBezTo>
                <a:cubicBezTo>
                  <a:pt x="5590" y="145"/>
                  <a:pt x="5567" y="121"/>
                  <a:pt x="5529" y="98"/>
                </a:cubicBezTo>
                <a:cubicBezTo>
                  <a:pt x="5476" y="66"/>
                  <a:pt x="5476" y="55"/>
                  <a:pt x="5502" y="32"/>
                </a:cubicBezTo>
                <a:cubicBezTo>
                  <a:pt x="5528" y="8"/>
                  <a:pt x="5523" y="8"/>
                  <a:pt x="5488" y="27"/>
                </a:cubicBezTo>
                <a:cubicBezTo>
                  <a:pt x="5456" y="45"/>
                  <a:pt x="5437" y="40"/>
                  <a:pt x="5375" y="18"/>
                </a:cubicBezTo>
                <a:cubicBezTo>
                  <a:pt x="5310" y="-5"/>
                  <a:pt x="5277" y="-5"/>
                  <a:pt x="5188" y="13"/>
                </a:cubicBezTo>
                <a:close/>
                <a:moveTo>
                  <a:pt x="5288" y="2240"/>
                </a:moveTo>
                <a:cubicBezTo>
                  <a:pt x="5323" y="2225"/>
                  <a:pt x="5574" y="2299"/>
                  <a:pt x="5635" y="2344"/>
                </a:cubicBezTo>
                <a:cubicBezTo>
                  <a:pt x="5665" y="2366"/>
                  <a:pt x="5707" y="2386"/>
                  <a:pt x="5729" y="2386"/>
                </a:cubicBezTo>
                <a:cubicBezTo>
                  <a:pt x="5750" y="2386"/>
                  <a:pt x="5798" y="2409"/>
                  <a:pt x="5842" y="2438"/>
                </a:cubicBezTo>
                <a:cubicBezTo>
                  <a:pt x="5886" y="2467"/>
                  <a:pt x="6001" y="2534"/>
                  <a:pt x="6096" y="2584"/>
                </a:cubicBezTo>
                <a:cubicBezTo>
                  <a:pt x="6191" y="2635"/>
                  <a:pt x="6299" y="2696"/>
                  <a:pt x="6336" y="2721"/>
                </a:cubicBezTo>
                <a:cubicBezTo>
                  <a:pt x="6373" y="2745"/>
                  <a:pt x="6419" y="2763"/>
                  <a:pt x="6437" y="2763"/>
                </a:cubicBezTo>
                <a:cubicBezTo>
                  <a:pt x="6454" y="2764"/>
                  <a:pt x="6554" y="2801"/>
                  <a:pt x="6657" y="2843"/>
                </a:cubicBezTo>
                <a:cubicBezTo>
                  <a:pt x="6842" y="2919"/>
                  <a:pt x="7059" y="2971"/>
                  <a:pt x="7331" y="3013"/>
                </a:cubicBezTo>
                <a:cubicBezTo>
                  <a:pt x="7410" y="3025"/>
                  <a:pt x="7484" y="3048"/>
                  <a:pt x="7498" y="3060"/>
                </a:cubicBezTo>
                <a:cubicBezTo>
                  <a:pt x="7512" y="3072"/>
                  <a:pt x="7541" y="3074"/>
                  <a:pt x="7565" y="3069"/>
                </a:cubicBezTo>
                <a:cubicBezTo>
                  <a:pt x="7589" y="3065"/>
                  <a:pt x="7691" y="3078"/>
                  <a:pt x="7792" y="3098"/>
                </a:cubicBezTo>
                <a:cubicBezTo>
                  <a:pt x="7953" y="3128"/>
                  <a:pt x="8107" y="3153"/>
                  <a:pt x="8340" y="3182"/>
                </a:cubicBezTo>
                <a:cubicBezTo>
                  <a:pt x="8374" y="3187"/>
                  <a:pt x="8426" y="3191"/>
                  <a:pt x="8460" y="3196"/>
                </a:cubicBezTo>
                <a:cubicBezTo>
                  <a:pt x="8532" y="3209"/>
                  <a:pt x="8591" y="3214"/>
                  <a:pt x="8907" y="3229"/>
                </a:cubicBezTo>
                <a:cubicBezTo>
                  <a:pt x="9177" y="3243"/>
                  <a:pt x="9211" y="3250"/>
                  <a:pt x="9188" y="3276"/>
                </a:cubicBezTo>
                <a:cubicBezTo>
                  <a:pt x="9176" y="3289"/>
                  <a:pt x="9191" y="3293"/>
                  <a:pt x="9221" y="3286"/>
                </a:cubicBezTo>
                <a:cubicBezTo>
                  <a:pt x="9275" y="3274"/>
                  <a:pt x="9340" y="3301"/>
                  <a:pt x="9341" y="3333"/>
                </a:cubicBezTo>
                <a:cubicBezTo>
                  <a:pt x="9341" y="3346"/>
                  <a:pt x="9363" y="3350"/>
                  <a:pt x="9394" y="3347"/>
                </a:cubicBezTo>
                <a:cubicBezTo>
                  <a:pt x="9479" y="3341"/>
                  <a:pt x="9484" y="3388"/>
                  <a:pt x="9408" y="3455"/>
                </a:cubicBezTo>
                <a:cubicBezTo>
                  <a:pt x="9352" y="3505"/>
                  <a:pt x="9331" y="3512"/>
                  <a:pt x="9294" y="3498"/>
                </a:cubicBezTo>
                <a:cubicBezTo>
                  <a:pt x="9263" y="3486"/>
                  <a:pt x="9256" y="3488"/>
                  <a:pt x="9261" y="3502"/>
                </a:cubicBezTo>
                <a:cubicBezTo>
                  <a:pt x="9266" y="3519"/>
                  <a:pt x="8982" y="3588"/>
                  <a:pt x="8934" y="3583"/>
                </a:cubicBezTo>
                <a:cubicBezTo>
                  <a:pt x="8927" y="3582"/>
                  <a:pt x="8901" y="3591"/>
                  <a:pt x="8880" y="3597"/>
                </a:cubicBezTo>
                <a:cubicBezTo>
                  <a:pt x="8726" y="3643"/>
                  <a:pt x="8332" y="3727"/>
                  <a:pt x="8313" y="3719"/>
                </a:cubicBezTo>
                <a:cubicBezTo>
                  <a:pt x="8300" y="3713"/>
                  <a:pt x="8286" y="3719"/>
                  <a:pt x="8286" y="3729"/>
                </a:cubicBezTo>
                <a:cubicBezTo>
                  <a:pt x="8286" y="3746"/>
                  <a:pt x="7963" y="3870"/>
                  <a:pt x="7919" y="3870"/>
                </a:cubicBezTo>
                <a:cubicBezTo>
                  <a:pt x="7907" y="3870"/>
                  <a:pt x="7864" y="3890"/>
                  <a:pt x="7825" y="3917"/>
                </a:cubicBezTo>
                <a:cubicBezTo>
                  <a:pt x="7785" y="3945"/>
                  <a:pt x="7672" y="3988"/>
                  <a:pt x="7558" y="4016"/>
                </a:cubicBezTo>
                <a:cubicBezTo>
                  <a:pt x="7449" y="4043"/>
                  <a:pt x="7326" y="4074"/>
                  <a:pt x="7285" y="4086"/>
                </a:cubicBezTo>
                <a:cubicBezTo>
                  <a:pt x="7243" y="4099"/>
                  <a:pt x="7165" y="4119"/>
                  <a:pt x="7111" y="4129"/>
                </a:cubicBezTo>
                <a:cubicBezTo>
                  <a:pt x="7057" y="4139"/>
                  <a:pt x="6933" y="4165"/>
                  <a:pt x="6831" y="4190"/>
                </a:cubicBezTo>
                <a:cubicBezTo>
                  <a:pt x="6541" y="4260"/>
                  <a:pt x="6079" y="4341"/>
                  <a:pt x="6023" y="4331"/>
                </a:cubicBezTo>
                <a:cubicBezTo>
                  <a:pt x="5995" y="4327"/>
                  <a:pt x="5956" y="4336"/>
                  <a:pt x="5929" y="4350"/>
                </a:cubicBezTo>
                <a:cubicBezTo>
                  <a:pt x="5834" y="4400"/>
                  <a:pt x="5736" y="4380"/>
                  <a:pt x="5509" y="4261"/>
                </a:cubicBezTo>
                <a:cubicBezTo>
                  <a:pt x="5389" y="4198"/>
                  <a:pt x="5259" y="4144"/>
                  <a:pt x="5215" y="4138"/>
                </a:cubicBezTo>
                <a:cubicBezTo>
                  <a:pt x="5170" y="4133"/>
                  <a:pt x="5115" y="4120"/>
                  <a:pt x="5095" y="4115"/>
                </a:cubicBezTo>
                <a:cubicBezTo>
                  <a:pt x="5074" y="4109"/>
                  <a:pt x="5048" y="4106"/>
                  <a:pt x="5034" y="4105"/>
                </a:cubicBezTo>
                <a:cubicBezTo>
                  <a:pt x="5006" y="4103"/>
                  <a:pt x="5002" y="3981"/>
                  <a:pt x="5028" y="3818"/>
                </a:cubicBezTo>
                <a:cubicBezTo>
                  <a:pt x="5038" y="3756"/>
                  <a:pt x="5093" y="3396"/>
                  <a:pt x="5148" y="3022"/>
                </a:cubicBezTo>
                <a:cubicBezTo>
                  <a:pt x="5203" y="2648"/>
                  <a:pt x="5254" y="2330"/>
                  <a:pt x="5261" y="2316"/>
                </a:cubicBezTo>
                <a:cubicBezTo>
                  <a:pt x="5269" y="2301"/>
                  <a:pt x="5277" y="2280"/>
                  <a:pt x="5275" y="2269"/>
                </a:cubicBezTo>
                <a:cubicBezTo>
                  <a:pt x="5272" y="2257"/>
                  <a:pt x="5276" y="2246"/>
                  <a:pt x="5288" y="2240"/>
                </a:cubicBezTo>
                <a:close/>
                <a:moveTo>
                  <a:pt x="10543" y="4232"/>
                </a:moveTo>
                <a:cubicBezTo>
                  <a:pt x="10563" y="4232"/>
                  <a:pt x="10661" y="4322"/>
                  <a:pt x="10763" y="4430"/>
                </a:cubicBezTo>
                <a:cubicBezTo>
                  <a:pt x="11199" y="4892"/>
                  <a:pt x="11607" y="5197"/>
                  <a:pt x="12052" y="5405"/>
                </a:cubicBezTo>
                <a:cubicBezTo>
                  <a:pt x="12274" y="5509"/>
                  <a:pt x="12838" y="5829"/>
                  <a:pt x="12826" y="5843"/>
                </a:cubicBezTo>
                <a:cubicBezTo>
                  <a:pt x="12821" y="5849"/>
                  <a:pt x="12641" y="5906"/>
                  <a:pt x="12426" y="5970"/>
                </a:cubicBezTo>
                <a:cubicBezTo>
                  <a:pt x="12211" y="6035"/>
                  <a:pt x="12016" y="6093"/>
                  <a:pt x="11992" y="6102"/>
                </a:cubicBezTo>
                <a:cubicBezTo>
                  <a:pt x="11968" y="6111"/>
                  <a:pt x="11589" y="6230"/>
                  <a:pt x="11151" y="6366"/>
                </a:cubicBezTo>
                <a:cubicBezTo>
                  <a:pt x="10712" y="6501"/>
                  <a:pt x="10258" y="6641"/>
                  <a:pt x="10142" y="6676"/>
                </a:cubicBezTo>
                <a:cubicBezTo>
                  <a:pt x="10027" y="6712"/>
                  <a:pt x="9746" y="6800"/>
                  <a:pt x="9521" y="6870"/>
                </a:cubicBezTo>
                <a:cubicBezTo>
                  <a:pt x="9297" y="6939"/>
                  <a:pt x="8938" y="7047"/>
                  <a:pt x="8720" y="7114"/>
                </a:cubicBezTo>
                <a:cubicBezTo>
                  <a:pt x="8000" y="7337"/>
                  <a:pt x="7533" y="7484"/>
                  <a:pt x="7445" y="7510"/>
                </a:cubicBezTo>
                <a:cubicBezTo>
                  <a:pt x="7357" y="7536"/>
                  <a:pt x="7065" y="7627"/>
                  <a:pt x="6837" y="7698"/>
                </a:cubicBezTo>
                <a:cubicBezTo>
                  <a:pt x="6769" y="7720"/>
                  <a:pt x="6189" y="7901"/>
                  <a:pt x="5549" y="8099"/>
                </a:cubicBezTo>
                <a:cubicBezTo>
                  <a:pt x="4908" y="8297"/>
                  <a:pt x="4382" y="8457"/>
                  <a:pt x="4373" y="8457"/>
                </a:cubicBezTo>
                <a:cubicBezTo>
                  <a:pt x="4334" y="8457"/>
                  <a:pt x="4341" y="8390"/>
                  <a:pt x="4420" y="7863"/>
                </a:cubicBezTo>
                <a:cubicBezTo>
                  <a:pt x="4671" y="6205"/>
                  <a:pt x="4801" y="5316"/>
                  <a:pt x="4801" y="5292"/>
                </a:cubicBezTo>
                <a:cubicBezTo>
                  <a:pt x="4801" y="5277"/>
                  <a:pt x="4937" y="5199"/>
                  <a:pt x="5101" y="5118"/>
                </a:cubicBezTo>
                <a:lnTo>
                  <a:pt x="5395" y="4972"/>
                </a:lnTo>
                <a:lnTo>
                  <a:pt x="5856" y="4958"/>
                </a:lnTo>
                <a:cubicBezTo>
                  <a:pt x="6118" y="4951"/>
                  <a:pt x="6373" y="4938"/>
                  <a:pt x="6443" y="4925"/>
                </a:cubicBezTo>
                <a:cubicBezTo>
                  <a:pt x="7378" y="4743"/>
                  <a:pt x="7745" y="4692"/>
                  <a:pt x="8346" y="4670"/>
                </a:cubicBezTo>
                <a:cubicBezTo>
                  <a:pt x="9056" y="4645"/>
                  <a:pt x="9593" y="4550"/>
                  <a:pt x="10182" y="4345"/>
                </a:cubicBezTo>
                <a:cubicBezTo>
                  <a:pt x="10361" y="4284"/>
                  <a:pt x="10523" y="4232"/>
                  <a:pt x="10543" y="4232"/>
                </a:cubicBezTo>
                <a:close/>
              </a:path>
            </a:pathLst>
          </a:custGeom>
          <a:ln w="12700">
            <a:miter lim="400000"/>
          </a:ln>
        </p:spPr>
      </p:pic>
      <p:pic>
        <p:nvPicPr>
          <p:cNvPr id="122" name="Balls - Assorted vector.jpg"/>
          <p:cNvPicPr>
            <a:picLocks noChangeAspect="1"/>
          </p:cNvPicPr>
          <p:nvPr/>
        </p:nvPicPr>
        <p:blipFill>
          <a:blip r:embed="rId5"/>
          <a:srcRect l="37110" t="36364" r="28495" b="39469"/>
          <a:stretch>
            <a:fillRect/>
          </a:stretch>
        </p:blipFill>
        <p:spPr>
          <a:xfrm>
            <a:off x="555284" y="6992316"/>
            <a:ext cx="781755" cy="549271"/>
          </a:xfrm>
          <a:custGeom>
            <a:avLst/>
            <a:gdLst/>
            <a:ahLst/>
            <a:cxnLst>
              <a:cxn ang="0">
                <a:pos x="wd2" y="hd2"/>
              </a:cxn>
              <a:cxn ang="5400000">
                <a:pos x="wd2" y="hd2"/>
              </a:cxn>
              <a:cxn ang="10800000">
                <a:pos x="wd2" y="hd2"/>
              </a:cxn>
              <a:cxn ang="16200000">
                <a:pos x="wd2" y="hd2"/>
              </a:cxn>
            </a:cxnLst>
            <a:rect l="0" t="0" r="r" b="b"/>
            <a:pathLst>
              <a:path w="21537" h="21552" extrusionOk="0">
                <a:moveTo>
                  <a:pt x="7072" y="10"/>
                </a:moveTo>
                <a:cubicBezTo>
                  <a:pt x="6389" y="-16"/>
                  <a:pt x="5759" y="7"/>
                  <a:pt x="5618" y="104"/>
                </a:cubicBezTo>
                <a:cubicBezTo>
                  <a:pt x="5405" y="249"/>
                  <a:pt x="4117" y="614"/>
                  <a:pt x="4010" y="555"/>
                </a:cubicBezTo>
                <a:cubicBezTo>
                  <a:pt x="3960" y="528"/>
                  <a:pt x="3900" y="538"/>
                  <a:pt x="3879" y="586"/>
                </a:cubicBezTo>
                <a:cubicBezTo>
                  <a:pt x="3858" y="634"/>
                  <a:pt x="3793" y="660"/>
                  <a:pt x="3737" y="649"/>
                </a:cubicBezTo>
                <a:cubicBezTo>
                  <a:pt x="3681" y="637"/>
                  <a:pt x="3507" y="715"/>
                  <a:pt x="3343" y="820"/>
                </a:cubicBezTo>
                <a:cubicBezTo>
                  <a:pt x="3179" y="925"/>
                  <a:pt x="3009" y="1006"/>
                  <a:pt x="2972" y="1007"/>
                </a:cubicBezTo>
                <a:cubicBezTo>
                  <a:pt x="2584" y="1014"/>
                  <a:pt x="367" y="2582"/>
                  <a:pt x="151" y="3000"/>
                </a:cubicBezTo>
                <a:cubicBezTo>
                  <a:pt x="-63" y="3413"/>
                  <a:pt x="-46" y="4581"/>
                  <a:pt x="184" y="5211"/>
                </a:cubicBezTo>
                <a:cubicBezTo>
                  <a:pt x="214" y="5295"/>
                  <a:pt x="249" y="5444"/>
                  <a:pt x="249" y="5538"/>
                </a:cubicBezTo>
                <a:cubicBezTo>
                  <a:pt x="249" y="5633"/>
                  <a:pt x="274" y="5802"/>
                  <a:pt x="304" y="5912"/>
                </a:cubicBezTo>
                <a:cubicBezTo>
                  <a:pt x="334" y="6022"/>
                  <a:pt x="392" y="6288"/>
                  <a:pt x="435" y="6504"/>
                </a:cubicBezTo>
                <a:cubicBezTo>
                  <a:pt x="478" y="6719"/>
                  <a:pt x="562" y="7067"/>
                  <a:pt x="621" y="7282"/>
                </a:cubicBezTo>
                <a:cubicBezTo>
                  <a:pt x="680" y="7498"/>
                  <a:pt x="810" y="8012"/>
                  <a:pt x="916" y="8419"/>
                </a:cubicBezTo>
                <a:cubicBezTo>
                  <a:pt x="1023" y="8826"/>
                  <a:pt x="1147" y="9219"/>
                  <a:pt x="1190" y="9291"/>
                </a:cubicBezTo>
                <a:cubicBezTo>
                  <a:pt x="1233" y="9363"/>
                  <a:pt x="1387" y="9786"/>
                  <a:pt x="1528" y="10241"/>
                </a:cubicBezTo>
                <a:cubicBezTo>
                  <a:pt x="1670" y="10696"/>
                  <a:pt x="1852" y="11240"/>
                  <a:pt x="1933" y="11440"/>
                </a:cubicBezTo>
                <a:cubicBezTo>
                  <a:pt x="2014" y="11640"/>
                  <a:pt x="2075" y="11862"/>
                  <a:pt x="2075" y="11939"/>
                </a:cubicBezTo>
                <a:cubicBezTo>
                  <a:pt x="2075" y="12015"/>
                  <a:pt x="2148" y="12250"/>
                  <a:pt x="2239" y="12453"/>
                </a:cubicBezTo>
                <a:cubicBezTo>
                  <a:pt x="2331" y="12655"/>
                  <a:pt x="2459" y="12955"/>
                  <a:pt x="2523" y="13122"/>
                </a:cubicBezTo>
                <a:cubicBezTo>
                  <a:pt x="2799" y="13840"/>
                  <a:pt x="3988" y="15857"/>
                  <a:pt x="4459" y="16408"/>
                </a:cubicBezTo>
                <a:cubicBezTo>
                  <a:pt x="4861" y="16879"/>
                  <a:pt x="5027" y="17143"/>
                  <a:pt x="4973" y="17218"/>
                </a:cubicBezTo>
                <a:cubicBezTo>
                  <a:pt x="4943" y="17259"/>
                  <a:pt x="4812" y="17310"/>
                  <a:pt x="4677" y="17342"/>
                </a:cubicBezTo>
                <a:cubicBezTo>
                  <a:pt x="4543" y="17375"/>
                  <a:pt x="4373" y="17417"/>
                  <a:pt x="4306" y="17436"/>
                </a:cubicBezTo>
                <a:cubicBezTo>
                  <a:pt x="4111" y="17490"/>
                  <a:pt x="3246" y="17712"/>
                  <a:pt x="2851" y="17810"/>
                </a:cubicBezTo>
                <a:cubicBezTo>
                  <a:pt x="2394" y="17923"/>
                  <a:pt x="1510" y="18291"/>
                  <a:pt x="1190" y="18495"/>
                </a:cubicBezTo>
                <a:cubicBezTo>
                  <a:pt x="602" y="18869"/>
                  <a:pt x="391" y="19379"/>
                  <a:pt x="687" y="19740"/>
                </a:cubicBezTo>
                <a:cubicBezTo>
                  <a:pt x="1179" y="20343"/>
                  <a:pt x="2618" y="20934"/>
                  <a:pt x="4338" y="21220"/>
                </a:cubicBezTo>
                <a:cubicBezTo>
                  <a:pt x="5356" y="21389"/>
                  <a:pt x="5543" y="21404"/>
                  <a:pt x="6208" y="21469"/>
                </a:cubicBezTo>
                <a:cubicBezTo>
                  <a:pt x="7237" y="21570"/>
                  <a:pt x="10490" y="21584"/>
                  <a:pt x="11587" y="21485"/>
                </a:cubicBezTo>
                <a:cubicBezTo>
                  <a:pt x="12700" y="21384"/>
                  <a:pt x="13666" y="21211"/>
                  <a:pt x="14714" y="20955"/>
                </a:cubicBezTo>
                <a:cubicBezTo>
                  <a:pt x="16643" y="20485"/>
                  <a:pt x="17579" y="19834"/>
                  <a:pt x="17328" y="19118"/>
                </a:cubicBezTo>
                <a:cubicBezTo>
                  <a:pt x="17213" y="18789"/>
                  <a:pt x="17005" y="18626"/>
                  <a:pt x="16278" y="18261"/>
                </a:cubicBezTo>
                <a:cubicBezTo>
                  <a:pt x="15532" y="17887"/>
                  <a:pt x="15428" y="17723"/>
                  <a:pt x="15764" y="17498"/>
                </a:cubicBezTo>
                <a:cubicBezTo>
                  <a:pt x="16161" y="17233"/>
                  <a:pt x="16869" y="16506"/>
                  <a:pt x="17087" y="16143"/>
                </a:cubicBezTo>
                <a:cubicBezTo>
                  <a:pt x="17403" y="15617"/>
                  <a:pt x="17420" y="15389"/>
                  <a:pt x="17218" y="12733"/>
                </a:cubicBezTo>
                <a:cubicBezTo>
                  <a:pt x="17188" y="12340"/>
                  <a:pt x="16959" y="10966"/>
                  <a:pt x="16901" y="10833"/>
                </a:cubicBezTo>
                <a:cubicBezTo>
                  <a:pt x="16880" y="10785"/>
                  <a:pt x="16733" y="10209"/>
                  <a:pt x="16573" y="9556"/>
                </a:cubicBezTo>
                <a:cubicBezTo>
                  <a:pt x="16414" y="8903"/>
                  <a:pt x="16244" y="8229"/>
                  <a:pt x="16201" y="8061"/>
                </a:cubicBezTo>
                <a:cubicBezTo>
                  <a:pt x="16118" y="7738"/>
                  <a:pt x="16071" y="7525"/>
                  <a:pt x="16070" y="7454"/>
                </a:cubicBezTo>
                <a:cubicBezTo>
                  <a:pt x="16070" y="7430"/>
                  <a:pt x="16036" y="7354"/>
                  <a:pt x="15994" y="7282"/>
                </a:cubicBezTo>
                <a:cubicBezTo>
                  <a:pt x="15951" y="7211"/>
                  <a:pt x="15876" y="7014"/>
                  <a:pt x="15830" y="6846"/>
                </a:cubicBezTo>
                <a:cubicBezTo>
                  <a:pt x="15747" y="6545"/>
                  <a:pt x="15470" y="5962"/>
                  <a:pt x="15108" y="5351"/>
                </a:cubicBezTo>
                <a:cubicBezTo>
                  <a:pt x="15005" y="5178"/>
                  <a:pt x="14922" y="5013"/>
                  <a:pt x="14922" y="4978"/>
                </a:cubicBezTo>
                <a:cubicBezTo>
                  <a:pt x="14922" y="4943"/>
                  <a:pt x="14840" y="4811"/>
                  <a:pt x="14747" y="4682"/>
                </a:cubicBezTo>
                <a:cubicBezTo>
                  <a:pt x="14655" y="4553"/>
                  <a:pt x="14442" y="4234"/>
                  <a:pt x="14266" y="3966"/>
                </a:cubicBezTo>
                <a:cubicBezTo>
                  <a:pt x="13621" y="2979"/>
                  <a:pt x="12036" y="1635"/>
                  <a:pt x="10833" y="1053"/>
                </a:cubicBezTo>
                <a:cubicBezTo>
                  <a:pt x="10576" y="929"/>
                  <a:pt x="10310" y="796"/>
                  <a:pt x="10243" y="758"/>
                </a:cubicBezTo>
                <a:cubicBezTo>
                  <a:pt x="10125" y="691"/>
                  <a:pt x="9479" y="439"/>
                  <a:pt x="8843" y="228"/>
                </a:cubicBezTo>
                <a:cubicBezTo>
                  <a:pt x="8495" y="113"/>
                  <a:pt x="7755" y="36"/>
                  <a:pt x="7072" y="10"/>
                </a:cubicBezTo>
                <a:close/>
                <a:moveTo>
                  <a:pt x="21537" y="18526"/>
                </a:moveTo>
                <a:cubicBezTo>
                  <a:pt x="21218" y="18732"/>
                  <a:pt x="20984" y="18954"/>
                  <a:pt x="20947" y="19164"/>
                </a:cubicBezTo>
                <a:cubicBezTo>
                  <a:pt x="20870" y="19601"/>
                  <a:pt x="20999" y="19810"/>
                  <a:pt x="21537" y="20161"/>
                </a:cubicBezTo>
                <a:lnTo>
                  <a:pt x="21537" y="18526"/>
                </a:lnTo>
                <a:close/>
              </a:path>
            </a:pathLst>
          </a:custGeom>
          <a:ln w="12700">
            <a:miter lim="400000"/>
          </a:ln>
        </p:spPr>
      </p:pic>
      <p:pic>
        <p:nvPicPr>
          <p:cNvPr id="123" name="Balls - Assorted vector.jpg"/>
          <p:cNvPicPr>
            <a:picLocks noChangeAspect="1"/>
          </p:cNvPicPr>
          <p:nvPr/>
        </p:nvPicPr>
        <p:blipFill>
          <a:blip r:embed="rId5"/>
          <a:srcRect l="3827" t="3098" r="67967" b="68166"/>
          <a:stretch>
            <a:fillRect/>
          </a:stretch>
        </p:blipFill>
        <p:spPr>
          <a:xfrm>
            <a:off x="6135285" y="2664706"/>
            <a:ext cx="734230" cy="748053"/>
          </a:xfrm>
          <a:custGeom>
            <a:avLst/>
            <a:gdLst/>
            <a:ahLst/>
            <a:cxnLst>
              <a:cxn ang="0">
                <a:pos x="wd2" y="hd2"/>
              </a:cxn>
              <a:cxn ang="5400000">
                <a:pos x="wd2" y="hd2"/>
              </a:cxn>
              <a:cxn ang="10800000">
                <a:pos x="wd2" y="hd2"/>
              </a:cxn>
              <a:cxn ang="16200000">
                <a:pos x="wd2" y="hd2"/>
              </a:cxn>
            </a:cxnLst>
            <a:rect l="0" t="0" r="r" b="b"/>
            <a:pathLst>
              <a:path w="21499" h="21545" extrusionOk="0">
                <a:moveTo>
                  <a:pt x="10262" y="0"/>
                </a:moveTo>
                <a:cubicBezTo>
                  <a:pt x="8939" y="-3"/>
                  <a:pt x="8353" y="87"/>
                  <a:pt x="7624" y="411"/>
                </a:cubicBezTo>
                <a:cubicBezTo>
                  <a:pt x="7411" y="506"/>
                  <a:pt x="6998" y="668"/>
                  <a:pt x="6706" y="777"/>
                </a:cubicBezTo>
                <a:cubicBezTo>
                  <a:pt x="5784" y="1120"/>
                  <a:pt x="4007" y="2330"/>
                  <a:pt x="3173" y="3178"/>
                </a:cubicBezTo>
                <a:cubicBezTo>
                  <a:pt x="2901" y="3454"/>
                  <a:pt x="2697" y="3681"/>
                  <a:pt x="2720" y="3681"/>
                </a:cubicBezTo>
                <a:cubicBezTo>
                  <a:pt x="2743" y="3681"/>
                  <a:pt x="2696" y="3750"/>
                  <a:pt x="2615" y="3841"/>
                </a:cubicBezTo>
                <a:cubicBezTo>
                  <a:pt x="2534" y="3931"/>
                  <a:pt x="2381" y="4137"/>
                  <a:pt x="2278" y="4298"/>
                </a:cubicBezTo>
                <a:cubicBezTo>
                  <a:pt x="2175" y="4459"/>
                  <a:pt x="1980" y="4774"/>
                  <a:pt x="1837" y="4995"/>
                </a:cubicBezTo>
                <a:cubicBezTo>
                  <a:pt x="1154" y="6047"/>
                  <a:pt x="709" y="7755"/>
                  <a:pt x="605" y="9762"/>
                </a:cubicBezTo>
                <a:cubicBezTo>
                  <a:pt x="524" y="11319"/>
                  <a:pt x="754" y="12331"/>
                  <a:pt x="1558" y="13899"/>
                </a:cubicBezTo>
                <a:cubicBezTo>
                  <a:pt x="2130" y="15016"/>
                  <a:pt x="2865" y="16097"/>
                  <a:pt x="3277" y="16448"/>
                </a:cubicBezTo>
                <a:cubicBezTo>
                  <a:pt x="3454" y="16599"/>
                  <a:pt x="3715" y="16827"/>
                  <a:pt x="3859" y="16951"/>
                </a:cubicBezTo>
                <a:cubicBezTo>
                  <a:pt x="4002" y="17076"/>
                  <a:pt x="4301" y="17314"/>
                  <a:pt x="4521" y="17477"/>
                </a:cubicBezTo>
                <a:cubicBezTo>
                  <a:pt x="4915" y="17770"/>
                  <a:pt x="4914" y="17773"/>
                  <a:pt x="4753" y="17877"/>
                </a:cubicBezTo>
                <a:cubicBezTo>
                  <a:pt x="4664" y="17936"/>
                  <a:pt x="4489" y="17992"/>
                  <a:pt x="4358" y="18003"/>
                </a:cubicBezTo>
                <a:cubicBezTo>
                  <a:pt x="3942" y="18039"/>
                  <a:pt x="2713" y="18255"/>
                  <a:pt x="2290" y="18369"/>
                </a:cubicBezTo>
                <a:cubicBezTo>
                  <a:pt x="585" y="18829"/>
                  <a:pt x="-101" y="19217"/>
                  <a:pt x="12" y="19660"/>
                </a:cubicBezTo>
                <a:cubicBezTo>
                  <a:pt x="130" y="20121"/>
                  <a:pt x="1323" y="20633"/>
                  <a:pt x="2999" y="20941"/>
                </a:cubicBezTo>
                <a:cubicBezTo>
                  <a:pt x="4413" y="21201"/>
                  <a:pt x="4873" y="21264"/>
                  <a:pt x="6415" y="21398"/>
                </a:cubicBezTo>
                <a:cubicBezTo>
                  <a:pt x="8152" y="21549"/>
                  <a:pt x="12507" y="21597"/>
                  <a:pt x="14131" y="21478"/>
                </a:cubicBezTo>
                <a:cubicBezTo>
                  <a:pt x="16211" y="21325"/>
                  <a:pt x="17331" y="21178"/>
                  <a:pt x="18780" y="20884"/>
                </a:cubicBezTo>
                <a:cubicBezTo>
                  <a:pt x="20373" y="20559"/>
                  <a:pt x="21499" y="20039"/>
                  <a:pt x="21499" y="19626"/>
                </a:cubicBezTo>
                <a:cubicBezTo>
                  <a:pt x="21499" y="19283"/>
                  <a:pt x="21160" y="19038"/>
                  <a:pt x="20139" y="18632"/>
                </a:cubicBezTo>
                <a:cubicBezTo>
                  <a:pt x="19670" y="18445"/>
                  <a:pt x="17262" y="17968"/>
                  <a:pt x="16676" y="17946"/>
                </a:cubicBezTo>
                <a:cubicBezTo>
                  <a:pt x="16183" y="17927"/>
                  <a:pt x="16056" y="17806"/>
                  <a:pt x="16339" y="17626"/>
                </a:cubicBezTo>
                <a:cubicBezTo>
                  <a:pt x="16708" y="17391"/>
                  <a:pt x="17792" y="16322"/>
                  <a:pt x="18199" y="15786"/>
                </a:cubicBezTo>
                <a:cubicBezTo>
                  <a:pt x="18934" y="14816"/>
                  <a:pt x="19678" y="13220"/>
                  <a:pt x="19942" y="12059"/>
                </a:cubicBezTo>
                <a:cubicBezTo>
                  <a:pt x="20240" y="10748"/>
                  <a:pt x="20319" y="9103"/>
                  <a:pt x="20116" y="8550"/>
                </a:cubicBezTo>
                <a:cubicBezTo>
                  <a:pt x="20057" y="8389"/>
                  <a:pt x="20013" y="8114"/>
                  <a:pt x="20012" y="7933"/>
                </a:cubicBezTo>
                <a:cubicBezTo>
                  <a:pt x="20010" y="7752"/>
                  <a:pt x="19964" y="7425"/>
                  <a:pt x="19907" y="7213"/>
                </a:cubicBezTo>
                <a:cubicBezTo>
                  <a:pt x="19849" y="7000"/>
                  <a:pt x="19802" y="6811"/>
                  <a:pt x="19802" y="6790"/>
                </a:cubicBezTo>
                <a:cubicBezTo>
                  <a:pt x="19803" y="6769"/>
                  <a:pt x="19759" y="6644"/>
                  <a:pt x="19709" y="6515"/>
                </a:cubicBezTo>
                <a:cubicBezTo>
                  <a:pt x="19105" y="4931"/>
                  <a:pt x="18310" y="3706"/>
                  <a:pt x="17513" y="3132"/>
                </a:cubicBezTo>
                <a:cubicBezTo>
                  <a:pt x="17390" y="3043"/>
                  <a:pt x="16969" y="2736"/>
                  <a:pt x="16572" y="2446"/>
                </a:cubicBezTo>
                <a:cubicBezTo>
                  <a:pt x="15706" y="1814"/>
                  <a:pt x="14588" y="1116"/>
                  <a:pt x="14085" y="892"/>
                </a:cubicBezTo>
                <a:cubicBezTo>
                  <a:pt x="13884" y="802"/>
                  <a:pt x="13488" y="625"/>
                  <a:pt x="13202" y="491"/>
                </a:cubicBezTo>
                <a:cubicBezTo>
                  <a:pt x="12420" y="127"/>
                  <a:pt x="11696" y="3"/>
                  <a:pt x="10262" y="0"/>
                </a:cubicBezTo>
                <a:close/>
              </a:path>
            </a:pathLst>
          </a:custGeom>
          <a:ln w="12700">
            <a:miter lim="400000"/>
          </a:ln>
        </p:spPr>
      </p:pic>
      <p:pic>
        <p:nvPicPr>
          <p:cNvPr id="124" name="Balls - Assorted vector.jpg"/>
          <p:cNvPicPr>
            <a:picLocks noChangeAspect="1"/>
          </p:cNvPicPr>
          <p:nvPr/>
        </p:nvPicPr>
        <p:blipFill>
          <a:blip r:embed="rId5"/>
          <a:srcRect l="4490" t="36102" r="68640" b="39421"/>
          <a:stretch>
            <a:fillRect/>
          </a:stretch>
        </p:blipFill>
        <p:spPr>
          <a:xfrm>
            <a:off x="6111771" y="8420280"/>
            <a:ext cx="666058" cy="606757"/>
          </a:xfrm>
          <a:custGeom>
            <a:avLst/>
            <a:gdLst/>
            <a:ahLst/>
            <a:cxnLst>
              <a:cxn ang="0">
                <a:pos x="wd2" y="hd2"/>
              </a:cxn>
              <a:cxn ang="5400000">
                <a:pos x="wd2" y="hd2"/>
              </a:cxn>
              <a:cxn ang="10800000">
                <a:pos x="wd2" y="hd2"/>
              </a:cxn>
              <a:cxn ang="16200000">
                <a:pos x="wd2" y="hd2"/>
              </a:cxn>
            </a:cxnLst>
            <a:rect l="0" t="0" r="r" b="b"/>
            <a:pathLst>
              <a:path w="21488" h="21562" extrusionOk="0">
                <a:moveTo>
                  <a:pt x="8169" y="94"/>
                </a:moveTo>
                <a:cubicBezTo>
                  <a:pt x="8119" y="138"/>
                  <a:pt x="7961" y="197"/>
                  <a:pt x="7810" y="221"/>
                </a:cubicBezTo>
                <a:cubicBezTo>
                  <a:pt x="7660" y="245"/>
                  <a:pt x="7455" y="292"/>
                  <a:pt x="7350" y="320"/>
                </a:cubicBezTo>
                <a:cubicBezTo>
                  <a:pt x="7064" y="396"/>
                  <a:pt x="5729" y="1136"/>
                  <a:pt x="5621" y="1279"/>
                </a:cubicBezTo>
                <a:cubicBezTo>
                  <a:pt x="5570" y="1347"/>
                  <a:pt x="5490" y="1404"/>
                  <a:pt x="5442" y="1406"/>
                </a:cubicBezTo>
                <a:cubicBezTo>
                  <a:pt x="5393" y="1408"/>
                  <a:pt x="5232" y="1520"/>
                  <a:pt x="5083" y="1660"/>
                </a:cubicBezTo>
                <a:cubicBezTo>
                  <a:pt x="4934" y="1800"/>
                  <a:pt x="4764" y="1914"/>
                  <a:pt x="4712" y="1914"/>
                </a:cubicBezTo>
                <a:cubicBezTo>
                  <a:pt x="4660" y="1914"/>
                  <a:pt x="4561" y="1981"/>
                  <a:pt x="4494" y="2055"/>
                </a:cubicBezTo>
                <a:cubicBezTo>
                  <a:pt x="4427" y="2129"/>
                  <a:pt x="4190" y="2355"/>
                  <a:pt x="3969" y="2563"/>
                </a:cubicBezTo>
                <a:cubicBezTo>
                  <a:pt x="3337" y="3157"/>
                  <a:pt x="2853" y="3856"/>
                  <a:pt x="2497" y="4664"/>
                </a:cubicBezTo>
                <a:cubicBezTo>
                  <a:pt x="2316" y="5074"/>
                  <a:pt x="2138" y="5470"/>
                  <a:pt x="2100" y="5552"/>
                </a:cubicBezTo>
                <a:cubicBezTo>
                  <a:pt x="2061" y="5635"/>
                  <a:pt x="2036" y="5803"/>
                  <a:pt x="2036" y="5919"/>
                </a:cubicBezTo>
                <a:cubicBezTo>
                  <a:pt x="2036" y="6035"/>
                  <a:pt x="2002" y="6144"/>
                  <a:pt x="1959" y="6173"/>
                </a:cubicBezTo>
                <a:cubicBezTo>
                  <a:pt x="1916" y="6202"/>
                  <a:pt x="1869" y="6366"/>
                  <a:pt x="1869" y="6526"/>
                </a:cubicBezTo>
                <a:cubicBezTo>
                  <a:pt x="1869" y="6686"/>
                  <a:pt x="1837" y="6834"/>
                  <a:pt x="1793" y="6864"/>
                </a:cubicBezTo>
                <a:cubicBezTo>
                  <a:pt x="1744" y="6897"/>
                  <a:pt x="1718" y="7208"/>
                  <a:pt x="1729" y="7612"/>
                </a:cubicBezTo>
                <a:cubicBezTo>
                  <a:pt x="1740" y="8049"/>
                  <a:pt x="1711" y="8322"/>
                  <a:pt x="1652" y="8387"/>
                </a:cubicBezTo>
                <a:cubicBezTo>
                  <a:pt x="1601" y="8444"/>
                  <a:pt x="1562" y="8570"/>
                  <a:pt x="1562" y="8669"/>
                </a:cubicBezTo>
                <a:cubicBezTo>
                  <a:pt x="1562" y="8769"/>
                  <a:pt x="1530" y="8888"/>
                  <a:pt x="1485" y="8937"/>
                </a:cubicBezTo>
                <a:cubicBezTo>
                  <a:pt x="1432" y="8996"/>
                  <a:pt x="1412" y="9569"/>
                  <a:pt x="1434" y="10573"/>
                </a:cubicBezTo>
                <a:cubicBezTo>
                  <a:pt x="1468" y="12133"/>
                  <a:pt x="1526" y="12716"/>
                  <a:pt x="1652" y="12802"/>
                </a:cubicBezTo>
                <a:cubicBezTo>
                  <a:pt x="1690" y="12828"/>
                  <a:pt x="1716" y="12954"/>
                  <a:pt x="1716" y="13070"/>
                </a:cubicBezTo>
                <a:cubicBezTo>
                  <a:pt x="1716" y="13186"/>
                  <a:pt x="1754" y="13340"/>
                  <a:pt x="1793" y="13422"/>
                </a:cubicBezTo>
                <a:cubicBezTo>
                  <a:pt x="1831" y="13504"/>
                  <a:pt x="2018" y="13954"/>
                  <a:pt x="2215" y="14409"/>
                </a:cubicBezTo>
                <a:cubicBezTo>
                  <a:pt x="2412" y="14865"/>
                  <a:pt x="2624" y="15281"/>
                  <a:pt x="2689" y="15340"/>
                </a:cubicBezTo>
                <a:cubicBezTo>
                  <a:pt x="2754" y="15400"/>
                  <a:pt x="2817" y="15479"/>
                  <a:pt x="2817" y="15524"/>
                </a:cubicBezTo>
                <a:cubicBezTo>
                  <a:pt x="2817" y="15646"/>
                  <a:pt x="3254" y="16264"/>
                  <a:pt x="3777" y="16864"/>
                </a:cubicBezTo>
                <a:cubicBezTo>
                  <a:pt x="4285" y="17445"/>
                  <a:pt x="4295" y="17558"/>
                  <a:pt x="3816" y="17625"/>
                </a:cubicBezTo>
                <a:cubicBezTo>
                  <a:pt x="3389" y="17684"/>
                  <a:pt x="3248" y="17716"/>
                  <a:pt x="3124" y="17766"/>
                </a:cubicBezTo>
                <a:cubicBezTo>
                  <a:pt x="3060" y="17792"/>
                  <a:pt x="2629" y="17913"/>
                  <a:pt x="2164" y="18034"/>
                </a:cubicBezTo>
                <a:cubicBezTo>
                  <a:pt x="837" y="18380"/>
                  <a:pt x="0" y="18891"/>
                  <a:pt x="0" y="19346"/>
                </a:cubicBezTo>
                <a:cubicBezTo>
                  <a:pt x="0" y="19780"/>
                  <a:pt x="889" y="20339"/>
                  <a:pt x="2061" y="20643"/>
                </a:cubicBezTo>
                <a:cubicBezTo>
                  <a:pt x="3972" y="21139"/>
                  <a:pt x="6208" y="21429"/>
                  <a:pt x="8745" y="21518"/>
                </a:cubicBezTo>
                <a:cubicBezTo>
                  <a:pt x="9712" y="21551"/>
                  <a:pt x="10749" y="21569"/>
                  <a:pt x="11050" y="21560"/>
                </a:cubicBezTo>
                <a:cubicBezTo>
                  <a:pt x="14758" y="21449"/>
                  <a:pt x="14835" y="21441"/>
                  <a:pt x="17145" y="21095"/>
                </a:cubicBezTo>
                <a:cubicBezTo>
                  <a:pt x="19219" y="20783"/>
                  <a:pt x="21166" y="20128"/>
                  <a:pt x="21396" y="19656"/>
                </a:cubicBezTo>
                <a:cubicBezTo>
                  <a:pt x="21600" y="19235"/>
                  <a:pt x="21476" y="18959"/>
                  <a:pt x="20935" y="18655"/>
                </a:cubicBezTo>
                <a:cubicBezTo>
                  <a:pt x="20482" y="18400"/>
                  <a:pt x="20443" y="18390"/>
                  <a:pt x="19795" y="18189"/>
                </a:cubicBezTo>
                <a:cubicBezTo>
                  <a:pt x="19451" y="18083"/>
                  <a:pt x="19100" y="17950"/>
                  <a:pt x="19001" y="17907"/>
                </a:cubicBezTo>
                <a:cubicBezTo>
                  <a:pt x="18902" y="17864"/>
                  <a:pt x="18737" y="17837"/>
                  <a:pt x="18643" y="17837"/>
                </a:cubicBezTo>
                <a:cubicBezTo>
                  <a:pt x="18420" y="17837"/>
                  <a:pt x="17414" y="17581"/>
                  <a:pt x="17247" y="17484"/>
                </a:cubicBezTo>
                <a:cubicBezTo>
                  <a:pt x="17176" y="17443"/>
                  <a:pt x="17096" y="17439"/>
                  <a:pt x="17068" y="17470"/>
                </a:cubicBezTo>
                <a:cubicBezTo>
                  <a:pt x="16997" y="17548"/>
                  <a:pt x="16464" y="17493"/>
                  <a:pt x="16376" y="17399"/>
                </a:cubicBezTo>
                <a:cubicBezTo>
                  <a:pt x="16335" y="17355"/>
                  <a:pt x="16548" y="17029"/>
                  <a:pt x="16914" y="16610"/>
                </a:cubicBezTo>
                <a:cubicBezTo>
                  <a:pt x="17880" y="15501"/>
                  <a:pt x="18399" y="14732"/>
                  <a:pt x="18912" y="13634"/>
                </a:cubicBezTo>
                <a:cubicBezTo>
                  <a:pt x="19077" y="13279"/>
                  <a:pt x="19219" y="12929"/>
                  <a:pt x="19219" y="12844"/>
                </a:cubicBezTo>
                <a:cubicBezTo>
                  <a:pt x="19219" y="12759"/>
                  <a:pt x="19253" y="12662"/>
                  <a:pt x="19296" y="12632"/>
                </a:cubicBezTo>
                <a:cubicBezTo>
                  <a:pt x="19406" y="12558"/>
                  <a:pt x="19394" y="10413"/>
                  <a:pt x="19283" y="10291"/>
                </a:cubicBezTo>
                <a:cubicBezTo>
                  <a:pt x="19235" y="10238"/>
                  <a:pt x="19208" y="9980"/>
                  <a:pt x="19219" y="9699"/>
                </a:cubicBezTo>
                <a:cubicBezTo>
                  <a:pt x="19258" y="8667"/>
                  <a:pt x="19219" y="7719"/>
                  <a:pt x="19129" y="7386"/>
                </a:cubicBezTo>
                <a:cubicBezTo>
                  <a:pt x="18895" y="6514"/>
                  <a:pt x="18495" y="5577"/>
                  <a:pt x="18066" y="4918"/>
                </a:cubicBezTo>
                <a:cubicBezTo>
                  <a:pt x="17924" y="4699"/>
                  <a:pt x="17810" y="4496"/>
                  <a:pt x="17810" y="4467"/>
                </a:cubicBezTo>
                <a:cubicBezTo>
                  <a:pt x="17810" y="4381"/>
                  <a:pt x="17137" y="3440"/>
                  <a:pt x="16914" y="3211"/>
                </a:cubicBezTo>
                <a:cubicBezTo>
                  <a:pt x="16802" y="3097"/>
                  <a:pt x="16709" y="2970"/>
                  <a:pt x="16709" y="2929"/>
                </a:cubicBezTo>
                <a:cubicBezTo>
                  <a:pt x="16709" y="2776"/>
                  <a:pt x="15350" y="1406"/>
                  <a:pt x="15198" y="1406"/>
                </a:cubicBezTo>
                <a:cubicBezTo>
                  <a:pt x="15175" y="1406"/>
                  <a:pt x="15028" y="1302"/>
                  <a:pt x="14865" y="1180"/>
                </a:cubicBezTo>
                <a:cubicBezTo>
                  <a:pt x="14594" y="978"/>
                  <a:pt x="14344" y="847"/>
                  <a:pt x="13828" y="616"/>
                </a:cubicBezTo>
                <a:cubicBezTo>
                  <a:pt x="13721" y="568"/>
                  <a:pt x="13570" y="489"/>
                  <a:pt x="13495" y="447"/>
                </a:cubicBezTo>
                <a:cubicBezTo>
                  <a:pt x="13421" y="405"/>
                  <a:pt x="13285" y="376"/>
                  <a:pt x="13201" y="376"/>
                </a:cubicBezTo>
                <a:cubicBezTo>
                  <a:pt x="13117" y="376"/>
                  <a:pt x="13035" y="339"/>
                  <a:pt x="13009" y="292"/>
                </a:cubicBezTo>
                <a:cubicBezTo>
                  <a:pt x="12982" y="245"/>
                  <a:pt x="12841" y="193"/>
                  <a:pt x="12702" y="193"/>
                </a:cubicBezTo>
                <a:cubicBezTo>
                  <a:pt x="12562" y="193"/>
                  <a:pt x="12407" y="151"/>
                  <a:pt x="12356" y="94"/>
                </a:cubicBezTo>
                <a:cubicBezTo>
                  <a:pt x="12242" y="-31"/>
                  <a:pt x="8311" y="-31"/>
                  <a:pt x="8169" y="94"/>
                </a:cubicBezTo>
                <a:close/>
              </a:path>
            </a:pathLst>
          </a:custGeom>
          <a:ln w="12700">
            <a:miter lim="400000"/>
          </a:ln>
        </p:spPr>
      </p:pic>
      <p:pic>
        <p:nvPicPr>
          <p:cNvPr id="125" name="Balls - Assorted vector.jpg"/>
          <p:cNvPicPr>
            <a:picLocks noChangeAspect="1"/>
          </p:cNvPicPr>
          <p:nvPr/>
        </p:nvPicPr>
        <p:blipFill>
          <a:blip r:embed="rId5"/>
          <a:srcRect l="36867" t="31669" r="34488" b="39259"/>
          <a:stretch>
            <a:fillRect/>
          </a:stretch>
        </p:blipFill>
        <p:spPr>
          <a:xfrm>
            <a:off x="11988372" y="4789559"/>
            <a:ext cx="802728" cy="814701"/>
          </a:xfrm>
          <a:custGeom>
            <a:avLst/>
            <a:gdLst/>
            <a:ahLst/>
            <a:cxnLst>
              <a:cxn ang="0">
                <a:pos x="wd2" y="hd2"/>
              </a:cxn>
              <a:cxn ang="5400000">
                <a:pos x="wd2" y="hd2"/>
              </a:cxn>
              <a:cxn ang="10800000">
                <a:pos x="wd2" y="hd2"/>
              </a:cxn>
              <a:cxn ang="16200000">
                <a:pos x="wd2" y="hd2"/>
              </a:cxn>
            </a:cxnLst>
            <a:rect l="0" t="0" r="r" b="b"/>
            <a:pathLst>
              <a:path w="21221" h="21534" extrusionOk="0">
                <a:moveTo>
                  <a:pt x="6855" y="0"/>
                </a:moveTo>
                <a:cubicBezTo>
                  <a:pt x="6889" y="3"/>
                  <a:pt x="6915" y="8"/>
                  <a:pt x="6949" y="10"/>
                </a:cubicBezTo>
                <a:cubicBezTo>
                  <a:pt x="8297" y="124"/>
                  <a:pt x="12884" y="153"/>
                  <a:pt x="14252" y="52"/>
                </a:cubicBezTo>
                <a:cubicBezTo>
                  <a:pt x="14426" y="40"/>
                  <a:pt x="14564" y="15"/>
                  <a:pt x="14734" y="0"/>
                </a:cubicBezTo>
                <a:lnTo>
                  <a:pt x="6855" y="0"/>
                </a:lnTo>
                <a:close/>
                <a:moveTo>
                  <a:pt x="8261" y="3451"/>
                </a:moveTo>
                <a:cubicBezTo>
                  <a:pt x="7378" y="3446"/>
                  <a:pt x="6934" y="3467"/>
                  <a:pt x="6865" y="3525"/>
                </a:cubicBezTo>
                <a:cubicBezTo>
                  <a:pt x="6731" y="3636"/>
                  <a:pt x="5101" y="3964"/>
                  <a:pt x="4935" y="3913"/>
                </a:cubicBezTo>
                <a:cubicBezTo>
                  <a:pt x="4863" y="3891"/>
                  <a:pt x="4756" y="3914"/>
                  <a:pt x="4693" y="3965"/>
                </a:cubicBezTo>
                <a:cubicBezTo>
                  <a:pt x="4600" y="4043"/>
                  <a:pt x="4562" y="4045"/>
                  <a:pt x="4494" y="3955"/>
                </a:cubicBezTo>
                <a:cubicBezTo>
                  <a:pt x="4427" y="3866"/>
                  <a:pt x="4378" y="3854"/>
                  <a:pt x="4242" y="3923"/>
                </a:cubicBezTo>
                <a:cubicBezTo>
                  <a:pt x="4150" y="3970"/>
                  <a:pt x="4083" y="4035"/>
                  <a:pt x="4085" y="4070"/>
                </a:cubicBezTo>
                <a:cubicBezTo>
                  <a:pt x="4086" y="4105"/>
                  <a:pt x="4006" y="4133"/>
                  <a:pt x="3917" y="4133"/>
                </a:cubicBezTo>
                <a:cubicBezTo>
                  <a:pt x="3828" y="4133"/>
                  <a:pt x="3633" y="4209"/>
                  <a:pt x="3476" y="4301"/>
                </a:cubicBezTo>
                <a:cubicBezTo>
                  <a:pt x="3320" y="4393"/>
                  <a:pt x="3137" y="4456"/>
                  <a:pt x="3067" y="4437"/>
                </a:cubicBezTo>
                <a:cubicBezTo>
                  <a:pt x="2997" y="4419"/>
                  <a:pt x="2921" y="4455"/>
                  <a:pt x="2899" y="4511"/>
                </a:cubicBezTo>
                <a:cubicBezTo>
                  <a:pt x="2878" y="4566"/>
                  <a:pt x="2799" y="4605"/>
                  <a:pt x="2721" y="4605"/>
                </a:cubicBezTo>
                <a:cubicBezTo>
                  <a:pt x="2642" y="4605"/>
                  <a:pt x="2548" y="4645"/>
                  <a:pt x="2522" y="4689"/>
                </a:cubicBezTo>
                <a:cubicBezTo>
                  <a:pt x="2495" y="4733"/>
                  <a:pt x="2405" y="4749"/>
                  <a:pt x="2312" y="4731"/>
                </a:cubicBezTo>
                <a:cubicBezTo>
                  <a:pt x="2218" y="4713"/>
                  <a:pt x="2157" y="4722"/>
                  <a:pt x="2175" y="4752"/>
                </a:cubicBezTo>
                <a:cubicBezTo>
                  <a:pt x="2213" y="4813"/>
                  <a:pt x="1891" y="5046"/>
                  <a:pt x="1766" y="5046"/>
                </a:cubicBezTo>
                <a:cubicBezTo>
                  <a:pt x="1721" y="5046"/>
                  <a:pt x="1593" y="5104"/>
                  <a:pt x="1483" y="5182"/>
                </a:cubicBezTo>
                <a:cubicBezTo>
                  <a:pt x="1373" y="5260"/>
                  <a:pt x="1272" y="5307"/>
                  <a:pt x="1252" y="5287"/>
                </a:cubicBezTo>
                <a:cubicBezTo>
                  <a:pt x="1232" y="5267"/>
                  <a:pt x="1176" y="5310"/>
                  <a:pt x="1126" y="5371"/>
                </a:cubicBezTo>
                <a:cubicBezTo>
                  <a:pt x="1076" y="5431"/>
                  <a:pt x="1005" y="5476"/>
                  <a:pt x="969" y="5476"/>
                </a:cubicBezTo>
                <a:cubicBezTo>
                  <a:pt x="933" y="5476"/>
                  <a:pt x="770" y="5560"/>
                  <a:pt x="612" y="5665"/>
                </a:cubicBezTo>
                <a:cubicBezTo>
                  <a:pt x="454" y="5769"/>
                  <a:pt x="235" y="5853"/>
                  <a:pt x="129" y="5853"/>
                </a:cubicBezTo>
                <a:cubicBezTo>
                  <a:pt x="-11" y="5853"/>
                  <a:pt x="-33" y="5872"/>
                  <a:pt x="45" y="5916"/>
                </a:cubicBezTo>
                <a:cubicBezTo>
                  <a:pt x="128" y="5963"/>
                  <a:pt x="155" y="6137"/>
                  <a:pt x="161" y="6672"/>
                </a:cubicBezTo>
                <a:cubicBezTo>
                  <a:pt x="165" y="7059"/>
                  <a:pt x="211" y="7405"/>
                  <a:pt x="255" y="7458"/>
                </a:cubicBezTo>
                <a:cubicBezTo>
                  <a:pt x="299" y="7511"/>
                  <a:pt x="316" y="7646"/>
                  <a:pt x="297" y="7752"/>
                </a:cubicBezTo>
                <a:cubicBezTo>
                  <a:pt x="275" y="7873"/>
                  <a:pt x="323" y="8068"/>
                  <a:pt x="434" y="8277"/>
                </a:cubicBezTo>
                <a:cubicBezTo>
                  <a:pt x="531" y="8459"/>
                  <a:pt x="612" y="8650"/>
                  <a:pt x="612" y="8707"/>
                </a:cubicBezTo>
                <a:cubicBezTo>
                  <a:pt x="612" y="8807"/>
                  <a:pt x="984" y="9923"/>
                  <a:pt x="1116" y="10217"/>
                </a:cubicBezTo>
                <a:cubicBezTo>
                  <a:pt x="1182" y="10366"/>
                  <a:pt x="1277" y="10647"/>
                  <a:pt x="1263" y="10647"/>
                </a:cubicBezTo>
                <a:cubicBezTo>
                  <a:pt x="1258" y="10647"/>
                  <a:pt x="1340" y="10793"/>
                  <a:pt x="1441" y="10972"/>
                </a:cubicBezTo>
                <a:cubicBezTo>
                  <a:pt x="1542" y="11152"/>
                  <a:pt x="1794" y="11657"/>
                  <a:pt x="2007" y="12095"/>
                </a:cubicBezTo>
                <a:cubicBezTo>
                  <a:pt x="2307" y="12709"/>
                  <a:pt x="2384" y="12917"/>
                  <a:pt x="2322" y="12997"/>
                </a:cubicBezTo>
                <a:cubicBezTo>
                  <a:pt x="2259" y="13080"/>
                  <a:pt x="2265" y="13087"/>
                  <a:pt x="2364" y="13049"/>
                </a:cubicBezTo>
                <a:cubicBezTo>
                  <a:pt x="2504" y="12997"/>
                  <a:pt x="2549" y="13039"/>
                  <a:pt x="2595" y="13291"/>
                </a:cubicBezTo>
                <a:cubicBezTo>
                  <a:pt x="2613" y="13387"/>
                  <a:pt x="2724" y="13655"/>
                  <a:pt x="2847" y="13878"/>
                </a:cubicBezTo>
                <a:cubicBezTo>
                  <a:pt x="2969" y="14101"/>
                  <a:pt x="3044" y="14308"/>
                  <a:pt x="3015" y="14340"/>
                </a:cubicBezTo>
                <a:cubicBezTo>
                  <a:pt x="2986" y="14372"/>
                  <a:pt x="3000" y="14376"/>
                  <a:pt x="3046" y="14350"/>
                </a:cubicBezTo>
                <a:cubicBezTo>
                  <a:pt x="3168" y="14280"/>
                  <a:pt x="3453" y="14800"/>
                  <a:pt x="3403" y="15001"/>
                </a:cubicBezTo>
                <a:cubicBezTo>
                  <a:pt x="3373" y="15120"/>
                  <a:pt x="3398" y="15169"/>
                  <a:pt x="3497" y="15200"/>
                </a:cubicBezTo>
                <a:cubicBezTo>
                  <a:pt x="3700" y="15264"/>
                  <a:pt x="4305" y="15946"/>
                  <a:pt x="4305" y="16113"/>
                </a:cubicBezTo>
                <a:cubicBezTo>
                  <a:pt x="4305" y="16195"/>
                  <a:pt x="4345" y="16251"/>
                  <a:pt x="4400" y="16238"/>
                </a:cubicBezTo>
                <a:cubicBezTo>
                  <a:pt x="4524" y="16211"/>
                  <a:pt x="5434" y="17121"/>
                  <a:pt x="5407" y="17245"/>
                </a:cubicBezTo>
                <a:cubicBezTo>
                  <a:pt x="5395" y="17298"/>
                  <a:pt x="5429" y="17326"/>
                  <a:pt x="5480" y="17308"/>
                </a:cubicBezTo>
                <a:cubicBezTo>
                  <a:pt x="5532" y="17290"/>
                  <a:pt x="5659" y="17351"/>
                  <a:pt x="5774" y="17445"/>
                </a:cubicBezTo>
                <a:lnTo>
                  <a:pt x="5984" y="17613"/>
                </a:lnTo>
                <a:lnTo>
                  <a:pt x="5795" y="17738"/>
                </a:lnTo>
                <a:cubicBezTo>
                  <a:pt x="5669" y="17821"/>
                  <a:pt x="5527" y="17851"/>
                  <a:pt x="5386" y="17822"/>
                </a:cubicBezTo>
                <a:cubicBezTo>
                  <a:pt x="5269" y="17799"/>
                  <a:pt x="5165" y="17810"/>
                  <a:pt x="5145" y="17843"/>
                </a:cubicBezTo>
                <a:cubicBezTo>
                  <a:pt x="5124" y="17877"/>
                  <a:pt x="4833" y="17943"/>
                  <a:pt x="4505" y="17990"/>
                </a:cubicBezTo>
                <a:cubicBezTo>
                  <a:pt x="2607" y="18264"/>
                  <a:pt x="1063" y="18727"/>
                  <a:pt x="560" y="19176"/>
                </a:cubicBezTo>
                <a:cubicBezTo>
                  <a:pt x="161" y="19531"/>
                  <a:pt x="461" y="20036"/>
                  <a:pt x="1231" y="20309"/>
                </a:cubicBezTo>
                <a:cubicBezTo>
                  <a:pt x="1470" y="20393"/>
                  <a:pt x="1714" y="20485"/>
                  <a:pt x="1777" y="20518"/>
                </a:cubicBezTo>
                <a:cubicBezTo>
                  <a:pt x="1877" y="20572"/>
                  <a:pt x="2651" y="20762"/>
                  <a:pt x="3581" y="20959"/>
                </a:cubicBezTo>
                <a:cubicBezTo>
                  <a:pt x="4031" y="21054"/>
                  <a:pt x="5966" y="21299"/>
                  <a:pt x="6624" y="21347"/>
                </a:cubicBezTo>
                <a:cubicBezTo>
                  <a:pt x="6922" y="21369"/>
                  <a:pt x="7856" y="21405"/>
                  <a:pt x="8712" y="21431"/>
                </a:cubicBezTo>
                <a:cubicBezTo>
                  <a:pt x="9567" y="21457"/>
                  <a:pt x="10288" y="21498"/>
                  <a:pt x="10307" y="21515"/>
                </a:cubicBezTo>
                <a:cubicBezTo>
                  <a:pt x="10401" y="21600"/>
                  <a:pt x="15090" y="21376"/>
                  <a:pt x="16025" y="21242"/>
                </a:cubicBezTo>
                <a:cubicBezTo>
                  <a:pt x="16283" y="21205"/>
                  <a:pt x="16621" y="21156"/>
                  <a:pt x="16780" y="21137"/>
                </a:cubicBezTo>
                <a:cubicBezTo>
                  <a:pt x="17290" y="21076"/>
                  <a:pt x="17996" y="20958"/>
                  <a:pt x="18480" y="20854"/>
                </a:cubicBezTo>
                <a:cubicBezTo>
                  <a:pt x="20668" y="20382"/>
                  <a:pt x="21567" y="19829"/>
                  <a:pt x="21103" y="19239"/>
                </a:cubicBezTo>
                <a:cubicBezTo>
                  <a:pt x="20891" y="18968"/>
                  <a:pt x="19896" y="18540"/>
                  <a:pt x="19130" y="18389"/>
                </a:cubicBezTo>
                <a:cubicBezTo>
                  <a:pt x="19031" y="18369"/>
                  <a:pt x="18894" y="18310"/>
                  <a:pt x="18816" y="18252"/>
                </a:cubicBezTo>
                <a:cubicBezTo>
                  <a:pt x="18678" y="18152"/>
                  <a:pt x="18676" y="18143"/>
                  <a:pt x="18952" y="17980"/>
                </a:cubicBezTo>
                <a:cubicBezTo>
                  <a:pt x="19110" y="17886"/>
                  <a:pt x="19268" y="17823"/>
                  <a:pt x="19298" y="17833"/>
                </a:cubicBezTo>
                <a:cubicBezTo>
                  <a:pt x="19329" y="17843"/>
                  <a:pt x="19516" y="17720"/>
                  <a:pt x="19718" y="17560"/>
                </a:cubicBezTo>
                <a:cubicBezTo>
                  <a:pt x="19920" y="17401"/>
                  <a:pt x="20115" y="17266"/>
                  <a:pt x="20148" y="17266"/>
                </a:cubicBezTo>
                <a:cubicBezTo>
                  <a:pt x="20181" y="17266"/>
                  <a:pt x="20282" y="17154"/>
                  <a:pt x="20368" y="17015"/>
                </a:cubicBezTo>
                <a:cubicBezTo>
                  <a:pt x="20455" y="16875"/>
                  <a:pt x="20557" y="16779"/>
                  <a:pt x="20599" y="16805"/>
                </a:cubicBezTo>
                <a:cubicBezTo>
                  <a:pt x="20646" y="16834"/>
                  <a:pt x="20653" y="16826"/>
                  <a:pt x="20620" y="16773"/>
                </a:cubicBezTo>
                <a:cubicBezTo>
                  <a:pt x="20591" y="16726"/>
                  <a:pt x="20606" y="16640"/>
                  <a:pt x="20652" y="16585"/>
                </a:cubicBezTo>
                <a:cubicBezTo>
                  <a:pt x="20788" y="16421"/>
                  <a:pt x="20676" y="14370"/>
                  <a:pt x="20494" y="13668"/>
                </a:cubicBezTo>
                <a:cubicBezTo>
                  <a:pt x="20451" y="13501"/>
                  <a:pt x="20441" y="13316"/>
                  <a:pt x="20463" y="13259"/>
                </a:cubicBezTo>
                <a:cubicBezTo>
                  <a:pt x="20485" y="13202"/>
                  <a:pt x="20456" y="13102"/>
                  <a:pt x="20400" y="13029"/>
                </a:cubicBezTo>
                <a:cubicBezTo>
                  <a:pt x="20344" y="12955"/>
                  <a:pt x="20296" y="12808"/>
                  <a:pt x="20295" y="12703"/>
                </a:cubicBezTo>
                <a:cubicBezTo>
                  <a:pt x="20294" y="12598"/>
                  <a:pt x="20239" y="12485"/>
                  <a:pt x="20180" y="12462"/>
                </a:cubicBezTo>
                <a:cubicBezTo>
                  <a:pt x="20120" y="12439"/>
                  <a:pt x="20075" y="12370"/>
                  <a:pt x="20075" y="12305"/>
                </a:cubicBezTo>
                <a:cubicBezTo>
                  <a:pt x="20075" y="12094"/>
                  <a:pt x="19613" y="10760"/>
                  <a:pt x="19403" y="10364"/>
                </a:cubicBezTo>
                <a:cubicBezTo>
                  <a:pt x="19361" y="10284"/>
                  <a:pt x="19300" y="10083"/>
                  <a:pt x="19267" y="9923"/>
                </a:cubicBezTo>
                <a:cubicBezTo>
                  <a:pt x="19233" y="9764"/>
                  <a:pt x="19194" y="9594"/>
                  <a:pt x="19183" y="9546"/>
                </a:cubicBezTo>
                <a:cubicBezTo>
                  <a:pt x="19172" y="9498"/>
                  <a:pt x="19109" y="9396"/>
                  <a:pt x="19036" y="9315"/>
                </a:cubicBezTo>
                <a:cubicBezTo>
                  <a:pt x="18906" y="9172"/>
                  <a:pt x="18899" y="9166"/>
                  <a:pt x="19067" y="9095"/>
                </a:cubicBezTo>
                <a:cubicBezTo>
                  <a:pt x="19220" y="9030"/>
                  <a:pt x="19222" y="9027"/>
                  <a:pt x="19088" y="9042"/>
                </a:cubicBezTo>
                <a:cubicBezTo>
                  <a:pt x="18954" y="9058"/>
                  <a:pt x="18553" y="8697"/>
                  <a:pt x="18553" y="8560"/>
                </a:cubicBezTo>
                <a:cubicBezTo>
                  <a:pt x="18553" y="8535"/>
                  <a:pt x="18441" y="8349"/>
                  <a:pt x="18302" y="8151"/>
                </a:cubicBezTo>
                <a:cubicBezTo>
                  <a:pt x="18162" y="7952"/>
                  <a:pt x="18074" y="7794"/>
                  <a:pt x="18102" y="7794"/>
                </a:cubicBezTo>
                <a:cubicBezTo>
                  <a:pt x="18130" y="7794"/>
                  <a:pt x="18092" y="7743"/>
                  <a:pt x="18018" y="7689"/>
                </a:cubicBezTo>
                <a:cubicBezTo>
                  <a:pt x="17934" y="7628"/>
                  <a:pt x="17908" y="7560"/>
                  <a:pt x="17945" y="7500"/>
                </a:cubicBezTo>
                <a:cubicBezTo>
                  <a:pt x="17982" y="7441"/>
                  <a:pt x="17973" y="7428"/>
                  <a:pt x="17924" y="7458"/>
                </a:cubicBezTo>
                <a:cubicBezTo>
                  <a:pt x="17809" y="7529"/>
                  <a:pt x="17236" y="6983"/>
                  <a:pt x="17273" y="6839"/>
                </a:cubicBezTo>
                <a:cubicBezTo>
                  <a:pt x="17296" y="6752"/>
                  <a:pt x="17277" y="6730"/>
                  <a:pt x="17179" y="6756"/>
                </a:cubicBezTo>
                <a:cubicBezTo>
                  <a:pt x="17084" y="6780"/>
                  <a:pt x="17018" y="6738"/>
                  <a:pt x="16969" y="6609"/>
                </a:cubicBezTo>
                <a:cubicBezTo>
                  <a:pt x="16931" y="6508"/>
                  <a:pt x="16783" y="6370"/>
                  <a:pt x="16644" y="6304"/>
                </a:cubicBezTo>
                <a:cubicBezTo>
                  <a:pt x="16505" y="6238"/>
                  <a:pt x="16340" y="6108"/>
                  <a:pt x="16277" y="6011"/>
                </a:cubicBezTo>
                <a:cubicBezTo>
                  <a:pt x="16213" y="5913"/>
                  <a:pt x="16133" y="5853"/>
                  <a:pt x="16098" y="5874"/>
                </a:cubicBezTo>
                <a:cubicBezTo>
                  <a:pt x="16064" y="5896"/>
                  <a:pt x="15944" y="5827"/>
                  <a:pt x="15825" y="5728"/>
                </a:cubicBezTo>
                <a:cubicBezTo>
                  <a:pt x="15707" y="5628"/>
                  <a:pt x="15569" y="5549"/>
                  <a:pt x="15532" y="5549"/>
                </a:cubicBezTo>
                <a:cubicBezTo>
                  <a:pt x="15494" y="5549"/>
                  <a:pt x="15414" y="5481"/>
                  <a:pt x="15343" y="5402"/>
                </a:cubicBezTo>
                <a:cubicBezTo>
                  <a:pt x="15272" y="5324"/>
                  <a:pt x="15184" y="5279"/>
                  <a:pt x="15154" y="5297"/>
                </a:cubicBezTo>
                <a:cubicBezTo>
                  <a:pt x="15124" y="5316"/>
                  <a:pt x="15056" y="5283"/>
                  <a:pt x="15007" y="5224"/>
                </a:cubicBezTo>
                <a:cubicBezTo>
                  <a:pt x="14958" y="5165"/>
                  <a:pt x="14896" y="5139"/>
                  <a:pt x="14860" y="5161"/>
                </a:cubicBezTo>
                <a:cubicBezTo>
                  <a:pt x="14825" y="5183"/>
                  <a:pt x="14769" y="5150"/>
                  <a:pt x="14745" y="5088"/>
                </a:cubicBezTo>
                <a:cubicBezTo>
                  <a:pt x="14721" y="5025"/>
                  <a:pt x="14655" y="4972"/>
                  <a:pt x="14587" y="4972"/>
                </a:cubicBezTo>
                <a:cubicBezTo>
                  <a:pt x="14520" y="4972"/>
                  <a:pt x="14425" y="4936"/>
                  <a:pt x="14378" y="4888"/>
                </a:cubicBezTo>
                <a:cubicBezTo>
                  <a:pt x="14330" y="4841"/>
                  <a:pt x="14235" y="4793"/>
                  <a:pt x="14168" y="4783"/>
                </a:cubicBezTo>
                <a:cubicBezTo>
                  <a:pt x="14054" y="4767"/>
                  <a:pt x="13823" y="4661"/>
                  <a:pt x="13108" y="4311"/>
                </a:cubicBezTo>
                <a:cubicBezTo>
                  <a:pt x="12955" y="4236"/>
                  <a:pt x="12744" y="4175"/>
                  <a:pt x="12636" y="4175"/>
                </a:cubicBezTo>
                <a:cubicBezTo>
                  <a:pt x="12528" y="4175"/>
                  <a:pt x="12402" y="4140"/>
                  <a:pt x="12363" y="4102"/>
                </a:cubicBezTo>
                <a:cubicBezTo>
                  <a:pt x="12324" y="4063"/>
                  <a:pt x="12232" y="4022"/>
                  <a:pt x="12153" y="4007"/>
                </a:cubicBezTo>
                <a:cubicBezTo>
                  <a:pt x="12074" y="3992"/>
                  <a:pt x="11961" y="3965"/>
                  <a:pt x="11901" y="3944"/>
                </a:cubicBezTo>
                <a:cubicBezTo>
                  <a:pt x="11690" y="3869"/>
                  <a:pt x="11207" y="3752"/>
                  <a:pt x="10957" y="3713"/>
                </a:cubicBezTo>
                <a:cubicBezTo>
                  <a:pt x="10818" y="3692"/>
                  <a:pt x="10559" y="3639"/>
                  <a:pt x="10380" y="3598"/>
                </a:cubicBezTo>
                <a:cubicBezTo>
                  <a:pt x="9856" y="3478"/>
                  <a:pt x="9623" y="3459"/>
                  <a:pt x="8261" y="3451"/>
                </a:cubicBezTo>
                <a:close/>
              </a:path>
            </a:pathLst>
          </a:custGeom>
          <a:ln w="12700">
            <a:miter lim="400000"/>
          </a:ln>
        </p:spPr>
      </p:pic>
      <p:pic>
        <p:nvPicPr>
          <p:cNvPr id="126" name="Tick and cross.jpg"/>
          <p:cNvPicPr>
            <a:picLocks noChangeAspect="1"/>
          </p:cNvPicPr>
          <p:nvPr/>
        </p:nvPicPr>
        <p:blipFill>
          <a:blip r:embed="rId6"/>
          <a:srcRect l="50908" t="5930" r="4317" b="4503"/>
          <a:stretch>
            <a:fillRect/>
          </a:stretch>
        </p:blipFill>
        <p:spPr>
          <a:xfrm>
            <a:off x="11144679" y="524642"/>
            <a:ext cx="1771559" cy="1771938"/>
          </a:xfrm>
          <a:custGeom>
            <a:avLst/>
            <a:gdLst/>
            <a:ahLst/>
            <a:cxnLst>
              <a:cxn ang="0">
                <a:pos x="wd2" y="hd2"/>
              </a:cxn>
              <a:cxn ang="5400000">
                <a:pos x="wd2" y="hd2"/>
              </a:cxn>
              <a:cxn ang="10800000">
                <a:pos x="wd2" y="hd2"/>
              </a:cxn>
              <a:cxn ang="16200000">
                <a:pos x="wd2" y="hd2"/>
              </a:cxn>
            </a:cxnLst>
            <a:rect l="0" t="0" r="r" b="b"/>
            <a:pathLst>
              <a:path w="21540" h="21532" extrusionOk="0">
                <a:moveTo>
                  <a:pt x="10839" y="1"/>
                </a:moveTo>
                <a:cubicBezTo>
                  <a:pt x="10380" y="-5"/>
                  <a:pt x="9941" y="11"/>
                  <a:pt x="9709" y="44"/>
                </a:cubicBezTo>
                <a:cubicBezTo>
                  <a:pt x="9597" y="60"/>
                  <a:pt x="9376" y="87"/>
                  <a:pt x="9212" y="107"/>
                </a:cubicBezTo>
                <a:cubicBezTo>
                  <a:pt x="9049" y="126"/>
                  <a:pt x="8857" y="154"/>
                  <a:pt x="8788" y="170"/>
                </a:cubicBezTo>
                <a:cubicBezTo>
                  <a:pt x="8312" y="275"/>
                  <a:pt x="7793" y="404"/>
                  <a:pt x="7634" y="454"/>
                </a:cubicBezTo>
                <a:cubicBezTo>
                  <a:pt x="7532" y="487"/>
                  <a:pt x="7436" y="506"/>
                  <a:pt x="7422" y="498"/>
                </a:cubicBezTo>
                <a:cubicBezTo>
                  <a:pt x="7408" y="489"/>
                  <a:pt x="7388" y="496"/>
                  <a:pt x="7379" y="512"/>
                </a:cubicBezTo>
                <a:cubicBezTo>
                  <a:pt x="7369" y="528"/>
                  <a:pt x="7218" y="593"/>
                  <a:pt x="7041" y="657"/>
                </a:cubicBezTo>
                <a:cubicBezTo>
                  <a:pt x="6864" y="721"/>
                  <a:pt x="6649" y="803"/>
                  <a:pt x="6563" y="840"/>
                </a:cubicBezTo>
                <a:cubicBezTo>
                  <a:pt x="6196" y="999"/>
                  <a:pt x="5322" y="1452"/>
                  <a:pt x="5096" y="1602"/>
                </a:cubicBezTo>
                <a:cubicBezTo>
                  <a:pt x="4961" y="1692"/>
                  <a:pt x="4848" y="1766"/>
                  <a:pt x="4840" y="1766"/>
                </a:cubicBezTo>
                <a:cubicBezTo>
                  <a:pt x="4826" y="1766"/>
                  <a:pt x="4594" y="1926"/>
                  <a:pt x="4290" y="2152"/>
                </a:cubicBezTo>
                <a:cubicBezTo>
                  <a:pt x="3757" y="2547"/>
                  <a:pt x="3047" y="3208"/>
                  <a:pt x="2664" y="3661"/>
                </a:cubicBezTo>
                <a:cubicBezTo>
                  <a:pt x="2548" y="3799"/>
                  <a:pt x="2416" y="3949"/>
                  <a:pt x="2370" y="3999"/>
                </a:cubicBezTo>
                <a:cubicBezTo>
                  <a:pt x="2324" y="4048"/>
                  <a:pt x="2253" y="4136"/>
                  <a:pt x="2215" y="4192"/>
                </a:cubicBezTo>
                <a:cubicBezTo>
                  <a:pt x="2178" y="4247"/>
                  <a:pt x="2085" y="4381"/>
                  <a:pt x="2008" y="4486"/>
                </a:cubicBezTo>
                <a:cubicBezTo>
                  <a:pt x="1838" y="4716"/>
                  <a:pt x="1542" y="5167"/>
                  <a:pt x="1424" y="5383"/>
                </a:cubicBezTo>
                <a:cubicBezTo>
                  <a:pt x="1377" y="5469"/>
                  <a:pt x="1308" y="5582"/>
                  <a:pt x="1270" y="5634"/>
                </a:cubicBezTo>
                <a:cubicBezTo>
                  <a:pt x="1231" y="5685"/>
                  <a:pt x="1190" y="5766"/>
                  <a:pt x="1178" y="5817"/>
                </a:cubicBezTo>
                <a:cubicBezTo>
                  <a:pt x="1165" y="5867"/>
                  <a:pt x="1129" y="5949"/>
                  <a:pt x="1096" y="5995"/>
                </a:cubicBezTo>
                <a:cubicBezTo>
                  <a:pt x="1063" y="6042"/>
                  <a:pt x="1033" y="6096"/>
                  <a:pt x="1033" y="6116"/>
                </a:cubicBezTo>
                <a:cubicBezTo>
                  <a:pt x="1033" y="6135"/>
                  <a:pt x="1002" y="6218"/>
                  <a:pt x="961" y="6299"/>
                </a:cubicBezTo>
                <a:cubicBezTo>
                  <a:pt x="589" y="7036"/>
                  <a:pt x="192" y="8409"/>
                  <a:pt x="83" y="9342"/>
                </a:cubicBezTo>
                <a:cubicBezTo>
                  <a:pt x="0" y="10043"/>
                  <a:pt x="-28" y="11419"/>
                  <a:pt x="34" y="11768"/>
                </a:cubicBezTo>
                <a:cubicBezTo>
                  <a:pt x="47" y="11837"/>
                  <a:pt x="68" y="11981"/>
                  <a:pt x="78" y="12086"/>
                </a:cubicBezTo>
                <a:cubicBezTo>
                  <a:pt x="137" y="12706"/>
                  <a:pt x="364" y="13721"/>
                  <a:pt x="551" y="14194"/>
                </a:cubicBezTo>
                <a:cubicBezTo>
                  <a:pt x="574" y="14254"/>
                  <a:pt x="629" y="14401"/>
                  <a:pt x="671" y="14522"/>
                </a:cubicBezTo>
                <a:cubicBezTo>
                  <a:pt x="714" y="14642"/>
                  <a:pt x="786" y="14823"/>
                  <a:pt x="831" y="14922"/>
                </a:cubicBezTo>
                <a:cubicBezTo>
                  <a:pt x="875" y="15021"/>
                  <a:pt x="908" y="15111"/>
                  <a:pt x="908" y="15120"/>
                </a:cubicBezTo>
                <a:cubicBezTo>
                  <a:pt x="908" y="15195"/>
                  <a:pt x="1447" y="16206"/>
                  <a:pt x="1632" y="16480"/>
                </a:cubicBezTo>
                <a:cubicBezTo>
                  <a:pt x="1661" y="16523"/>
                  <a:pt x="1766" y="16682"/>
                  <a:pt x="1868" y="16837"/>
                </a:cubicBezTo>
                <a:cubicBezTo>
                  <a:pt x="2406" y="17658"/>
                  <a:pt x="3433" y="18740"/>
                  <a:pt x="4228" y="19320"/>
                </a:cubicBezTo>
                <a:cubicBezTo>
                  <a:pt x="4305" y="19377"/>
                  <a:pt x="4447" y="19482"/>
                  <a:pt x="4541" y="19552"/>
                </a:cubicBezTo>
                <a:cubicBezTo>
                  <a:pt x="5098" y="19959"/>
                  <a:pt x="6101" y="20506"/>
                  <a:pt x="6718" y="20738"/>
                </a:cubicBezTo>
                <a:cubicBezTo>
                  <a:pt x="6821" y="20777"/>
                  <a:pt x="6922" y="20818"/>
                  <a:pt x="6940" y="20830"/>
                </a:cubicBezTo>
                <a:cubicBezTo>
                  <a:pt x="7005" y="20876"/>
                  <a:pt x="7875" y="21137"/>
                  <a:pt x="8271" y="21230"/>
                </a:cubicBezTo>
                <a:cubicBezTo>
                  <a:pt x="8946" y="21389"/>
                  <a:pt x="9340" y="21448"/>
                  <a:pt x="10148" y="21510"/>
                </a:cubicBezTo>
                <a:cubicBezTo>
                  <a:pt x="11270" y="21595"/>
                  <a:pt x="12757" y="21423"/>
                  <a:pt x="13859" y="21076"/>
                </a:cubicBezTo>
                <a:cubicBezTo>
                  <a:pt x="14014" y="21027"/>
                  <a:pt x="14161" y="20985"/>
                  <a:pt x="14187" y="20984"/>
                </a:cubicBezTo>
                <a:cubicBezTo>
                  <a:pt x="14214" y="20983"/>
                  <a:pt x="14265" y="20966"/>
                  <a:pt x="14298" y="20941"/>
                </a:cubicBezTo>
                <a:cubicBezTo>
                  <a:pt x="14332" y="20915"/>
                  <a:pt x="14381" y="20892"/>
                  <a:pt x="14409" y="20892"/>
                </a:cubicBezTo>
                <a:cubicBezTo>
                  <a:pt x="14455" y="20892"/>
                  <a:pt x="14574" y="20842"/>
                  <a:pt x="15206" y="20569"/>
                </a:cubicBezTo>
                <a:cubicBezTo>
                  <a:pt x="15447" y="20465"/>
                  <a:pt x="16140" y="20109"/>
                  <a:pt x="16224" y="20044"/>
                </a:cubicBezTo>
                <a:cubicBezTo>
                  <a:pt x="16265" y="20012"/>
                  <a:pt x="16307" y="19986"/>
                  <a:pt x="16320" y="19986"/>
                </a:cubicBezTo>
                <a:cubicBezTo>
                  <a:pt x="16373" y="19986"/>
                  <a:pt x="17242" y="19387"/>
                  <a:pt x="17531" y="19151"/>
                </a:cubicBezTo>
                <a:cubicBezTo>
                  <a:pt x="18038" y="18739"/>
                  <a:pt x="18748" y="18045"/>
                  <a:pt x="18989" y="17729"/>
                </a:cubicBezTo>
                <a:cubicBezTo>
                  <a:pt x="19035" y="17668"/>
                  <a:pt x="19194" y="17475"/>
                  <a:pt x="19341" y="17295"/>
                </a:cubicBezTo>
                <a:cubicBezTo>
                  <a:pt x="19488" y="17114"/>
                  <a:pt x="19606" y="16951"/>
                  <a:pt x="19606" y="16938"/>
                </a:cubicBezTo>
                <a:cubicBezTo>
                  <a:pt x="19607" y="16924"/>
                  <a:pt x="19662" y="16839"/>
                  <a:pt x="19727" y="16750"/>
                </a:cubicBezTo>
                <a:cubicBezTo>
                  <a:pt x="19869" y="16553"/>
                  <a:pt x="19865" y="16558"/>
                  <a:pt x="20132" y="16089"/>
                </a:cubicBezTo>
                <a:cubicBezTo>
                  <a:pt x="20331" y="15740"/>
                  <a:pt x="20477" y="15449"/>
                  <a:pt x="20682" y="14999"/>
                </a:cubicBezTo>
                <a:cubicBezTo>
                  <a:pt x="20728" y="14900"/>
                  <a:pt x="20769" y="14811"/>
                  <a:pt x="20769" y="14801"/>
                </a:cubicBezTo>
                <a:cubicBezTo>
                  <a:pt x="20769" y="14792"/>
                  <a:pt x="20790" y="14729"/>
                  <a:pt x="20818" y="14666"/>
                </a:cubicBezTo>
                <a:cubicBezTo>
                  <a:pt x="20906" y="14465"/>
                  <a:pt x="20926" y="14409"/>
                  <a:pt x="21097" y="13832"/>
                </a:cubicBezTo>
                <a:cubicBezTo>
                  <a:pt x="21248" y="13326"/>
                  <a:pt x="21355" y="12860"/>
                  <a:pt x="21411" y="12487"/>
                </a:cubicBezTo>
                <a:cubicBezTo>
                  <a:pt x="21419" y="12435"/>
                  <a:pt x="21435" y="12360"/>
                  <a:pt x="21445" y="12318"/>
                </a:cubicBezTo>
                <a:cubicBezTo>
                  <a:pt x="21521" y="11973"/>
                  <a:pt x="21572" y="10235"/>
                  <a:pt x="21517" y="9858"/>
                </a:cubicBezTo>
                <a:cubicBezTo>
                  <a:pt x="21502" y="9755"/>
                  <a:pt x="21474" y="9529"/>
                  <a:pt x="21455" y="9357"/>
                </a:cubicBezTo>
                <a:cubicBezTo>
                  <a:pt x="21403" y="8893"/>
                  <a:pt x="21282" y="8297"/>
                  <a:pt x="21170" y="7948"/>
                </a:cubicBezTo>
                <a:cubicBezTo>
                  <a:pt x="21137" y="7846"/>
                  <a:pt x="21112" y="7739"/>
                  <a:pt x="21112" y="7707"/>
                </a:cubicBezTo>
                <a:cubicBezTo>
                  <a:pt x="21112" y="7676"/>
                  <a:pt x="21100" y="7626"/>
                  <a:pt x="21083" y="7596"/>
                </a:cubicBezTo>
                <a:cubicBezTo>
                  <a:pt x="21043" y="7525"/>
                  <a:pt x="20892" y="7062"/>
                  <a:pt x="20900" y="7032"/>
                </a:cubicBezTo>
                <a:cubicBezTo>
                  <a:pt x="20903" y="7019"/>
                  <a:pt x="20867" y="6934"/>
                  <a:pt x="20822" y="6839"/>
                </a:cubicBezTo>
                <a:cubicBezTo>
                  <a:pt x="20777" y="6745"/>
                  <a:pt x="20716" y="6609"/>
                  <a:pt x="20687" y="6540"/>
                </a:cubicBezTo>
                <a:cubicBezTo>
                  <a:pt x="20658" y="6471"/>
                  <a:pt x="20603" y="6347"/>
                  <a:pt x="20562" y="6265"/>
                </a:cubicBezTo>
                <a:cubicBezTo>
                  <a:pt x="20520" y="6184"/>
                  <a:pt x="20485" y="6107"/>
                  <a:pt x="20485" y="6092"/>
                </a:cubicBezTo>
                <a:cubicBezTo>
                  <a:pt x="20485" y="6068"/>
                  <a:pt x="20134" y="5419"/>
                  <a:pt x="20012" y="5214"/>
                </a:cubicBezTo>
                <a:cubicBezTo>
                  <a:pt x="19118" y="3720"/>
                  <a:pt x="17746" y="2357"/>
                  <a:pt x="16262" y="1496"/>
                </a:cubicBezTo>
                <a:cubicBezTo>
                  <a:pt x="16096" y="1399"/>
                  <a:pt x="15924" y="1296"/>
                  <a:pt x="15881" y="1269"/>
                </a:cubicBezTo>
                <a:cubicBezTo>
                  <a:pt x="15838" y="1242"/>
                  <a:pt x="15787" y="1220"/>
                  <a:pt x="15765" y="1216"/>
                </a:cubicBezTo>
                <a:cubicBezTo>
                  <a:pt x="15744" y="1213"/>
                  <a:pt x="15654" y="1168"/>
                  <a:pt x="15567" y="1115"/>
                </a:cubicBezTo>
                <a:cubicBezTo>
                  <a:pt x="15481" y="1062"/>
                  <a:pt x="15413" y="1021"/>
                  <a:pt x="15413" y="1028"/>
                </a:cubicBezTo>
                <a:cubicBezTo>
                  <a:pt x="15413" y="1035"/>
                  <a:pt x="15317" y="999"/>
                  <a:pt x="15201" y="946"/>
                </a:cubicBezTo>
                <a:cubicBezTo>
                  <a:pt x="15084" y="893"/>
                  <a:pt x="14841" y="797"/>
                  <a:pt x="14660" y="729"/>
                </a:cubicBezTo>
                <a:cubicBezTo>
                  <a:pt x="14479" y="661"/>
                  <a:pt x="14298" y="585"/>
                  <a:pt x="14260" y="560"/>
                </a:cubicBezTo>
                <a:cubicBezTo>
                  <a:pt x="14222" y="536"/>
                  <a:pt x="14154" y="517"/>
                  <a:pt x="14105" y="517"/>
                </a:cubicBezTo>
                <a:cubicBezTo>
                  <a:pt x="14057" y="517"/>
                  <a:pt x="13996" y="499"/>
                  <a:pt x="13975" y="478"/>
                </a:cubicBezTo>
                <a:cubicBezTo>
                  <a:pt x="13954" y="458"/>
                  <a:pt x="13941" y="447"/>
                  <a:pt x="13941" y="459"/>
                </a:cubicBezTo>
                <a:cubicBezTo>
                  <a:pt x="13941" y="471"/>
                  <a:pt x="13902" y="468"/>
                  <a:pt x="13854" y="449"/>
                </a:cubicBezTo>
                <a:cubicBezTo>
                  <a:pt x="13585" y="345"/>
                  <a:pt x="12649" y="144"/>
                  <a:pt x="12093" y="73"/>
                </a:cubicBezTo>
                <a:cubicBezTo>
                  <a:pt x="11778" y="33"/>
                  <a:pt x="11297" y="7"/>
                  <a:pt x="10839" y="1"/>
                </a:cubicBezTo>
                <a:close/>
              </a:path>
            </a:pathLst>
          </a:custGeom>
          <a:ln w="12700">
            <a:miter lim="400000"/>
          </a:ln>
        </p:spPr>
      </p:pic>
      <p:sp>
        <p:nvSpPr>
          <p:cNvPr id="127" name="Shape 127"/>
          <p:cNvSpPr/>
          <p:nvPr/>
        </p:nvSpPr>
        <p:spPr>
          <a:xfrm>
            <a:off x="2612620" y="802199"/>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Negative </a:t>
            </a:r>
            <a:r>
              <a:rPr lang="en-AU" dirty="0"/>
              <a:t>e</a:t>
            </a:r>
            <a:r>
              <a:rPr dirty="0" err="1"/>
              <a:t>ffects</a:t>
            </a:r>
            <a:r>
              <a:rPr dirty="0"/>
              <a:t> of the </a:t>
            </a:r>
            <a:r>
              <a:rPr lang="en-AU" dirty="0"/>
              <a:t>m</a:t>
            </a:r>
            <a:r>
              <a:rPr dirty="0" err="1"/>
              <a:t>edia</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18">
                                            <p:bg/>
                                          </p:spTgt>
                                        </p:tgtEl>
                                        <p:attrNameLst>
                                          <p:attrName>style.visibility</p:attrName>
                                        </p:attrNameLst>
                                      </p:cBhvr>
                                      <p:to>
                                        <p:strVal val="visible"/>
                                      </p:to>
                                    </p:set>
                                    <p:animEffect transition="in" filter="wipe(left)">
                                      <p:cBhvr>
                                        <p:cTn id="7" dur="1000"/>
                                        <p:tgtEl>
                                          <p:spTgt spid="118">
                                            <p:bg/>
                                          </p:spTgt>
                                        </p:tgtEl>
                                      </p:cBhvr>
                                    </p:animEffect>
                                  </p:childTnLst>
                                </p:cTn>
                              </p:par>
                              <p:par>
                                <p:cTn id="8" presetID="22" presetClass="entr" presetSubtype="8" fill="hold" grpId="0" nodeType="withEffect">
                                  <p:stCondLst>
                                    <p:cond delay="0"/>
                                  </p:stCondLst>
                                  <p:iterate>
                                    <p:tmAbs val="0"/>
                                  </p:iterate>
                                  <p:childTnLst>
                                    <p:set>
                                      <p:cBhvr>
                                        <p:cTn id="9" fill="hold"/>
                                        <p:tgtEl>
                                          <p:spTgt spid="118">
                                            <p:txEl>
                                              <p:pRg st="0" end="0"/>
                                            </p:txEl>
                                          </p:spTgt>
                                        </p:tgtEl>
                                        <p:attrNameLst>
                                          <p:attrName>style.visibility</p:attrName>
                                        </p:attrNameLst>
                                      </p:cBhvr>
                                      <p:to>
                                        <p:strVal val="visible"/>
                                      </p:to>
                                    </p:set>
                                    <p:animEffect transition="in" filter="wipe(left)">
                                      <p:cBhvr>
                                        <p:cTn id="10" dur="1000"/>
                                        <p:tgtEl>
                                          <p:spTgt spid="11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18">
                                            <p:txEl>
                                              <p:pRg st="1" end="1"/>
                                            </p:txEl>
                                          </p:spTgt>
                                        </p:tgtEl>
                                        <p:attrNameLst>
                                          <p:attrName>style.visibility</p:attrName>
                                        </p:attrNameLst>
                                      </p:cBhvr>
                                      <p:to>
                                        <p:strVal val="visible"/>
                                      </p:to>
                                    </p:set>
                                    <p:animEffect transition="in" filter="wipe(left)">
                                      <p:cBhvr>
                                        <p:cTn id="15" dur="1000"/>
                                        <p:tgtEl>
                                          <p:spTgt spid="11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18">
                                            <p:txEl>
                                              <p:pRg st="2" end="2"/>
                                            </p:txEl>
                                          </p:spTgt>
                                        </p:tgtEl>
                                        <p:attrNameLst>
                                          <p:attrName>style.visibility</p:attrName>
                                        </p:attrNameLst>
                                      </p:cBhvr>
                                      <p:to>
                                        <p:strVal val="visible"/>
                                      </p:to>
                                    </p:set>
                                    <p:animEffect transition="in" filter="wipe(left)">
                                      <p:cBhvr>
                                        <p:cTn id="20" dur="1000"/>
                                        <p:tgtEl>
                                          <p:spTgt spid="11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18">
                                            <p:txEl>
                                              <p:pRg st="3" end="3"/>
                                            </p:txEl>
                                          </p:spTgt>
                                        </p:tgtEl>
                                        <p:attrNameLst>
                                          <p:attrName>style.visibility</p:attrName>
                                        </p:attrNameLst>
                                      </p:cBhvr>
                                      <p:to>
                                        <p:strVal val="visible"/>
                                      </p:to>
                                    </p:set>
                                    <p:animEffect transition="in" filter="wipe(left)">
                                      <p:cBhvr>
                                        <p:cTn id="25" dur="1000"/>
                                        <p:tgtEl>
                                          <p:spTgt spid="11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18">
                                            <p:txEl>
                                              <p:pRg st="4" end="4"/>
                                            </p:txEl>
                                          </p:spTgt>
                                        </p:tgtEl>
                                        <p:attrNameLst>
                                          <p:attrName>style.visibility</p:attrName>
                                        </p:attrNameLst>
                                      </p:cBhvr>
                                      <p:to>
                                        <p:strVal val="visible"/>
                                      </p:to>
                                    </p:set>
                                    <p:animEffect transition="in" filter="wipe(left)">
                                      <p:cBhvr>
                                        <p:cTn id="30" dur="1000"/>
                                        <p:tgtEl>
                                          <p:spTgt spid="11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18">
                                            <p:txEl>
                                              <p:pRg st="5" end="5"/>
                                            </p:txEl>
                                          </p:spTgt>
                                        </p:tgtEl>
                                        <p:attrNameLst>
                                          <p:attrName>style.visibility</p:attrName>
                                        </p:attrNameLst>
                                      </p:cBhvr>
                                      <p:to>
                                        <p:strVal val="visible"/>
                                      </p:to>
                                    </p:set>
                                    <p:animEffect transition="in" filter="wipe(left)">
                                      <p:cBhvr>
                                        <p:cTn id="35" dur="1000"/>
                                        <p:tgtEl>
                                          <p:spTgt spid="118">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18">
                                            <p:txEl>
                                              <p:pRg st="6" end="6"/>
                                            </p:txEl>
                                          </p:spTgt>
                                        </p:tgtEl>
                                        <p:attrNameLst>
                                          <p:attrName>style.visibility</p:attrName>
                                        </p:attrNameLst>
                                      </p:cBhvr>
                                      <p:to>
                                        <p:strVal val="visible"/>
                                      </p:to>
                                    </p:set>
                                    <p:animEffect transition="in" filter="wipe(left)">
                                      <p:cBhvr>
                                        <p:cTn id="40" dur="1000"/>
                                        <p:tgtEl>
                                          <p:spTgt spid="118">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118">
                                            <p:txEl>
                                              <p:pRg st="7" end="7"/>
                                            </p:txEl>
                                          </p:spTgt>
                                        </p:tgtEl>
                                        <p:attrNameLst>
                                          <p:attrName>style.visibility</p:attrName>
                                        </p:attrNameLst>
                                      </p:cBhvr>
                                      <p:to>
                                        <p:strVal val="visible"/>
                                      </p:to>
                                    </p:set>
                                    <p:animEffect transition="in" filter="wipe(left)">
                                      <p:cBhvr>
                                        <p:cTn id="45" dur="1000"/>
                                        <p:tgtEl>
                                          <p:spTgt spid="1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body" idx="1"/>
          </p:nvPr>
        </p:nvSpPr>
        <p:spPr>
          <a:xfrm>
            <a:off x="952500" y="2157951"/>
            <a:ext cx="11099800" cy="7125790"/>
          </a:xfrm>
          <a:prstGeom prst="rect">
            <a:avLst/>
          </a:prstGeom>
        </p:spPr>
        <p:txBody>
          <a:bodyPr>
            <a:normAutofit lnSpcReduction="10000"/>
          </a:bodyPr>
          <a:lstStyle/>
          <a:p>
            <a:pPr defTabSz="490727">
              <a:spcBef>
                <a:spcPts val="1400"/>
              </a:spcBef>
              <a:defRPr sz="3024"/>
            </a:pPr>
            <a:r>
              <a:rPr dirty="0"/>
              <a:t>The impact of media and television on the </a:t>
            </a:r>
            <a:r>
              <a:rPr b="1" dirty="0">
                <a:solidFill>
                  <a:srgbClr val="C182FF"/>
                </a:solidFill>
              </a:rPr>
              <a:t>sports </a:t>
            </a:r>
            <a:br>
              <a:rPr b="1" dirty="0">
                <a:solidFill>
                  <a:srgbClr val="C182FF"/>
                </a:solidFill>
              </a:rPr>
            </a:br>
            <a:r>
              <a:rPr b="1" dirty="0">
                <a:solidFill>
                  <a:srgbClr val="C182FF"/>
                </a:solidFill>
              </a:rPr>
              <a:t>performers, managers and coaching staff </a:t>
            </a:r>
            <a:r>
              <a:rPr dirty="0"/>
              <a:t>can also </a:t>
            </a:r>
            <a:br>
              <a:rPr dirty="0"/>
            </a:br>
            <a:r>
              <a:rPr dirty="0"/>
              <a:t>be very </a:t>
            </a:r>
            <a:r>
              <a:rPr b="1" dirty="0">
                <a:solidFill>
                  <a:srgbClr val="C182FF"/>
                </a:solidFill>
              </a:rPr>
              <a:t>negative</a:t>
            </a:r>
            <a:r>
              <a:rPr dirty="0"/>
              <a:t>.</a:t>
            </a:r>
          </a:p>
          <a:p>
            <a:pPr marL="441655" lvl="1" indent="-441655" defTabSz="490727">
              <a:spcBef>
                <a:spcPts val="1400"/>
              </a:spcBef>
              <a:buClr>
                <a:srgbClr val="C182FF"/>
              </a:buClr>
              <a:buSzPct val="100000"/>
              <a:buFont typeface="Lucida Grande"/>
              <a:buChar char="•"/>
              <a:defRPr sz="3024"/>
            </a:pPr>
            <a:r>
              <a:rPr dirty="0"/>
              <a:t>The media can often </a:t>
            </a:r>
            <a:r>
              <a:rPr b="1" dirty="0">
                <a:solidFill>
                  <a:srgbClr val="C182FF"/>
                </a:solidFill>
              </a:rPr>
              <a:t>intrude</a:t>
            </a:r>
            <a:r>
              <a:rPr dirty="0"/>
              <a:t> on sports stars </a:t>
            </a:r>
            <a:br>
              <a:rPr dirty="0"/>
            </a:br>
            <a:r>
              <a:rPr dirty="0"/>
              <a:t>and </a:t>
            </a:r>
            <a:r>
              <a:rPr b="1" dirty="0">
                <a:solidFill>
                  <a:srgbClr val="C182FF"/>
                </a:solidFill>
              </a:rPr>
              <a:t>managers</a:t>
            </a:r>
            <a:r>
              <a:rPr lang="en-AU" b="1" dirty="0">
                <a:solidFill>
                  <a:srgbClr val="C182FF"/>
                </a:solidFill>
              </a:rPr>
              <a:t>'</a:t>
            </a:r>
            <a:r>
              <a:rPr b="1" dirty="0">
                <a:solidFill>
                  <a:srgbClr val="C182FF"/>
                </a:solidFill>
              </a:rPr>
              <a:t> personal lives trying to find a </a:t>
            </a:r>
            <a:br>
              <a:rPr b="1" dirty="0">
                <a:solidFill>
                  <a:srgbClr val="C182FF"/>
                </a:solidFill>
              </a:rPr>
            </a:br>
            <a:r>
              <a:rPr b="1" dirty="0">
                <a:solidFill>
                  <a:srgbClr val="C182FF"/>
                </a:solidFill>
              </a:rPr>
              <a:t>sensational story</a:t>
            </a:r>
            <a:r>
              <a:rPr dirty="0"/>
              <a:t>. This makes it difficult for </a:t>
            </a:r>
            <a:br>
              <a:rPr dirty="0"/>
            </a:br>
            <a:r>
              <a:rPr dirty="0"/>
              <a:t>them to concentrate on training.</a:t>
            </a:r>
          </a:p>
          <a:p>
            <a:pPr marL="441655" lvl="1" indent="-441655" defTabSz="490727">
              <a:spcBef>
                <a:spcPts val="1400"/>
              </a:spcBef>
              <a:buClr>
                <a:srgbClr val="C182FF"/>
              </a:buClr>
              <a:buSzPct val="100000"/>
              <a:buFont typeface="Lucida Grande"/>
              <a:buChar char="•"/>
              <a:defRPr sz="3024"/>
            </a:pPr>
            <a:r>
              <a:rPr dirty="0"/>
              <a:t>If the media </a:t>
            </a:r>
            <a:r>
              <a:rPr b="1" dirty="0">
                <a:solidFill>
                  <a:srgbClr val="C182FF"/>
                </a:solidFill>
              </a:rPr>
              <a:t>smears negativity about a team or performer </a:t>
            </a:r>
            <a:r>
              <a:rPr dirty="0"/>
              <a:t>this can cause them to </a:t>
            </a:r>
            <a:r>
              <a:rPr b="1" dirty="0">
                <a:solidFill>
                  <a:srgbClr val="C182FF"/>
                </a:solidFill>
              </a:rPr>
              <a:t>lose confidence</a:t>
            </a:r>
            <a:r>
              <a:rPr dirty="0"/>
              <a:t>. It can also </a:t>
            </a:r>
            <a:r>
              <a:rPr b="1" dirty="0">
                <a:solidFill>
                  <a:srgbClr val="C182FF"/>
                </a:solidFill>
              </a:rPr>
              <a:t>stir crowds</a:t>
            </a:r>
            <a:r>
              <a:rPr dirty="0"/>
              <a:t> and </a:t>
            </a:r>
            <a:r>
              <a:rPr b="1" dirty="0">
                <a:solidFill>
                  <a:srgbClr val="C182FF"/>
                </a:solidFill>
              </a:rPr>
              <a:t>spectators</a:t>
            </a:r>
            <a:r>
              <a:rPr dirty="0"/>
              <a:t> to be </a:t>
            </a:r>
            <a:r>
              <a:rPr b="1" dirty="0">
                <a:solidFill>
                  <a:srgbClr val="C182FF"/>
                </a:solidFill>
              </a:rPr>
              <a:t>negative</a:t>
            </a:r>
            <a:r>
              <a:rPr dirty="0"/>
              <a:t> also. The media has sometimes been blamed for the England football team’s poor performance.</a:t>
            </a:r>
          </a:p>
          <a:p>
            <a:pPr marL="441655" lvl="1" indent="-441655" defTabSz="490727">
              <a:spcBef>
                <a:spcPts val="1400"/>
              </a:spcBef>
              <a:buClr>
                <a:srgbClr val="C182FF"/>
              </a:buClr>
              <a:buSzPct val="100000"/>
              <a:buFont typeface="Lucida Grande"/>
              <a:buChar char="•"/>
              <a:defRPr sz="3024"/>
            </a:pPr>
            <a:r>
              <a:rPr dirty="0"/>
              <a:t>As well as playing, sports stars and managers are often asked to give </a:t>
            </a:r>
            <a:r>
              <a:rPr b="1" dirty="0">
                <a:solidFill>
                  <a:srgbClr val="C182FF"/>
                </a:solidFill>
              </a:rPr>
              <a:t>interviews and make appearances</a:t>
            </a:r>
            <a:r>
              <a:rPr dirty="0"/>
              <a:t>. This can disrupt training and recovery time.</a:t>
            </a:r>
          </a:p>
        </p:txBody>
      </p:sp>
      <p:pic>
        <p:nvPicPr>
          <p:cNvPr id="130" name="interview.jpg"/>
          <p:cNvPicPr>
            <a:picLocks noChangeAspect="1"/>
          </p:cNvPicPr>
          <p:nvPr/>
        </p:nvPicPr>
        <p:blipFill>
          <a:blip r:embed="rId2"/>
          <a:srcRect l="4325" t="8031" r="9043" b="5354"/>
          <a:stretch>
            <a:fillRect/>
          </a:stretch>
        </p:blipFill>
        <p:spPr>
          <a:xfrm>
            <a:off x="10170478" y="2923745"/>
            <a:ext cx="1833891" cy="2324139"/>
          </a:xfrm>
          <a:custGeom>
            <a:avLst/>
            <a:gdLst/>
            <a:ahLst/>
            <a:cxnLst>
              <a:cxn ang="0">
                <a:pos x="wd2" y="hd2"/>
              </a:cxn>
              <a:cxn ang="5400000">
                <a:pos x="wd2" y="hd2"/>
              </a:cxn>
              <a:cxn ang="10800000">
                <a:pos x="wd2" y="hd2"/>
              </a:cxn>
              <a:cxn ang="16200000">
                <a:pos x="wd2" y="hd2"/>
              </a:cxn>
            </a:cxnLst>
            <a:rect l="0" t="0" r="r" b="b"/>
            <a:pathLst>
              <a:path w="21588" h="21593" extrusionOk="0">
                <a:moveTo>
                  <a:pt x="18594" y="2"/>
                </a:moveTo>
                <a:cubicBezTo>
                  <a:pt x="18492" y="9"/>
                  <a:pt x="18405" y="34"/>
                  <a:pt x="18295" y="80"/>
                </a:cubicBezTo>
                <a:cubicBezTo>
                  <a:pt x="18201" y="118"/>
                  <a:pt x="18070" y="163"/>
                  <a:pt x="18006" y="181"/>
                </a:cubicBezTo>
                <a:cubicBezTo>
                  <a:pt x="17942" y="198"/>
                  <a:pt x="17848" y="234"/>
                  <a:pt x="17794" y="261"/>
                </a:cubicBezTo>
                <a:cubicBezTo>
                  <a:pt x="17667" y="327"/>
                  <a:pt x="17622" y="347"/>
                  <a:pt x="17476" y="417"/>
                </a:cubicBezTo>
                <a:cubicBezTo>
                  <a:pt x="17409" y="449"/>
                  <a:pt x="17286" y="527"/>
                  <a:pt x="17199" y="590"/>
                </a:cubicBezTo>
                <a:cubicBezTo>
                  <a:pt x="17074" y="680"/>
                  <a:pt x="17047" y="710"/>
                  <a:pt x="17071" y="729"/>
                </a:cubicBezTo>
                <a:cubicBezTo>
                  <a:pt x="17088" y="742"/>
                  <a:pt x="17090" y="760"/>
                  <a:pt x="17078" y="772"/>
                </a:cubicBezTo>
                <a:cubicBezTo>
                  <a:pt x="17067" y="783"/>
                  <a:pt x="17050" y="841"/>
                  <a:pt x="17042" y="899"/>
                </a:cubicBezTo>
                <a:cubicBezTo>
                  <a:pt x="17029" y="986"/>
                  <a:pt x="17035" y="998"/>
                  <a:pt x="17060" y="968"/>
                </a:cubicBezTo>
                <a:cubicBezTo>
                  <a:pt x="17076" y="948"/>
                  <a:pt x="17111" y="909"/>
                  <a:pt x="17140" y="881"/>
                </a:cubicBezTo>
                <a:cubicBezTo>
                  <a:pt x="17221" y="805"/>
                  <a:pt x="17235" y="866"/>
                  <a:pt x="17169" y="1014"/>
                </a:cubicBezTo>
                <a:cubicBezTo>
                  <a:pt x="17126" y="1111"/>
                  <a:pt x="17115" y="1187"/>
                  <a:pt x="17111" y="1374"/>
                </a:cubicBezTo>
                <a:cubicBezTo>
                  <a:pt x="17107" y="1562"/>
                  <a:pt x="17097" y="1616"/>
                  <a:pt x="17067" y="1634"/>
                </a:cubicBezTo>
                <a:cubicBezTo>
                  <a:pt x="17036" y="1653"/>
                  <a:pt x="17036" y="1672"/>
                  <a:pt x="17056" y="1752"/>
                </a:cubicBezTo>
                <a:cubicBezTo>
                  <a:pt x="17080" y="1844"/>
                  <a:pt x="17075" y="1857"/>
                  <a:pt x="16979" y="2020"/>
                </a:cubicBezTo>
                <a:cubicBezTo>
                  <a:pt x="16846" y="2249"/>
                  <a:pt x="16861" y="2320"/>
                  <a:pt x="17052" y="2320"/>
                </a:cubicBezTo>
                <a:cubicBezTo>
                  <a:pt x="17161" y="2321"/>
                  <a:pt x="17214" y="2361"/>
                  <a:pt x="17235" y="2467"/>
                </a:cubicBezTo>
                <a:cubicBezTo>
                  <a:pt x="17251" y="2543"/>
                  <a:pt x="17257" y="2548"/>
                  <a:pt x="17330" y="2548"/>
                </a:cubicBezTo>
                <a:cubicBezTo>
                  <a:pt x="17373" y="2548"/>
                  <a:pt x="17414" y="2554"/>
                  <a:pt x="17422" y="2560"/>
                </a:cubicBezTo>
                <a:cubicBezTo>
                  <a:pt x="17429" y="2566"/>
                  <a:pt x="17414" y="2606"/>
                  <a:pt x="17385" y="2649"/>
                </a:cubicBezTo>
                <a:cubicBezTo>
                  <a:pt x="17351" y="2700"/>
                  <a:pt x="17342" y="2731"/>
                  <a:pt x="17359" y="2736"/>
                </a:cubicBezTo>
                <a:cubicBezTo>
                  <a:pt x="17451" y="2763"/>
                  <a:pt x="17472" y="2791"/>
                  <a:pt x="17447" y="2863"/>
                </a:cubicBezTo>
                <a:cubicBezTo>
                  <a:pt x="17417" y="2950"/>
                  <a:pt x="17448" y="3060"/>
                  <a:pt x="17513" y="3087"/>
                </a:cubicBezTo>
                <a:cubicBezTo>
                  <a:pt x="17598" y="3124"/>
                  <a:pt x="17949" y="3110"/>
                  <a:pt x="18127" y="3064"/>
                </a:cubicBezTo>
                <a:cubicBezTo>
                  <a:pt x="18283" y="3024"/>
                  <a:pt x="18294" y="3024"/>
                  <a:pt x="18339" y="3056"/>
                </a:cubicBezTo>
                <a:cubicBezTo>
                  <a:pt x="18364" y="3074"/>
                  <a:pt x="18392" y="3121"/>
                  <a:pt x="18401" y="3160"/>
                </a:cubicBezTo>
                <a:cubicBezTo>
                  <a:pt x="18410" y="3198"/>
                  <a:pt x="18435" y="3251"/>
                  <a:pt x="18452" y="3278"/>
                </a:cubicBezTo>
                <a:cubicBezTo>
                  <a:pt x="18480" y="3321"/>
                  <a:pt x="18472" y="3347"/>
                  <a:pt x="18404" y="3485"/>
                </a:cubicBezTo>
                <a:cubicBezTo>
                  <a:pt x="18363" y="3572"/>
                  <a:pt x="18313" y="3654"/>
                  <a:pt x="18291" y="3667"/>
                </a:cubicBezTo>
                <a:cubicBezTo>
                  <a:pt x="18270" y="3681"/>
                  <a:pt x="18189" y="3830"/>
                  <a:pt x="18112" y="3999"/>
                </a:cubicBezTo>
                <a:cubicBezTo>
                  <a:pt x="17939" y="4379"/>
                  <a:pt x="17928" y="4394"/>
                  <a:pt x="17637" y="4737"/>
                </a:cubicBezTo>
                <a:cubicBezTo>
                  <a:pt x="17244" y="5201"/>
                  <a:pt x="17074" y="5439"/>
                  <a:pt x="17074" y="5539"/>
                </a:cubicBezTo>
                <a:cubicBezTo>
                  <a:pt x="17074" y="5554"/>
                  <a:pt x="17013" y="5667"/>
                  <a:pt x="16936" y="5790"/>
                </a:cubicBezTo>
                <a:lnTo>
                  <a:pt x="16797" y="6012"/>
                </a:lnTo>
                <a:lnTo>
                  <a:pt x="16804" y="6251"/>
                </a:lnTo>
                <a:cubicBezTo>
                  <a:pt x="16812" y="6498"/>
                  <a:pt x="16753" y="6861"/>
                  <a:pt x="16636" y="7266"/>
                </a:cubicBezTo>
                <a:cubicBezTo>
                  <a:pt x="16581" y="7458"/>
                  <a:pt x="16421" y="7714"/>
                  <a:pt x="16165" y="8025"/>
                </a:cubicBezTo>
                <a:cubicBezTo>
                  <a:pt x="16082" y="8125"/>
                  <a:pt x="15955" y="8291"/>
                  <a:pt x="15883" y="8397"/>
                </a:cubicBezTo>
                <a:cubicBezTo>
                  <a:pt x="15812" y="8502"/>
                  <a:pt x="15690" y="8672"/>
                  <a:pt x="15613" y="8772"/>
                </a:cubicBezTo>
                <a:cubicBezTo>
                  <a:pt x="15535" y="8871"/>
                  <a:pt x="15470" y="8968"/>
                  <a:pt x="15470" y="8985"/>
                </a:cubicBezTo>
                <a:cubicBezTo>
                  <a:pt x="15470" y="9002"/>
                  <a:pt x="15408" y="9116"/>
                  <a:pt x="15335" y="9239"/>
                </a:cubicBezTo>
                <a:cubicBezTo>
                  <a:pt x="15205" y="9456"/>
                  <a:pt x="15204" y="9464"/>
                  <a:pt x="15226" y="9568"/>
                </a:cubicBezTo>
                <a:cubicBezTo>
                  <a:pt x="15238" y="9626"/>
                  <a:pt x="15267" y="9700"/>
                  <a:pt x="15288" y="9732"/>
                </a:cubicBezTo>
                <a:cubicBezTo>
                  <a:pt x="15309" y="9764"/>
                  <a:pt x="15324" y="9798"/>
                  <a:pt x="15324" y="9810"/>
                </a:cubicBezTo>
                <a:cubicBezTo>
                  <a:pt x="15324" y="9821"/>
                  <a:pt x="15345" y="9868"/>
                  <a:pt x="15372" y="9914"/>
                </a:cubicBezTo>
                <a:cubicBezTo>
                  <a:pt x="15398" y="9959"/>
                  <a:pt x="15429" y="10035"/>
                  <a:pt x="15437" y="10081"/>
                </a:cubicBezTo>
                <a:cubicBezTo>
                  <a:pt x="15462" y="10207"/>
                  <a:pt x="15483" y="10228"/>
                  <a:pt x="15606" y="10242"/>
                </a:cubicBezTo>
                <a:cubicBezTo>
                  <a:pt x="15709" y="10255"/>
                  <a:pt x="15718" y="10261"/>
                  <a:pt x="15766" y="10349"/>
                </a:cubicBezTo>
                <a:cubicBezTo>
                  <a:pt x="15800" y="10412"/>
                  <a:pt x="15836" y="10449"/>
                  <a:pt x="15872" y="10456"/>
                </a:cubicBezTo>
                <a:cubicBezTo>
                  <a:pt x="15948" y="10471"/>
                  <a:pt x="16109" y="10433"/>
                  <a:pt x="16307" y="10355"/>
                </a:cubicBezTo>
                <a:cubicBezTo>
                  <a:pt x="16400" y="10318"/>
                  <a:pt x="16482" y="10294"/>
                  <a:pt x="16493" y="10303"/>
                </a:cubicBezTo>
                <a:cubicBezTo>
                  <a:pt x="16504" y="10312"/>
                  <a:pt x="16506" y="10401"/>
                  <a:pt x="16493" y="10502"/>
                </a:cubicBezTo>
                <a:cubicBezTo>
                  <a:pt x="16481" y="10602"/>
                  <a:pt x="16468" y="10879"/>
                  <a:pt x="16464" y="11116"/>
                </a:cubicBezTo>
                <a:cubicBezTo>
                  <a:pt x="16458" y="11572"/>
                  <a:pt x="16473" y="11675"/>
                  <a:pt x="16563" y="11739"/>
                </a:cubicBezTo>
                <a:cubicBezTo>
                  <a:pt x="16610" y="11773"/>
                  <a:pt x="16614" y="11799"/>
                  <a:pt x="16599" y="13112"/>
                </a:cubicBezTo>
                <a:cubicBezTo>
                  <a:pt x="16590" y="13973"/>
                  <a:pt x="16593" y="14637"/>
                  <a:pt x="16610" y="14978"/>
                </a:cubicBezTo>
                <a:cubicBezTo>
                  <a:pt x="16634" y="15443"/>
                  <a:pt x="16712" y="16170"/>
                  <a:pt x="16782" y="16581"/>
                </a:cubicBezTo>
                <a:cubicBezTo>
                  <a:pt x="16820" y="16802"/>
                  <a:pt x="16859" y="17290"/>
                  <a:pt x="16881" y="17867"/>
                </a:cubicBezTo>
                <a:lnTo>
                  <a:pt x="16899" y="18407"/>
                </a:lnTo>
                <a:lnTo>
                  <a:pt x="16976" y="18533"/>
                </a:lnTo>
                <a:lnTo>
                  <a:pt x="17052" y="18660"/>
                </a:lnTo>
                <a:lnTo>
                  <a:pt x="17020" y="18790"/>
                </a:lnTo>
                <a:cubicBezTo>
                  <a:pt x="16965" y="18996"/>
                  <a:pt x="16835" y="19188"/>
                  <a:pt x="16694" y="19275"/>
                </a:cubicBezTo>
                <a:cubicBezTo>
                  <a:pt x="16538" y="19371"/>
                  <a:pt x="16333" y="19470"/>
                  <a:pt x="16216" y="19502"/>
                </a:cubicBezTo>
                <a:cubicBezTo>
                  <a:pt x="16091" y="19537"/>
                  <a:pt x="15831" y="19537"/>
                  <a:pt x="15437" y="19499"/>
                </a:cubicBezTo>
                <a:cubicBezTo>
                  <a:pt x="15046" y="19462"/>
                  <a:pt x="15007" y="19468"/>
                  <a:pt x="14933" y="19603"/>
                </a:cubicBezTo>
                <a:cubicBezTo>
                  <a:pt x="14904" y="19656"/>
                  <a:pt x="14864" y="19709"/>
                  <a:pt x="14846" y="19722"/>
                </a:cubicBezTo>
                <a:cubicBezTo>
                  <a:pt x="14827" y="19734"/>
                  <a:pt x="14813" y="19762"/>
                  <a:pt x="14813" y="19782"/>
                </a:cubicBezTo>
                <a:cubicBezTo>
                  <a:pt x="14813" y="19854"/>
                  <a:pt x="15397" y="20032"/>
                  <a:pt x="15905" y="20117"/>
                </a:cubicBezTo>
                <a:cubicBezTo>
                  <a:pt x="16183" y="20163"/>
                  <a:pt x="16258" y="20169"/>
                  <a:pt x="16683" y="20166"/>
                </a:cubicBezTo>
                <a:cubicBezTo>
                  <a:pt x="16942" y="20164"/>
                  <a:pt x="17161" y="20166"/>
                  <a:pt x="17173" y="20171"/>
                </a:cubicBezTo>
                <a:cubicBezTo>
                  <a:pt x="17185" y="20177"/>
                  <a:pt x="17168" y="20227"/>
                  <a:pt x="17137" y="20281"/>
                </a:cubicBezTo>
                <a:cubicBezTo>
                  <a:pt x="17012" y="20494"/>
                  <a:pt x="16601" y="20692"/>
                  <a:pt x="16081" y="20794"/>
                </a:cubicBezTo>
                <a:cubicBezTo>
                  <a:pt x="15776" y="20854"/>
                  <a:pt x="15615" y="20864"/>
                  <a:pt x="15346" y="20838"/>
                </a:cubicBezTo>
                <a:cubicBezTo>
                  <a:pt x="15152" y="20818"/>
                  <a:pt x="15098" y="20833"/>
                  <a:pt x="15068" y="20913"/>
                </a:cubicBezTo>
                <a:cubicBezTo>
                  <a:pt x="15055" y="20949"/>
                  <a:pt x="15026" y="20999"/>
                  <a:pt x="15003" y="21025"/>
                </a:cubicBezTo>
                <a:cubicBezTo>
                  <a:pt x="14979" y="21051"/>
                  <a:pt x="14959" y="21095"/>
                  <a:pt x="14959" y="21120"/>
                </a:cubicBezTo>
                <a:cubicBezTo>
                  <a:pt x="14959" y="21190"/>
                  <a:pt x="15119" y="21301"/>
                  <a:pt x="15288" y="21351"/>
                </a:cubicBezTo>
                <a:cubicBezTo>
                  <a:pt x="15614" y="21447"/>
                  <a:pt x="16191" y="21546"/>
                  <a:pt x="16662" y="21585"/>
                </a:cubicBezTo>
                <a:cubicBezTo>
                  <a:pt x="16775" y="21594"/>
                  <a:pt x="17011" y="21595"/>
                  <a:pt x="17184" y="21590"/>
                </a:cubicBezTo>
                <a:cubicBezTo>
                  <a:pt x="17534" y="21581"/>
                  <a:pt x="17665" y="21554"/>
                  <a:pt x="18134" y="21386"/>
                </a:cubicBezTo>
                <a:cubicBezTo>
                  <a:pt x="18471" y="21265"/>
                  <a:pt x="18470" y="21263"/>
                  <a:pt x="18496" y="21386"/>
                </a:cubicBezTo>
                <a:lnTo>
                  <a:pt x="18514" y="21486"/>
                </a:lnTo>
                <a:lnTo>
                  <a:pt x="18616" y="21486"/>
                </a:lnTo>
                <a:cubicBezTo>
                  <a:pt x="18758" y="21486"/>
                  <a:pt x="19128" y="21439"/>
                  <a:pt x="19303" y="21397"/>
                </a:cubicBezTo>
                <a:lnTo>
                  <a:pt x="19449" y="21362"/>
                </a:lnTo>
                <a:lnTo>
                  <a:pt x="19464" y="21256"/>
                </a:lnTo>
                <a:cubicBezTo>
                  <a:pt x="19489" y="21092"/>
                  <a:pt x="19487" y="20934"/>
                  <a:pt x="19460" y="20921"/>
                </a:cubicBezTo>
                <a:cubicBezTo>
                  <a:pt x="19447" y="20915"/>
                  <a:pt x="19435" y="20859"/>
                  <a:pt x="19435" y="20797"/>
                </a:cubicBezTo>
                <a:cubicBezTo>
                  <a:pt x="19435" y="20735"/>
                  <a:pt x="19447" y="20677"/>
                  <a:pt x="19460" y="20670"/>
                </a:cubicBezTo>
                <a:cubicBezTo>
                  <a:pt x="19475" y="20663"/>
                  <a:pt x="19486" y="20520"/>
                  <a:pt x="19486" y="20301"/>
                </a:cubicBezTo>
                <a:cubicBezTo>
                  <a:pt x="19486" y="20002"/>
                  <a:pt x="19475" y="19903"/>
                  <a:pt x="19428" y="19716"/>
                </a:cubicBezTo>
                <a:cubicBezTo>
                  <a:pt x="19396" y="19592"/>
                  <a:pt x="19346" y="19460"/>
                  <a:pt x="19318" y="19422"/>
                </a:cubicBezTo>
                <a:cubicBezTo>
                  <a:pt x="19250" y="19331"/>
                  <a:pt x="19252" y="19308"/>
                  <a:pt x="19340" y="19145"/>
                </a:cubicBezTo>
                <a:cubicBezTo>
                  <a:pt x="19418" y="19000"/>
                  <a:pt x="19411" y="19041"/>
                  <a:pt x="19475" y="18222"/>
                </a:cubicBezTo>
                <a:cubicBezTo>
                  <a:pt x="19484" y="18102"/>
                  <a:pt x="19480" y="17955"/>
                  <a:pt x="19464" y="17864"/>
                </a:cubicBezTo>
                <a:cubicBezTo>
                  <a:pt x="19443" y="17746"/>
                  <a:pt x="19447" y="17578"/>
                  <a:pt x="19475" y="17109"/>
                </a:cubicBezTo>
                <a:cubicBezTo>
                  <a:pt x="19495" y="16776"/>
                  <a:pt x="19521" y="16455"/>
                  <a:pt x="19533" y="16396"/>
                </a:cubicBezTo>
                <a:cubicBezTo>
                  <a:pt x="19572" y="16214"/>
                  <a:pt x="19559" y="15939"/>
                  <a:pt x="19482" y="15104"/>
                </a:cubicBezTo>
                <a:cubicBezTo>
                  <a:pt x="19438" y="14619"/>
                  <a:pt x="19415" y="14245"/>
                  <a:pt x="19424" y="14170"/>
                </a:cubicBezTo>
                <a:cubicBezTo>
                  <a:pt x="19432" y="14101"/>
                  <a:pt x="19503" y="13734"/>
                  <a:pt x="19581" y="13354"/>
                </a:cubicBezTo>
                <a:cubicBezTo>
                  <a:pt x="19659" y="12974"/>
                  <a:pt x="19741" y="12568"/>
                  <a:pt x="19764" y="12451"/>
                </a:cubicBezTo>
                <a:cubicBezTo>
                  <a:pt x="19803" y="12246"/>
                  <a:pt x="19919" y="11966"/>
                  <a:pt x="19979" y="11926"/>
                </a:cubicBezTo>
                <a:cubicBezTo>
                  <a:pt x="19995" y="11916"/>
                  <a:pt x="20161" y="11892"/>
                  <a:pt x="20348" y="11875"/>
                </a:cubicBezTo>
                <a:cubicBezTo>
                  <a:pt x="20828" y="11831"/>
                  <a:pt x="21200" y="11757"/>
                  <a:pt x="21247" y="11696"/>
                </a:cubicBezTo>
                <a:cubicBezTo>
                  <a:pt x="21253" y="11688"/>
                  <a:pt x="21248" y="11532"/>
                  <a:pt x="21236" y="11347"/>
                </a:cubicBezTo>
                <a:cubicBezTo>
                  <a:pt x="21224" y="11162"/>
                  <a:pt x="21202" y="10691"/>
                  <a:pt x="21189" y="10300"/>
                </a:cubicBezTo>
                <a:cubicBezTo>
                  <a:pt x="21176" y="9909"/>
                  <a:pt x="21153" y="9438"/>
                  <a:pt x="21138" y="9253"/>
                </a:cubicBezTo>
                <a:cubicBezTo>
                  <a:pt x="21122" y="9068"/>
                  <a:pt x="21110" y="8682"/>
                  <a:pt x="21108" y="8397"/>
                </a:cubicBezTo>
                <a:lnTo>
                  <a:pt x="21105" y="7880"/>
                </a:lnTo>
                <a:lnTo>
                  <a:pt x="21295" y="6949"/>
                </a:lnTo>
                <a:cubicBezTo>
                  <a:pt x="21537" y="5760"/>
                  <a:pt x="21582" y="5436"/>
                  <a:pt x="21587" y="4922"/>
                </a:cubicBezTo>
                <a:cubicBezTo>
                  <a:pt x="21591" y="4473"/>
                  <a:pt x="21583" y="4441"/>
                  <a:pt x="21382" y="4002"/>
                </a:cubicBezTo>
                <a:cubicBezTo>
                  <a:pt x="21260" y="3735"/>
                  <a:pt x="21197" y="3654"/>
                  <a:pt x="20988" y="3485"/>
                </a:cubicBezTo>
                <a:cubicBezTo>
                  <a:pt x="20894" y="3410"/>
                  <a:pt x="20788" y="3312"/>
                  <a:pt x="20750" y="3272"/>
                </a:cubicBezTo>
                <a:cubicBezTo>
                  <a:pt x="20713" y="3232"/>
                  <a:pt x="20654" y="3184"/>
                  <a:pt x="20619" y="3162"/>
                </a:cubicBezTo>
                <a:cubicBezTo>
                  <a:pt x="20565" y="3129"/>
                  <a:pt x="20395" y="2887"/>
                  <a:pt x="20403" y="2857"/>
                </a:cubicBezTo>
                <a:cubicBezTo>
                  <a:pt x="20405" y="2852"/>
                  <a:pt x="20365" y="2774"/>
                  <a:pt x="20315" y="2684"/>
                </a:cubicBezTo>
                <a:cubicBezTo>
                  <a:pt x="20232" y="2533"/>
                  <a:pt x="20221" y="2520"/>
                  <a:pt x="20155" y="2519"/>
                </a:cubicBezTo>
                <a:cubicBezTo>
                  <a:pt x="20107" y="2519"/>
                  <a:pt x="20073" y="2506"/>
                  <a:pt x="20056" y="2479"/>
                </a:cubicBezTo>
                <a:cubicBezTo>
                  <a:pt x="20042" y="2457"/>
                  <a:pt x="20017" y="2425"/>
                  <a:pt x="20001" y="2410"/>
                </a:cubicBezTo>
                <a:cubicBezTo>
                  <a:pt x="19985" y="2394"/>
                  <a:pt x="19980" y="2377"/>
                  <a:pt x="19990" y="2369"/>
                </a:cubicBezTo>
                <a:cubicBezTo>
                  <a:pt x="20000" y="2362"/>
                  <a:pt x="20019" y="2305"/>
                  <a:pt x="20034" y="2245"/>
                </a:cubicBezTo>
                <a:cubicBezTo>
                  <a:pt x="20108" y="1954"/>
                  <a:pt x="20154" y="1820"/>
                  <a:pt x="20220" y="1689"/>
                </a:cubicBezTo>
                <a:cubicBezTo>
                  <a:pt x="20297" y="1538"/>
                  <a:pt x="20293" y="1564"/>
                  <a:pt x="20275" y="1101"/>
                </a:cubicBezTo>
                <a:cubicBezTo>
                  <a:pt x="20264" y="803"/>
                  <a:pt x="20196" y="623"/>
                  <a:pt x="20052" y="530"/>
                </a:cubicBezTo>
                <a:cubicBezTo>
                  <a:pt x="20033" y="517"/>
                  <a:pt x="19978" y="459"/>
                  <a:pt x="19932" y="403"/>
                </a:cubicBezTo>
                <a:cubicBezTo>
                  <a:pt x="19868" y="324"/>
                  <a:pt x="19822" y="289"/>
                  <a:pt x="19734" y="258"/>
                </a:cubicBezTo>
                <a:cubicBezTo>
                  <a:pt x="19671" y="237"/>
                  <a:pt x="19593" y="204"/>
                  <a:pt x="19559" y="186"/>
                </a:cubicBezTo>
                <a:cubicBezTo>
                  <a:pt x="19443" y="124"/>
                  <a:pt x="19249" y="75"/>
                  <a:pt x="18985" y="34"/>
                </a:cubicBezTo>
                <a:cubicBezTo>
                  <a:pt x="18814" y="7"/>
                  <a:pt x="18697" y="-5"/>
                  <a:pt x="18594" y="2"/>
                </a:cubicBezTo>
                <a:close/>
                <a:moveTo>
                  <a:pt x="5448" y="2834"/>
                </a:moveTo>
                <a:cubicBezTo>
                  <a:pt x="4992" y="2833"/>
                  <a:pt x="4931" y="2836"/>
                  <a:pt x="4805" y="2874"/>
                </a:cubicBezTo>
                <a:cubicBezTo>
                  <a:pt x="4623" y="2928"/>
                  <a:pt x="4402" y="3059"/>
                  <a:pt x="4275" y="3186"/>
                </a:cubicBezTo>
                <a:cubicBezTo>
                  <a:pt x="4151" y="3309"/>
                  <a:pt x="3940" y="3651"/>
                  <a:pt x="3840" y="3889"/>
                </a:cubicBezTo>
                <a:cubicBezTo>
                  <a:pt x="3722" y="4169"/>
                  <a:pt x="3701" y="4337"/>
                  <a:pt x="3741" y="4653"/>
                </a:cubicBezTo>
                <a:cubicBezTo>
                  <a:pt x="3787" y="5007"/>
                  <a:pt x="3782" y="5214"/>
                  <a:pt x="3719" y="5516"/>
                </a:cubicBezTo>
                <a:cubicBezTo>
                  <a:pt x="3633" y="5929"/>
                  <a:pt x="3573" y="6020"/>
                  <a:pt x="3376" y="6041"/>
                </a:cubicBezTo>
                <a:cubicBezTo>
                  <a:pt x="3299" y="6049"/>
                  <a:pt x="3266" y="6042"/>
                  <a:pt x="3226" y="6015"/>
                </a:cubicBezTo>
                <a:cubicBezTo>
                  <a:pt x="3175" y="5979"/>
                  <a:pt x="3173" y="5979"/>
                  <a:pt x="3201" y="6020"/>
                </a:cubicBezTo>
                <a:cubicBezTo>
                  <a:pt x="3216" y="6044"/>
                  <a:pt x="3242" y="6069"/>
                  <a:pt x="3255" y="6075"/>
                </a:cubicBezTo>
                <a:cubicBezTo>
                  <a:pt x="3269" y="6082"/>
                  <a:pt x="3271" y="6094"/>
                  <a:pt x="3263" y="6104"/>
                </a:cubicBezTo>
                <a:cubicBezTo>
                  <a:pt x="3255" y="6114"/>
                  <a:pt x="3302" y="6140"/>
                  <a:pt x="3365" y="6162"/>
                </a:cubicBezTo>
                <a:cubicBezTo>
                  <a:pt x="3489" y="6205"/>
                  <a:pt x="3483" y="6230"/>
                  <a:pt x="3350" y="6242"/>
                </a:cubicBezTo>
                <a:cubicBezTo>
                  <a:pt x="3267" y="6250"/>
                  <a:pt x="3267" y="6251"/>
                  <a:pt x="3365" y="6254"/>
                </a:cubicBezTo>
                <a:cubicBezTo>
                  <a:pt x="3420" y="6256"/>
                  <a:pt x="3510" y="6244"/>
                  <a:pt x="3566" y="6228"/>
                </a:cubicBezTo>
                <a:lnTo>
                  <a:pt x="3668" y="6199"/>
                </a:lnTo>
                <a:lnTo>
                  <a:pt x="3716" y="6263"/>
                </a:lnTo>
                <a:cubicBezTo>
                  <a:pt x="3756" y="6315"/>
                  <a:pt x="3763" y="6358"/>
                  <a:pt x="3763" y="6554"/>
                </a:cubicBezTo>
                <a:cubicBezTo>
                  <a:pt x="3763" y="6728"/>
                  <a:pt x="3773" y="6797"/>
                  <a:pt x="3800" y="6825"/>
                </a:cubicBezTo>
                <a:cubicBezTo>
                  <a:pt x="3819" y="6845"/>
                  <a:pt x="3836" y="6901"/>
                  <a:pt x="3836" y="6949"/>
                </a:cubicBezTo>
                <a:cubicBezTo>
                  <a:pt x="3837" y="6997"/>
                  <a:pt x="3856" y="7116"/>
                  <a:pt x="3877" y="7214"/>
                </a:cubicBezTo>
                <a:cubicBezTo>
                  <a:pt x="3914" y="7395"/>
                  <a:pt x="3952" y="7477"/>
                  <a:pt x="4132" y="7722"/>
                </a:cubicBezTo>
                <a:cubicBezTo>
                  <a:pt x="4216" y="7836"/>
                  <a:pt x="4234" y="7882"/>
                  <a:pt x="4275" y="8097"/>
                </a:cubicBezTo>
                <a:cubicBezTo>
                  <a:pt x="4331" y="8395"/>
                  <a:pt x="4485" y="8865"/>
                  <a:pt x="4611" y="9138"/>
                </a:cubicBezTo>
                <a:cubicBezTo>
                  <a:pt x="4693" y="9314"/>
                  <a:pt x="4714" y="9345"/>
                  <a:pt x="4794" y="9386"/>
                </a:cubicBezTo>
                <a:cubicBezTo>
                  <a:pt x="4867" y="9423"/>
                  <a:pt x="4885" y="9444"/>
                  <a:pt x="4885" y="9493"/>
                </a:cubicBezTo>
                <a:cubicBezTo>
                  <a:pt x="4885" y="9526"/>
                  <a:pt x="4872" y="9564"/>
                  <a:pt x="4856" y="9576"/>
                </a:cubicBezTo>
                <a:cubicBezTo>
                  <a:pt x="4840" y="9589"/>
                  <a:pt x="4824" y="9646"/>
                  <a:pt x="4823" y="9703"/>
                </a:cubicBezTo>
                <a:cubicBezTo>
                  <a:pt x="4822" y="9784"/>
                  <a:pt x="4811" y="9817"/>
                  <a:pt x="4768" y="9853"/>
                </a:cubicBezTo>
                <a:cubicBezTo>
                  <a:pt x="4724" y="9890"/>
                  <a:pt x="4707" y="9939"/>
                  <a:pt x="4680" y="10098"/>
                </a:cubicBezTo>
                <a:cubicBezTo>
                  <a:pt x="4662" y="10208"/>
                  <a:pt x="4653" y="10309"/>
                  <a:pt x="4658" y="10320"/>
                </a:cubicBezTo>
                <a:cubicBezTo>
                  <a:pt x="4664" y="10332"/>
                  <a:pt x="4636" y="10416"/>
                  <a:pt x="4596" y="10511"/>
                </a:cubicBezTo>
                <a:cubicBezTo>
                  <a:pt x="4428" y="10909"/>
                  <a:pt x="4383" y="11289"/>
                  <a:pt x="4468" y="11580"/>
                </a:cubicBezTo>
                <a:cubicBezTo>
                  <a:pt x="4524" y="11771"/>
                  <a:pt x="4607" y="11912"/>
                  <a:pt x="4867" y="12267"/>
                </a:cubicBezTo>
                <a:cubicBezTo>
                  <a:pt x="5122" y="12614"/>
                  <a:pt x="5250" y="12970"/>
                  <a:pt x="5298" y="13458"/>
                </a:cubicBezTo>
                <a:cubicBezTo>
                  <a:pt x="5364" y="14129"/>
                  <a:pt x="5367" y="14285"/>
                  <a:pt x="5320" y="14369"/>
                </a:cubicBezTo>
                <a:cubicBezTo>
                  <a:pt x="5296" y="14412"/>
                  <a:pt x="5267" y="14505"/>
                  <a:pt x="5254" y="14574"/>
                </a:cubicBezTo>
                <a:cubicBezTo>
                  <a:pt x="5241" y="14643"/>
                  <a:pt x="5217" y="14734"/>
                  <a:pt x="5203" y="14779"/>
                </a:cubicBezTo>
                <a:cubicBezTo>
                  <a:pt x="5189" y="14823"/>
                  <a:pt x="5173" y="14996"/>
                  <a:pt x="5170" y="15162"/>
                </a:cubicBezTo>
                <a:lnTo>
                  <a:pt x="5166" y="15465"/>
                </a:lnTo>
                <a:lnTo>
                  <a:pt x="5086" y="15569"/>
                </a:lnTo>
                <a:cubicBezTo>
                  <a:pt x="4931" y="15772"/>
                  <a:pt x="4957" y="15692"/>
                  <a:pt x="4443" y="17530"/>
                </a:cubicBezTo>
                <a:cubicBezTo>
                  <a:pt x="4224" y="18312"/>
                  <a:pt x="4229" y="18305"/>
                  <a:pt x="4030" y="18591"/>
                </a:cubicBezTo>
                <a:cubicBezTo>
                  <a:pt x="3893" y="18788"/>
                  <a:pt x="3853" y="18862"/>
                  <a:pt x="3825" y="18983"/>
                </a:cubicBezTo>
                <a:cubicBezTo>
                  <a:pt x="3807" y="19066"/>
                  <a:pt x="3765" y="19230"/>
                  <a:pt x="3734" y="19347"/>
                </a:cubicBezTo>
                <a:lnTo>
                  <a:pt x="3676" y="19557"/>
                </a:lnTo>
                <a:lnTo>
                  <a:pt x="3142" y="19563"/>
                </a:lnTo>
                <a:cubicBezTo>
                  <a:pt x="2455" y="19570"/>
                  <a:pt x="2026" y="19546"/>
                  <a:pt x="1527" y="19465"/>
                </a:cubicBezTo>
                <a:cubicBezTo>
                  <a:pt x="1058" y="19389"/>
                  <a:pt x="860" y="19334"/>
                  <a:pt x="756" y="19251"/>
                </a:cubicBezTo>
                <a:cubicBezTo>
                  <a:pt x="692" y="19201"/>
                  <a:pt x="678" y="19173"/>
                  <a:pt x="665" y="19061"/>
                </a:cubicBezTo>
                <a:cubicBezTo>
                  <a:pt x="656" y="18990"/>
                  <a:pt x="631" y="18895"/>
                  <a:pt x="606" y="18851"/>
                </a:cubicBezTo>
                <a:cubicBezTo>
                  <a:pt x="557" y="18764"/>
                  <a:pt x="392" y="18635"/>
                  <a:pt x="292" y="18605"/>
                </a:cubicBezTo>
                <a:cubicBezTo>
                  <a:pt x="207" y="18580"/>
                  <a:pt x="24" y="18582"/>
                  <a:pt x="3" y="18608"/>
                </a:cubicBezTo>
                <a:cubicBezTo>
                  <a:pt x="-9" y="18624"/>
                  <a:pt x="10" y="18628"/>
                  <a:pt x="69" y="18620"/>
                </a:cubicBezTo>
                <a:cubicBezTo>
                  <a:pt x="232" y="18599"/>
                  <a:pt x="432" y="18695"/>
                  <a:pt x="551" y="18848"/>
                </a:cubicBezTo>
                <a:cubicBezTo>
                  <a:pt x="576" y="18879"/>
                  <a:pt x="610" y="18974"/>
                  <a:pt x="625" y="19058"/>
                </a:cubicBezTo>
                <a:cubicBezTo>
                  <a:pt x="657" y="19242"/>
                  <a:pt x="688" y="19283"/>
                  <a:pt x="840" y="19344"/>
                </a:cubicBezTo>
                <a:cubicBezTo>
                  <a:pt x="993" y="19405"/>
                  <a:pt x="1148" y="19441"/>
                  <a:pt x="1575" y="19508"/>
                </a:cubicBezTo>
                <a:cubicBezTo>
                  <a:pt x="2053" y="19584"/>
                  <a:pt x="2163" y="19590"/>
                  <a:pt x="2963" y="19603"/>
                </a:cubicBezTo>
                <a:lnTo>
                  <a:pt x="3654" y="19615"/>
                </a:lnTo>
                <a:lnTo>
                  <a:pt x="3654" y="19678"/>
                </a:lnTo>
                <a:cubicBezTo>
                  <a:pt x="3654" y="19735"/>
                  <a:pt x="3667" y="19748"/>
                  <a:pt x="3763" y="19788"/>
                </a:cubicBezTo>
                <a:cubicBezTo>
                  <a:pt x="3823" y="19813"/>
                  <a:pt x="3894" y="19834"/>
                  <a:pt x="3917" y="19834"/>
                </a:cubicBezTo>
                <a:cubicBezTo>
                  <a:pt x="3982" y="19835"/>
                  <a:pt x="3987" y="19865"/>
                  <a:pt x="3950" y="19984"/>
                </a:cubicBezTo>
                <a:cubicBezTo>
                  <a:pt x="3930" y="20045"/>
                  <a:pt x="3907" y="20173"/>
                  <a:pt x="3898" y="20269"/>
                </a:cubicBezTo>
                <a:lnTo>
                  <a:pt x="3884" y="20445"/>
                </a:lnTo>
                <a:lnTo>
                  <a:pt x="3990" y="20466"/>
                </a:lnTo>
                <a:cubicBezTo>
                  <a:pt x="4047" y="20477"/>
                  <a:pt x="4257" y="20507"/>
                  <a:pt x="4458" y="20535"/>
                </a:cubicBezTo>
                <a:cubicBezTo>
                  <a:pt x="4912" y="20598"/>
                  <a:pt x="5120" y="20638"/>
                  <a:pt x="5323" y="20693"/>
                </a:cubicBezTo>
                <a:cubicBezTo>
                  <a:pt x="5467" y="20733"/>
                  <a:pt x="5701" y="20762"/>
                  <a:pt x="6003" y="20783"/>
                </a:cubicBezTo>
                <a:cubicBezTo>
                  <a:pt x="6240" y="20799"/>
                  <a:pt x="6526" y="20781"/>
                  <a:pt x="6664" y="20740"/>
                </a:cubicBezTo>
                <a:cubicBezTo>
                  <a:pt x="6816" y="20694"/>
                  <a:pt x="6828" y="20675"/>
                  <a:pt x="6807" y="20526"/>
                </a:cubicBezTo>
                <a:cubicBezTo>
                  <a:pt x="6796" y="20446"/>
                  <a:pt x="6787" y="20440"/>
                  <a:pt x="6716" y="20431"/>
                </a:cubicBezTo>
                <a:cubicBezTo>
                  <a:pt x="6673" y="20426"/>
                  <a:pt x="6588" y="20394"/>
                  <a:pt x="6526" y="20359"/>
                </a:cubicBezTo>
                <a:cubicBezTo>
                  <a:pt x="6414" y="20297"/>
                  <a:pt x="6414" y="20294"/>
                  <a:pt x="6431" y="20215"/>
                </a:cubicBezTo>
                <a:cubicBezTo>
                  <a:pt x="6450" y="20125"/>
                  <a:pt x="6478" y="20039"/>
                  <a:pt x="6569" y="19797"/>
                </a:cubicBezTo>
                <a:cubicBezTo>
                  <a:pt x="6706" y="19435"/>
                  <a:pt x="6943" y="18067"/>
                  <a:pt x="6993" y="17339"/>
                </a:cubicBezTo>
                <a:cubicBezTo>
                  <a:pt x="7006" y="17160"/>
                  <a:pt x="7021" y="17067"/>
                  <a:pt x="7063" y="16979"/>
                </a:cubicBezTo>
                <a:cubicBezTo>
                  <a:pt x="7146" y="16802"/>
                  <a:pt x="7210" y="16592"/>
                  <a:pt x="7267" y="16293"/>
                </a:cubicBezTo>
                <a:cubicBezTo>
                  <a:pt x="7366" y="15777"/>
                  <a:pt x="7415" y="15652"/>
                  <a:pt x="7731" y="15128"/>
                </a:cubicBezTo>
                <a:cubicBezTo>
                  <a:pt x="7850" y="14931"/>
                  <a:pt x="7971" y="14707"/>
                  <a:pt x="7998" y="14629"/>
                </a:cubicBezTo>
                <a:cubicBezTo>
                  <a:pt x="8094" y="14348"/>
                  <a:pt x="8231" y="13540"/>
                  <a:pt x="8316" y="12757"/>
                </a:cubicBezTo>
                <a:cubicBezTo>
                  <a:pt x="8377" y="12196"/>
                  <a:pt x="8432" y="11958"/>
                  <a:pt x="8623" y="11433"/>
                </a:cubicBezTo>
                <a:cubicBezTo>
                  <a:pt x="8730" y="11140"/>
                  <a:pt x="8766" y="10957"/>
                  <a:pt x="8813" y="10539"/>
                </a:cubicBezTo>
                <a:cubicBezTo>
                  <a:pt x="8847" y="10234"/>
                  <a:pt x="8904" y="9910"/>
                  <a:pt x="8937" y="9824"/>
                </a:cubicBezTo>
                <a:cubicBezTo>
                  <a:pt x="8944" y="9806"/>
                  <a:pt x="9010" y="9759"/>
                  <a:pt x="9083" y="9720"/>
                </a:cubicBezTo>
                <a:cubicBezTo>
                  <a:pt x="9156" y="9682"/>
                  <a:pt x="9230" y="9634"/>
                  <a:pt x="9244" y="9614"/>
                </a:cubicBezTo>
                <a:cubicBezTo>
                  <a:pt x="9258" y="9593"/>
                  <a:pt x="9265" y="9514"/>
                  <a:pt x="9262" y="9435"/>
                </a:cubicBezTo>
                <a:cubicBezTo>
                  <a:pt x="9256" y="9266"/>
                  <a:pt x="9276" y="9241"/>
                  <a:pt x="9467" y="9175"/>
                </a:cubicBezTo>
                <a:cubicBezTo>
                  <a:pt x="9561" y="9143"/>
                  <a:pt x="9655" y="9130"/>
                  <a:pt x="9836" y="9123"/>
                </a:cubicBezTo>
                <a:cubicBezTo>
                  <a:pt x="10082" y="9115"/>
                  <a:pt x="10131" y="9120"/>
                  <a:pt x="10567" y="9198"/>
                </a:cubicBezTo>
                <a:cubicBezTo>
                  <a:pt x="10778" y="9236"/>
                  <a:pt x="10876" y="9242"/>
                  <a:pt x="11320" y="9242"/>
                </a:cubicBezTo>
                <a:cubicBezTo>
                  <a:pt x="11797" y="9242"/>
                  <a:pt x="11848" y="9238"/>
                  <a:pt x="12072" y="9190"/>
                </a:cubicBezTo>
                <a:cubicBezTo>
                  <a:pt x="12644" y="9068"/>
                  <a:pt x="12964" y="8874"/>
                  <a:pt x="13231" y="8483"/>
                </a:cubicBezTo>
                <a:cubicBezTo>
                  <a:pt x="13370" y="8278"/>
                  <a:pt x="13400" y="8128"/>
                  <a:pt x="13424" y="7543"/>
                </a:cubicBezTo>
                <a:cubicBezTo>
                  <a:pt x="13447" y="6993"/>
                  <a:pt x="13485" y="6825"/>
                  <a:pt x="13647" y="6583"/>
                </a:cubicBezTo>
                <a:lnTo>
                  <a:pt x="13731" y="6459"/>
                </a:lnTo>
                <a:lnTo>
                  <a:pt x="13852" y="6453"/>
                </a:lnTo>
                <a:cubicBezTo>
                  <a:pt x="14067" y="6444"/>
                  <a:pt x="14082" y="6438"/>
                  <a:pt x="14082" y="6355"/>
                </a:cubicBezTo>
                <a:cubicBezTo>
                  <a:pt x="14082" y="6299"/>
                  <a:pt x="14098" y="6273"/>
                  <a:pt x="14140" y="6251"/>
                </a:cubicBezTo>
                <a:cubicBezTo>
                  <a:pt x="14189" y="6226"/>
                  <a:pt x="14247" y="6143"/>
                  <a:pt x="14286" y="6043"/>
                </a:cubicBezTo>
                <a:cubicBezTo>
                  <a:pt x="14294" y="6023"/>
                  <a:pt x="14336" y="6008"/>
                  <a:pt x="14414" y="6000"/>
                </a:cubicBezTo>
                <a:cubicBezTo>
                  <a:pt x="14554" y="5986"/>
                  <a:pt x="14641" y="5944"/>
                  <a:pt x="14641" y="5891"/>
                </a:cubicBezTo>
                <a:cubicBezTo>
                  <a:pt x="14641" y="5840"/>
                  <a:pt x="14588" y="5758"/>
                  <a:pt x="14524" y="5712"/>
                </a:cubicBezTo>
                <a:cubicBezTo>
                  <a:pt x="14496" y="5692"/>
                  <a:pt x="14473" y="5669"/>
                  <a:pt x="14473" y="5663"/>
                </a:cubicBezTo>
                <a:cubicBezTo>
                  <a:pt x="14473" y="5656"/>
                  <a:pt x="14544" y="5612"/>
                  <a:pt x="14630" y="5568"/>
                </a:cubicBezTo>
                <a:cubicBezTo>
                  <a:pt x="14810" y="5474"/>
                  <a:pt x="14843" y="5428"/>
                  <a:pt x="14769" y="5366"/>
                </a:cubicBezTo>
                <a:lnTo>
                  <a:pt x="14718" y="5322"/>
                </a:lnTo>
                <a:lnTo>
                  <a:pt x="14853" y="5181"/>
                </a:lnTo>
                <a:cubicBezTo>
                  <a:pt x="14927" y="5102"/>
                  <a:pt x="15073" y="4969"/>
                  <a:pt x="15178" y="4884"/>
                </a:cubicBezTo>
                <a:cubicBezTo>
                  <a:pt x="15283" y="4800"/>
                  <a:pt x="15384" y="4703"/>
                  <a:pt x="15405" y="4671"/>
                </a:cubicBezTo>
                <a:cubicBezTo>
                  <a:pt x="15497" y="4524"/>
                  <a:pt x="15468" y="4376"/>
                  <a:pt x="15328" y="4302"/>
                </a:cubicBezTo>
                <a:cubicBezTo>
                  <a:pt x="15099" y="4180"/>
                  <a:pt x="14804" y="4320"/>
                  <a:pt x="14740" y="4581"/>
                </a:cubicBezTo>
                <a:cubicBezTo>
                  <a:pt x="14702" y="4734"/>
                  <a:pt x="14682" y="4772"/>
                  <a:pt x="14458" y="5086"/>
                </a:cubicBezTo>
                <a:cubicBezTo>
                  <a:pt x="14281" y="5334"/>
                  <a:pt x="14251" y="5363"/>
                  <a:pt x="14188" y="5369"/>
                </a:cubicBezTo>
                <a:cubicBezTo>
                  <a:pt x="14145" y="5373"/>
                  <a:pt x="14070" y="5413"/>
                  <a:pt x="13994" y="5470"/>
                </a:cubicBezTo>
                <a:cubicBezTo>
                  <a:pt x="13882" y="5553"/>
                  <a:pt x="13752" y="5601"/>
                  <a:pt x="13643" y="5602"/>
                </a:cubicBezTo>
                <a:cubicBezTo>
                  <a:pt x="13570" y="5603"/>
                  <a:pt x="13249" y="5760"/>
                  <a:pt x="13150" y="5844"/>
                </a:cubicBezTo>
                <a:cubicBezTo>
                  <a:pt x="13094" y="5892"/>
                  <a:pt x="12997" y="5955"/>
                  <a:pt x="12935" y="5980"/>
                </a:cubicBezTo>
                <a:cubicBezTo>
                  <a:pt x="12735" y="6061"/>
                  <a:pt x="12183" y="6193"/>
                  <a:pt x="11831" y="6245"/>
                </a:cubicBezTo>
                <a:cubicBezTo>
                  <a:pt x="11120" y="6351"/>
                  <a:pt x="10914" y="6394"/>
                  <a:pt x="10607" y="6493"/>
                </a:cubicBezTo>
                <a:cubicBezTo>
                  <a:pt x="10306" y="6590"/>
                  <a:pt x="10291" y="6593"/>
                  <a:pt x="10066" y="6591"/>
                </a:cubicBezTo>
                <a:cubicBezTo>
                  <a:pt x="9890" y="6590"/>
                  <a:pt x="9764" y="6575"/>
                  <a:pt x="9533" y="6528"/>
                </a:cubicBezTo>
                <a:cubicBezTo>
                  <a:pt x="9366" y="6494"/>
                  <a:pt x="9031" y="6443"/>
                  <a:pt x="8787" y="6418"/>
                </a:cubicBezTo>
                <a:cubicBezTo>
                  <a:pt x="8261" y="6365"/>
                  <a:pt x="7779" y="6270"/>
                  <a:pt x="7450" y="6150"/>
                </a:cubicBezTo>
                <a:cubicBezTo>
                  <a:pt x="7383" y="6126"/>
                  <a:pt x="7251" y="6094"/>
                  <a:pt x="7158" y="6078"/>
                </a:cubicBezTo>
                <a:cubicBezTo>
                  <a:pt x="7064" y="6062"/>
                  <a:pt x="6852" y="6022"/>
                  <a:pt x="6686" y="5989"/>
                </a:cubicBezTo>
                <a:cubicBezTo>
                  <a:pt x="6521" y="5956"/>
                  <a:pt x="6335" y="5923"/>
                  <a:pt x="6273" y="5917"/>
                </a:cubicBezTo>
                <a:cubicBezTo>
                  <a:pt x="6112" y="5900"/>
                  <a:pt x="6085" y="5882"/>
                  <a:pt x="6003" y="5755"/>
                </a:cubicBezTo>
                <a:cubicBezTo>
                  <a:pt x="5862" y="5534"/>
                  <a:pt x="5857" y="5376"/>
                  <a:pt x="5988" y="5279"/>
                </a:cubicBezTo>
                <a:cubicBezTo>
                  <a:pt x="6036" y="5244"/>
                  <a:pt x="6087" y="5235"/>
                  <a:pt x="6339" y="5222"/>
                </a:cubicBezTo>
                <a:cubicBezTo>
                  <a:pt x="6518" y="5212"/>
                  <a:pt x="6649" y="5196"/>
                  <a:pt x="6672" y="5181"/>
                </a:cubicBezTo>
                <a:cubicBezTo>
                  <a:pt x="6714" y="5153"/>
                  <a:pt x="6722" y="5073"/>
                  <a:pt x="6686" y="5028"/>
                </a:cubicBezTo>
                <a:cubicBezTo>
                  <a:pt x="6670" y="5008"/>
                  <a:pt x="6681" y="4985"/>
                  <a:pt x="6727" y="4948"/>
                </a:cubicBezTo>
                <a:cubicBezTo>
                  <a:pt x="6768" y="4913"/>
                  <a:pt x="6783" y="4882"/>
                  <a:pt x="6774" y="4855"/>
                </a:cubicBezTo>
                <a:cubicBezTo>
                  <a:pt x="6767" y="4833"/>
                  <a:pt x="6777" y="4809"/>
                  <a:pt x="6796" y="4801"/>
                </a:cubicBezTo>
                <a:cubicBezTo>
                  <a:pt x="6814" y="4793"/>
                  <a:pt x="6832" y="4747"/>
                  <a:pt x="6836" y="4700"/>
                </a:cubicBezTo>
                <a:cubicBezTo>
                  <a:pt x="6844" y="4617"/>
                  <a:pt x="6845" y="4615"/>
                  <a:pt x="6928" y="4604"/>
                </a:cubicBezTo>
                <a:cubicBezTo>
                  <a:pt x="7045" y="4589"/>
                  <a:pt x="7074" y="4571"/>
                  <a:pt x="7074" y="4515"/>
                </a:cubicBezTo>
                <a:cubicBezTo>
                  <a:pt x="7074" y="4459"/>
                  <a:pt x="7036" y="4399"/>
                  <a:pt x="6887" y="4215"/>
                </a:cubicBezTo>
                <a:cubicBezTo>
                  <a:pt x="6787" y="4092"/>
                  <a:pt x="6779" y="4072"/>
                  <a:pt x="6792" y="3993"/>
                </a:cubicBezTo>
                <a:cubicBezTo>
                  <a:pt x="6801" y="3943"/>
                  <a:pt x="6789" y="3839"/>
                  <a:pt x="6767" y="3745"/>
                </a:cubicBezTo>
                <a:cubicBezTo>
                  <a:pt x="6731" y="3595"/>
                  <a:pt x="6733" y="3572"/>
                  <a:pt x="6770" y="3462"/>
                </a:cubicBezTo>
                <a:cubicBezTo>
                  <a:pt x="6807" y="3355"/>
                  <a:pt x="6807" y="3337"/>
                  <a:pt x="6774" y="3275"/>
                </a:cubicBezTo>
                <a:cubicBezTo>
                  <a:pt x="6716" y="3164"/>
                  <a:pt x="6339" y="2943"/>
                  <a:pt x="6091" y="2874"/>
                </a:cubicBezTo>
                <a:cubicBezTo>
                  <a:pt x="5964" y="2839"/>
                  <a:pt x="5890" y="2834"/>
                  <a:pt x="5448" y="2834"/>
                </a:cubicBezTo>
                <a:close/>
                <a:moveTo>
                  <a:pt x="13439" y="6462"/>
                </a:moveTo>
                <a:cubicBezTo>
                  <a:pt x="13556" y="6458"/>
                  <a:pt x="13585" y="6464"/>
                  <a:pt x="13581" y="6488"/>
                </a:cubicBezTo>
                <a:cubicBezTo>
                  <a:pt x="13575" y="6531"/>
                  <a:pt x="13532" y="6665"/>
                  <a:pt x="13461" y="6880"/>
                </a:cubicBezTo>
                <a:cubicBezTo>
                  <a:pt x="13404" y="7052"/>
                  <a:pt x="13396" y="7125"/>
                  <a:pt x="13377" y="7581"/>
                </a:cubicBezTo>
                <a:cubicBezTo>
                  <a:pt x="13352" y="8171"/>
                  <a:pt x="13331" y="8266"/>
                  <a:pt x="13165" y="8500"/>
                </a:cubicBezTo>
                <a:cubicBezTo>
                  <a:pt x="12894" y="8881"/>
                  <a:pt x="12531" y="9080"/>
                  <a:pt x="11930" y="9178"/>
                </a:cubicBezTo>
                <a:cubicBezTo>
                  <a:pt x="11517" y="9246"/>
                  <a:pt x="10780" y="9221"/>
                  <a:pt x="10373" y="9126"/>
                </a:cubicBezTo>
                <a:cubicBezTo>
                  <a:pt x="10202" y="9086"/>
                  <a:pt x="9839" y="9072"/>
                  <a:pt x="9664" y="9097"/>
                </a:cubicBezTo>
                <a:cubicBezTo>
                  <a:pt x="9584" y="9109"/>
                  <a:pt x="9457" y="9142"/>
                  <a:pt x="9379" y="9172"/>
                </a:cubicBezTo>
                <a:lnTo>
                  <a:pt x="9237" y="9227"/>
                </a:lnTo>
                <a:lnTo>
                  <a:pt x="9204" y="9187"/>
                </a:lnTo>
                <a:cubicBezTo>
                  <a:pt x="9184" y="9165"/>
                  <a:pt x="9167" y="9134"/>
                  <a:pt x="9167" y="9115"/>
                </a:cubicBezTo>
                <a:cubicBezTo>
                  <a:pt x="9167" y="9086"/>
                  <a:pt x="9357" y="8461"/>
                  <a:pt x="9401" y="8345"/>
                </a:cubicBezTo>
                <a:cubicBezTo>
                  <a:pt x="9411" y="8319"/>
                  <a:pt x="9398" y="8310"/>
                  <a:pt x="9350" y="8310"/>
                </a:cubicBezTo>
                <a:cubicBezTo>
                  <a:pt x="9316" y="8310"/>
                  <a:pt x="9254" y="8296"/>
                  <a:pt x="9208" y="8276"/>
                </a:cubicBezTo>
                <a:cubicBezTo>
                  <a:pt x="9132" y="8242"/>
                  <a:pt x="9099" y="8239"/>
                  <a:pt x="8882" y="8255"/>
                </a:cubicBezTo>
                <a:cubicBezTo>
                  <a:pt x="8499" y="8284"/>
                  <a:pt x="7551" y="8329"/>
                  <a:pt x="7530" y="8319"/>
                </a:cubicBezTo>
                <a:cubicBezTo>
                  <a:pt x="7520" y="8314"/>
                  <a:pt x="7546" y="8259"/>
                  <a:pt x="7585" y="8198"/>
                </a:cubicBezTo>
                <a:cubicBezTo>
                  <a:pt x="7691" y="8033"/>
                  <a:pt x="7754" y="7863"/>
                  <a:pt x="7753" y="7759"/>
                </a:cubicBezTo>
                <a:cubicBezTo>
                  <a:pt x="7753" y="7661"/>
                  <a:pt x="7678" y="7492"/>
                  <a:pt x="7589" y="7393"/>
                </a:cubicBezTo>
                <a:cubicBezTo>
                  <a:pt x="7559" y="7360"/>
                  <a:pt x="7538" y="7324"/>
                  <a:pt x="7545" y="7315"/>
                </a:cubicBezTo>
                <a:cubicBezTo>
                  <a:pt x="7552" y="7306"/>
                  <a:pt x="7662" y="7315"/>
                  <a:pt x="7786" y="7335"/>
                </a:cubicBezTo>
                <a:cubicBezTo>
                  <a:pt x="7942" y="7361"/>
                  <a:pt x="8157" y="7377"/>
                  <a:pt x="8480" y="7384"/>
                </a:cubicBezTo>
                <a:cubicBezTo>
                  <a:pt x="9000" y="7396"/>
                  <a:pt x="9371" y="7374"/>
                  <a:pt x="9715" y="7309"/>
                </a:cubicBezTo>
                <a:cubicBezTo>
                  <a:pt x="9853" y="7284"/>
                  <a:pt x="10064" y="7263"/>
                  <a:pt x="10285" y="7255"/>
                </a:cubicBezTo>
                <a:cubicBezTo>
                  <a:pt x="10670" y="7241"/>
                  <a:pt x="10943" y="7192"/>
                  <a:pt x="11517" y="7030"/>
                </a:cubicBezTo>
                <a:cubicBezTo>
                  <a:pt x="11877" y="6928"/>
                  <a:pt x="12853" y="6608"/>
                  <a:pt x="12975" y="6554"/>
                </a:cubicBezTo>
                <a:cubicBezTo>
                  <a:pt x="13104" y="6496"/>
                  <a:pt x="13260" y="6466"/>
                  <a:pt x="13439" y="6462"/>
                </a:cubicBezTo>
                <a:close/>
                <a:moveTo>
                  <a:pt x="7658" y="9755"/>
                </a:moveTo>
                <a:cubicBezTo>
                  <a:pt x="7687" y="9755"/>
                  <a:pt x="7728" y="9761"/>
                  <a:pt x="7786" y="9769"/>
                </a:cubicBezTo>
                <a:cubicBezTo>
                  <a:pt x="7980" y="9797"/>
                  <a:pt x="7992" y="9799"/>
                  <a:pt x="8013" y="9816"/>
                </a:cubicBezTo>
                <a:cubicBezTo>
                  <a:pt x="8022" y="9823"/>
                  <a:pt x="8057" y="9830"/>
                  <a:pt x="8086" y="9830"/>
                </a:cubicBezTo>
                <a:cubicBezTo>
                  <a:pt x="8115" y="9830"/>
                  <a:pt x="8143" y="9835"/>
                  <a:pt x="8152" y="9841"/>
                </a:cubicBezTo>
                <a:cubicBezTo>
                  <a:pt x="8160" y="9848"/>
                  <a:pt x="8245" y="9857"/>
                  <a:pt x="8342" y="9862"/>
                </a:cubicBezTo>
                <a:cubicBezTo>
                  <a:pt x="8536" y="9871"/>
                  <a:pt x="8642" y="9896"/>
                  <a:pt x="8619" y="9925"/>
                </a:cubicBezTo>
                <a:cubicBezTo>
                  <a:pt x="8597" y="9953"/>
                  <a:pt x="8619" y="9949"/>
                  <a:pt x="8718" y="9905"/>
                </a:cubicBezTo>
                <a:cubicBezTo>
                  <a:pt x="8817" y="9861"/>
                  <a:pt x="8884" y="9867"/>
                  <a:pt x="8864" y="9919"/>
                </a:cubicBezTo>
                <a:cubicBezTo>
                  <a:pt x="8852" y="9951"/>
                  <a:pt x="8837" y="10027"/>
                  <a:pt x="8817" y="10136"/>
                </a:cubicBezTo>
                <a:cubicBezTo>
                  <a:pt x="8812" y="10162"/>
                  <a:pt x="8799" y="10253"/>
                  <a:pt x="8791" y="10337"/>
                </a:cubicBezTo>
                <a:cubicBezTo>
                  <a:pt x="8763" y="10617"/>
                  <a:pt x="8703" y="11045"/>
                  <a:pt x="8689" y="11064"/>
                </a:cubicBezTo>
                <a:cubicBezTo>
                  <a:pt x="8681" y="11074"/>
                  <a:pt x="8671" y="11115"/>
                  <a:pt x="8667" y="11154"/>
                </a:cubicBezTo>
                <a:cubicBezTo>
                  <a:pt x="8662" y="11192"/>
                  <a:pt x="8641" y="11263"/>
                  <a:pt x="8619" y="11309"/>
                </a:cubicBezTo>
                <a:cubicBezTo>
                  <a:pt x="8598" y="11356"/>
                  <a:pt x="8574" y="11416"/>
                  <a:pt x="8568" y="11442"/>
                </a:cubicBezTo>
                <a:cubicBezTo>
                  <a:pt x="8562" y="11468"/>
                  <a:pt x="8548" y="11497"/>
                  <a:pt x="8539" y="11508"/>
                </a:cubicBezTo>
                <a:cubicBezTo>
                  <a:pt x="8530" y="11519"/>
                  <a:pt x="8523" y="11541"/>
                  <a:pt x="8521" y="11557"/>
                </a:cubicBezTo>
                <a:cubicBezTo>
                  <a:pt x="8519" y="11573"/>
                  <a:pt x="8487" y="11679"/>
                  <a:pt x="8451" y="11791"/>
                </a:cubicBezTo>
                <a:cubicBezTo>
                  <a:pt x="8415" y="11903"/>
                  <a:pt x="8380" y="12014"/>
                  <a:pt x="8374" y="12039"/>
                </a:cubicBezTo>
                <a:cubicBezTo>
                  <a:pt x="8338" y="12210"/>
                  <a:pt x="8294" y="12518"/>
                  <a:pt x="8279" y="12679"/>
                </a:cubicBezTo>
                <a:cubicBezTo>
                  <a:pt x="8270" y="12784"/>
                  <a:pt x="8256" y="12891"/>
                  <a:pt x="8250" y="12919"/>
                </a:cubicBezTo>
                <a:cubicBezTo>
                  <a:pt x="8245" y="12946"/>
                  <a:pt x="8237" y="13016"/>
                  <a:pt x="8232" y="13074"/>
                </a:cubicBezTo>
                <a:cubicBezTo>
                  <a:pt x="8207" y="13337"/>
                  <a:pt x="8074" y="14169"/>
                  <a:pt x="8053" y="14196"/>
                </a:cubicBezTo>
                <a:cubicBezTo>
                  <a:pt x="8045" y="14206"/>
                  <a:pt x="8036" y="14247"/>
                  <a:pt x="8031" y="14288"/>
                </a:cubicBezTo>
                <a:cubicBezTo>
                  <a:pt x="8026" y="14330"/>
                  <a:pt x="8015" y="14375"/>
                  <a:pt x="8005" y="14386"/>
                </a:cubicBezTo>
                <a:cubicBezTo>
                  <a:pt x="7996" y="14398"/>
                  <a:pt x="7986" y="14439"/>
                  <a:pt x="7984" y="14479"/>
                </a:cubicBezTo>
                <a:cubicBezTo>
                  <a:pt x="7981" y="14518"/>
                  <a:pt x="7973" y="14559"/>
                  <a:pt x="7965" y="14568"/>
                </a:cubicBezTo>
                <a:cubicBezTo>
                  <a:pt x="7958" y="14578"/>
                  <a:pt x="7947" y="14614"/>
                  <a:pt x="7940" y="14649"/>
                </a:cubicBezTo>
                <a:cubicBezTo>
                  <a:pt x="7921" y="14731"/>
                  <a:pt x="7762" y="14995"/>
                  <a:pt x="7731" y="14995"/>
                </a:cubicBezTo>
                <a:cubicBezTo>
                  <a:pt x="7718" y="14995"/>
                  <a:pt x="7713" y="15009"/>
                  <a:pt x="7720" y="15024"/>
                </a:cubicBezTo>
                <a:cubicBezTo>
                  <a:pt x="7736" y="15055"/>
                  <a:pt x="7616" y="15246"/>
                  <a:pt x="7582" y="15246"/>
                </a:cubicBezTo>
                <a:cubicBezTo>
                  <a:pt x="7569" y="15246"/>
                  <a:pt x="7563" y="15253"/>
                  <a:pt x="7571" y="15263"/>
                </a:cubicBezTo>
                <a:cubicBezTo>
                  <a:pt x="7589" y="15286"/>
                  <a:pt x="7496" y="15456"/>
                  <a:pt x="7465" y="15456"/>
                </a:cubicBezTo>
                <a:cubicBezTo>
                  <a:pt x="7451" y="15456"/>
                  <a:pt x="7446" y="15470"/>
                  <a:pt x="7454" y="15485"/>
                </a:cubicBezTo>
                <a:cubicBezTo>
                  <a:pt x="7461" y="15500"/>
                  <a:pt x="7444" y="15530"/>
                  <a:pt x="7417" y="15551"/>
                </a:cubicBezTo>
                <a:cubicBezTo>
                  <a:pt x="7390" y="15573"/>
                  <a:pt x="7377" y="15595"/>
                  <a:pt x="7388" y="15601"/>
                </a:cubicBezTo>
                <a:cubicBezTo>
                  <a:pt x="7399" y="15606"/>
                  <a:pt x="7394" y="15642"/>
                  <a:pt x="7377" y="15681"/>
                </a:cubicBezTo>
                <a:cubicBezTo>
                  <a:pt x="7339" y="15769"/>
                  <a:pt x="7283" y="15988"/>
                  <a:pt x="7242" y="16203"/>
                </a:cubicBezTo>
                <a:cubicBezTo>
                  <a:pt x="7220" y="16319"/>
                  <a:pt x="7200" y="16366"/>
                  <a:pt x="7169" y="16379"/>
                </a:cubicBezTo>
                <a:cubicBezTo>
                  <a:pt x="7145" y="16389"/>
                  <a:pt x="7121" y="16391"/>
                  <a:pt x="7114" y="16382"/>
                </a:cubicBezTo>
                <a:cubicBezTo>
                  <a:pt x="7101" y="16366"/>
                  <a:pt x="7109" y="16229"/>
                  <a:pt x="7136" y="15975"/>
                </a:cubicBezTo>
                <a:cubicBezTo>
                  <a:pt x="7161" y="15735"/>
                  <a:pt x="7171" y="15643"/>
                  <a:pt x="7180" y="15523"/>
                </a:cubicBezTo>
                <a:cubicBezTo>
                  <a:pt x="7211" y="15099"/>
                  <a:pt x="7227" y="14915"/>
                  <a:pt x="7256" y="14669"/>
                </a:cubicBezTo>
                <a:cubicBezTo>
                  <a:pt x="7275" y="14516"/>
                  <a:pt x="7297" y="14334"/>
                  <a:pt x="7304" y="14265"/>
                </a:cubicBezTo>
                <a:cubicBezTo>
                  <a:pt x="7322" y="14079"/>
                  <a:pt x="7340" y="13933"/>
                  <a:pt x="7381" y="13709"/>
                </a:cubicBezTo>
                <a:cubicBezTo>
                  <a:pt x="7401" y="13598"/>
                  <a:pt x="7425" y="13471"/>
                  <a:pt x="7432" y="13429"/>
                </a:cubicBezTo>
                <a:cubicBezTo>
                  <a:pt x="7439" y="13387"/>
                  <a:pt x="7462" y="13270"/>
                  <a:pt x="7487" y="13169"/>
                </a:cubicBezTo>
                <a:cubicBezTo>
                  <a:pt x="7572" y="12825"/>
                  <a:pt x="7641" y="12393"/>
                  <a:pt x="7644" y="12163"/>
                </a:cubicBezTo>
                <a:cubicBezTo>
                  <a:pt x="7646" y="11935"/>
                  <a:pt x="7637" y="11847"/>
                  <a:pt x="7585" y="11624"/>
                </a:cubicBezTo>
                <a:cubicBezTo>
                  <a:pt x="7543" y="11442"/>
                  <a:pt x="7536" y="11272"/>
                  <a:pt x="7563" y="11107"/>
                </a:cubicBezTo>
                <a:cubicBezTo>
                  <a:pt x="7577" y="11024"/>
                  <a:pt x="7596" y="10866"/>
                  <a:pt x="7607" y="10759"/>
                </a:cubicBezTo>
                <a:cubicBezTo>
                  <a:pt x="7626" y="10568"/>
                  <a:pt x="7682" y="10447"/>
                  <a:pt x="7735" y="10473"/>
                </a:cubicBezTo>
                <a:cubicBezTo>
                  <a:pt x="7747" y="10479"/>
                  <a:pt x="7747" y="10469"/>
                  <a:pt x="7739" y="10453"/>
                </a:cubicBezTo>
                <a:cubicBezTo>
                  <a:pt x="7731" y="10436"/>
                  <a:pt x="7742" y="10404"/>
                  <a:pt x="7761" y="10381"/>
                </a:cubicBezTo>
                <a:cubicBezTo>
                  <a:pt x="7787" y="10348"/>
                  <a:pt x="7790" y="10300"/>
                  <a:pt x="7779" y="10182"/>
                </a:cubicBezTo>
                <a:cubicBezTo>
                  <a:pt x="7764" y="10030"/>
                  <a:pt x="7737" y="9974"/>
                  <a:pt x="7604" y="9824"/>
                </a:cubicBezTo>
                <a:cubicBezTo>
                  <a:pt x="7581" y="9799"/>
                  <a:pt x="7582" y="9787"/>
                  <a:pt x="7604" y="9769"/>
                </a:cubicBezTo>
                <a:cubicBezTo>
                  <a:pt x="7614" y="9761"/>
                  <a:pt x="7630" y="9755"/>
                  <a:pt x="7658" y="9755"/>
                </a:cubicBezTo>
                <a:close/>
              </a:path>
            </a:pathLst>
          </a:custGeom>
          <a:ln w="12700">
            <a:miter lim="400000"/>
          </a:ln>
        </p:spPr>
      </p:pic>
      <p:pic>
        <p:nvPicPr>
          <p:cNvPr id="131" name="Tick and cross.jpg"/>
          <p:cNvPicPr>
            <a:picLocks noChangeAspect="1"/>
          </p:cNvPicPr>
          <p:nvPr/>
        </p:nvPicPr>
        <p:blipFill>
          <a:blip r:embed="rId3"/>
          <a:srcRect l="50908" t="5930" r="4317" b="4503"/>
          <a:stretch>
            <a:fillRect/>
          </a:stretch>
        </p:blipFill>
        <p:spPr>
          <a:xfrm>
            <a:off x="10738279" y="905642"/>
            <a:ext cx="1771559" cy="1771938"/>
          </a:xfrm>
          <a:custGeom>
            <a:avLst/>
            <a:gdLst/>
            <a:ahLst/>
            <a:cxnLst>
              <a:cxn ang="0">
                <a:pos x="wd2" y="hd2"/>
              </a:cxn>
              <a:cxn ang="5400000">
                <a:pos x="wd2" y="hd2"/>
              </a:cxn>
              <a:cxn ang="10800000">
                <a:pos x="wd2" y="hd2"/>
              </a:cxn>
              <a:cxn ang="16200000">
                <a:pos x="wd2" y="hd2"/>
              </a:cxn>
            </a:cxnLst>
            <a:rect l="0" t="0" r="r" b="b"/>
            <a:pathLst>
              <a:path w="21540" h="21532" extrusionOk="0">
                <a:moveTo>
                  <a:pt x="10839" y="1"/>
                </a:moveTo>
                <a:cubicBezTo>
                  <a:pt x="10380" y="-5"/>
                  <a:pt x="9941" y="11"/>
                  <a:pt x="9709" y="44"/>
                </a:cubicBezTo>
                <a:cubicBezTo>
                  <a:pt x="9597" y="60"/>
                  <a:pt x="9376" y="87"/>
                  <a:pt x="9212" y="107"/>
                </a:cubicBezTo>
                <a:cubicBezTo>
                  <a:pt x="9049" y="126"/>
                  <a:pt x="8857" y="154"/>
                  <a:pt x="8788" y="170"/>
                </a:cubicBezTo>
                <a:cubicBezTo>
                  <a:pt x="8312" y="275"/>
                  <a:pt x="7793" y="404"/>
                  <a:pt x="7634" y="454"/>
                </a:cubicBezTo>
                <a:cubicBezTo>
                  <a:pt x="7532" y="487"/>
                  <a:pt x="7436" y="506"/>
                  <a:pt x="7422" y="498"/>
                </a:cubicBezTo>
                <a:cubicBezTo>
                  <a:pt x="7408" y="489"/>
                  <a:pt x="7388" y="496"/>
                  <a:pt x="7379" y="512"/>
                </a:cubicBezTo>
                <a:cubicBezTo>
                  <a:pt x="7369" y="528"/>
                  <a:pt x="7218" y="593"/>
                  <a:pt x="7041" y="657"/>
                </a:cubicBezTo>
                <a:cubicBezTo>
                  <a:pt x="6864" y="721"/>
                  <a:pt x="6649" y="803"/>
                  <a:pt x="6563" y="840"/>
                </a:cubicBezTo>
                <a:cubicBezTo>
                  <a:pt x="6196" y="999"/>
                  <a:pt x="5322" y="1452"/>
                  <a:pt x="5096" y="1602"/>
                </a:cubicBezTo>
                <a:cubicBezTo>
                  <a:pt x="4961" y="1692"/>
                  <a:pt x="4848" y="1766"/>
                  <a:pt x="4840" y="1766"/>
                </a:cubicBezTo>
                <a:cubicBezTo>
                  <a:pt x="4826" y="1766"/>
                  <a:pt x="4594" y="1926"/>
                  <a:pt x="4290" y="2152"/>
                </a:cubicBezTo>
                <a:cubicBezTo>
                  <a:pt x="3757" y="2547"/>
                  <a:pt x="3047" y="3208"/>
                  <a:pt x="2664" y="3661"/>
                </a:cubicBezTo>
                <a:cubicBezTo>
                  <a:pt x="2548" y="3799"/>
                  <a:pt x="2416" y="3949"/>
                  <a:pt x="2370" y="3999"/>
                </a:cubicBezTo>
                <a:cubicBezTo>
                  <a:pt x="2324" y="4048"/>
                  <a:pt x="2253" y="4136"/>
                  <a:pt x="2215" y="4192"/>
                </a:cubicBezTo>
                <a:cubicBezTo>
                  <a:pt x="2178" y="4247"/>
                  <a:pt x="2085" y="4381"/>
                  <a:pt x="2008" y="4486"/>
                </a:cubicBezTo>
                <a:cubicBezTo>
                  <a:pt x="1838" y="4716"/>
                  <a:pt x="1542" y="5167"/>
                  <a:pt x="1424" y="5383"/>
                </a:cubicBezTo>
                <a:cubicBezTo>
                  <a:pt x="1377" y="5469"/>
                  <a:pt x="1308" y="5582"/>
                  <a:pt x="1270" y="5634"/>
                </a:cubicBezTo>
                <a:cubicBezTo>
                  <a:pt x="1231" y="5685"/>
                  <a:pt x="1190" y="5766"/>
                  <a:pt x="1178" y="5817"/>
                </a:cubicBezTo>
                <a:cubicBezTo>
                  <a:pt x="1165" y="5867"/>
                  <a:pt x="1129" y="5949"/>
                  <a:pt x="1096" y="5995"/>
                </a:cubicBezTo>
                <a:cubicBezTo>
                  <a:pt x="1063" y="6042"/>
                  <a:pt x="1033" y="6096"/>
                  <a:pt x="1033" y="6116"/>
                </a:cubicBezTo>
                <a:cubicBezTo>
                  <a:pt x="1033" y="6135"/>
                  <a:pt x="1002" y="6218"/>
                  <a:pt x="961" y="6299"/>
                </a:cubicBezTo>
                <a:cubicBezTo>
                  <a:pt x="589" y="7036"/>
                  <a:pt x="192" y="8409"/>
                  <a:pt x="83" y="9342"/>
                </a:cubicBezTo>
                <a:cubicBezTo>
                  <a:pt x="0" y="10043"/>
                  <a:pt x="-28" y="11419"/>
                  <a:pt x="34" y="11768"/>
                </a:cubicBezTo>
                <a:cubicBezTo>
                  <a:pt x="47" y="11837"/>
                  <a:pt x="68" y="11981"/>
                  <a:pt x="78" y="12086"/>
                </a:cubicBezTo>
                <a:cubicBezTo>
                  <a:pt x="137" y="12706"/>
                  <a:pt x="364" y="13721"/>
                  <a:pt x="551" y="14194"/>
                </a:cubicBezTo>
                <a:cubicBezTo>
                  <a:pt x="574" y="14254"/>
                  <a:pt x="629" y="14401"/>
                  <a:pt x="671" y="14522"/>
                </a:cubicBezTo>
                <a:cubicBezTo>
                  <a:pt x="714" y="14642"/>
                  <a:pt x="786" y="14823"/>
                  <a:pt x="831" y="14922"/>
                </a:cubicBezTo>
                <a:cubicBezTo>
                  <a:pt x="875" y="15021"/>
                  <a:pt x="908" y="15111"/>
                  <a:pt x="908" y="15120"/>
                </a:cubicBezTo>
                <a:cubicBezTo>
                  <a:pt x="908" y="15195"/>
                  <a:pt x="1447" y="16206"/>
                  <a:pt x="1632" y="16480"/>
                </a:cubicBezTo>
                <a:cubicBezTo>
                  <a:pt x="1661" y="16523"/>
                  <a:pt x="1766" y="16682"/>
                  <a:pt x="1868" y="16837"/>
                </a:cubicBezTo>
                <a:cubicBezTo>
                  <a:pt x="2406" y="17658"/>
                  <a:pt x="3433" y="18740"/>
                  <a:pt x="4228" y="19320"/>
                </a:cubicBezTo>
                <a:cubicBezTo>
                  <a:pt x="4305" y="19377"/>
                  <a:pt x="4447" y="19482"/>
                  <a:pt x="4541" y="19552"/>
                </a:cubicBezTo>
                <a:cubicBezTo>
                  <a:pt x="5098" y="19959"/>
                  <a:pt x="6101" y="20506"/>
                  <a:pt x="6718" y="20738"/>
                </a:cubicBezTo>
                <a:cubicBezTo>
                  <a:pt x="6821" y="20777"/>
                  <a:pt x="6922" y="20818"/>
                  <a:pt x="6940" y="20830"/>
                </a:cubicBezTo>
                <a:cubicBezTo>
                  <a:pt x="7005" y="20876"/>
                  <a:pt x="7875" y="21137"/>
                  <a:pt x="8271" y="21230"/>
                </a:cubicBezTo>
                <a:cubicBezTo>
                  <a:pt x="8946" y="21389"/>
                  <a:pt x="9340" y="21448"/>
                  <a:pt x="10148" y="21510"/>
                </a:cubicBezTo>
                <a:cubicBezTo>
                  <a:pt x="11270" y="21595"/>
                  <a:pt x="12757" y="21423"/>
                  <a:pt x="13859" y="21076"/>
                </a:cubicBezTo>
                <a:cubicBezTo>
                  <a:pt x="14014" y="21027"/>
                  <a:pt x="14161" y="20985"/>
                  <a:pt x="14187" y="20984"/>
                </a:cubicBezTo>
                <a:cubicBezTo>
                  <a:pt x="14214" y="20983"/>
                  <a:pt x="14265" y="20966"/>
                  <a:pt x="14298" y="20941"/>
                </a:cubicBezTo>
                <a:cubicBezTo>
                  <a:pt x="14332" y="20915"/>
                  <a:pt x="14381" y="20892"/>
                  <a:pt x="14409" y="20892"/>
                </a:cubicBezTo>
                <a:cubicBezTo>
                  <a:pt x="14455" y="20892"/>
                  <a:pt x="14574" y="20842"/>
                  <a:pt x="15206" y="20569"/>
                </a:cubicBezTo>
                <a:cubicBezTo>
                  <a:pt x="15447" y="20465"/>
                  <a:pt x="16140" y="20109"/>
                  <a:pt x="16224" y="20044"/>
                </a:cubicBezTo>
                <a:cubicBezTo>
                  <a:pt x="16265" y="20012"/>
                  <a:pt x="16307" y="19986"/>
                  <a:pt x="16320" y="19986"/>
                </a:cubicBezTo>
                <a:cubicBezTo>
                  <a:pt x="16373" y="19986"/>
                  <a:pt x="17242" y="19387"/>
                  <a:pt x="17531" y="19151"/>
                </a:cubicBezTo>
                <a:cubicBezTo>
                  <a:pt x="18038" y="18739"/>
                  <a:pt x="18748" y="18045"/>
                  <a:pt x="18989" y="17729"/>
                </a:cubicBezTo>
                <a:cubicBezTo>
                  <a:pt x="19035" y="17668"/>
                  <a:pt x="19194" y="17475"/>
                  <a:pt x="19341" y="17295"/>
                </a:cubicBezTo>
                <a:cubicBezTo>
                  <a:pt x="19488" y="17114"/>
                  <a:pt x="19606" y="16951"/>
                  <a:pt x="19606" y="16938"/>
                </a:cubicBezTo>
                <a:cubicBezTo>
                  <a:pt x="19607" y="16924"/>
                  <a:pt x="19662" y="16839"/>
                  <a:pt x="19727" y="16750"/>
                </a:cubicBezTo>
                <a:cubicBezTo>
                  <a:pt x="19869" y="16553"/>
                  <a:pt x="19865" y="16558"/>
                  <a:pt x="20132" y="16089"/>
                </a:cubicBezTo>
                <a:cubicBezTo>
                  <a:pt x="20331" y="15740"/>
                  <a:pt x="20477" y="15449"/>
                  <a:pt x="20682" y="14999"/>
                </a:cubicBezTo>
                <a:cubicBezTo>
                  <a:pt x="20728" y="14900"/>
                  <a:pt x="20769" y="14811"/>
                  <a:pt x="20769" y="14801"/>
                </a:cubicBezTo>
                <a:cubicBezTo>
                  <a:pt x="20769" y="14792"/>
                  <a:pt x="20790" y="14729"/>
                  <a:pt x="20818" y="14666"/>
                </a:cubicBezTo>
                <a:cubicBezTo>
                  <a:pt x="20906" y="14465"/>
                  <a:pt x="20926" y="14409"/>
                  <a:pt x="21097" y="13832"/>
                </a:cubicBezTo>
                <a:cubicBezTo>
                  <a:pt x="21248" y="13326"/>
                  <a:pt x="21355" y="12860"/>
                  <a:pt x="21411" y="12487"/>
                </a:cubicBezTo>
                <a:cubicBezTo>
                  <a:pt x="21419" y="12435"/>
                  <a:pt x="21435" y="12360"/>
                  <a:pt x="21445" y="12318"/>
                </a:cubicBezTo>
                <a:cubicBezTo>
                  <a:pt x="21521" y="11973"/>
                  <a:pt x="21572" y="10235"/>
                  <a:pt x="21517" y="9858"/>
                </a:cubicBezTo>
                <a:cubicBezTo>
                  <a:pt x="21502" y="9755"/>
                  <a:pt x="21474" y="9529"/>
                  <a:pt x="21455" y="9357"/>
                </a:cubicBezTo>
                <a:cubicBezTo>
                  <a:pt x="21403" y="8893"/>
                  <a:pt x="21282" y="8297"/>
                  <a:pt x="21170" y="7948"/>
                </a:cubicBezTo>
                <a:cubicBezTo>
                  <a:pt x="21137" y="7846"/>
                  <a:pt x="21112" y="7739"/>
                  <a:pt x="21112" y="7707"/>
                </a:cubicBezTo>
                <a:cubicBezTo>
                  <a:pt x="21112" y="7676"/>
                  <a:pt x="21100" y="7626"/>
                  <a:pt x="21083" y="7596"/>
                </a:cubicBezTo>
                <a:cubicBezTo>
                  <a:pt x="21043" y="7525"/>
                  <a:pt x="20892" y="7062"/>
                  <a:pt x="20900" y="7032"/>
                </a:cubicBezTo>
                <a:cubicBezTo>
                  <a:pt x="20903" y="7019"/>
                  <a:pt x="20867" y="6934"/>
                  <a:pt x="20822" y="6839"/>
                </a:cubicBezTo>
                <a:cubicBezTo>
                  <a:pt x="20777" y="6745"/>
                  <a:pt x="20716" y="6609"/>
                  <a:pt x="20687" y="6540"/>
                </a:cubicBezTo>
                <a:cubicBezTo>
                  <a:pt x="20658" y="6471"/>
                  <a:pt x="20603" y="6347"/>
                  <a:pt x="20562" y="6265"/>
                </a:cubicBezTo>
                <a:cubicBezTo>
                  <a:pt x="20520" y="6184"/>
                  <a:pt x="20485" y="6107"/>
                  <a:pt x="20485" y="6092"/>
                </a:cubicBezTo>
                <a:cubicBezTo>
                  <a:pt x="20485" y="6068"/>
                  <a:pt x="20134" y="5419"/>
                  <a:pt x="20012" y="5214"/>
                </a:cubicBezTo>
                <a:cubicBezTo>
                  <a:pt x="19118" y="3720"/>
                  <a:pt x="17746" y="2357"/>
                  <a:pt x="16262" y="1496"/>
                </a:cubicBezTo>
                <a:cubicBezTo>
                  <a:pt x="16096" y="1399"/>
                  <a:pt x="15924" y="1296"/>
                  <a:pt x="15881" y="1269"/>
                </a:cubicBezTo>
                <a:cubicBezTo>
                  <a:pt x="15838" y="1242"/>
                  <a:pt x="15787" y="1220"/>
                  <a:pt x="15765" y="1216"/>
                </a:cubicBezTo>
                <a:cubicBezTo>
                  <a:pt x="15744" y="1213"/>
                  <a:pt x="15654" y="1168"/>
                  <a:pt x="15567" y="1115"/>
                </a:cubicBezTo>
                <a:cubicBezTo>
                  <a:pt x="15481" y="1062"/>
                  <a:pt x="15413" y="1021"/>
                  <a:pt x="15413" y="1028"/>
                </a:cubicBezTo>
                <a:cubicBezTo>
                  <a:pt x="15413" y="1035"/>
                  <a:pt x="15317" y="999"/>
                  <a:pt x="15201" y="946"/>
                </a:cubicBezTo>
                <a:cubicBezTo>
                  <a:pt x="15084" y="893"/>
                  <a:pt x="14841" y="797"/>
                  <a:pt x="14660" y="729"/>
                </a:cubicBezTo>
                <a:cubicBezTo>
                  <a:pt x="14479" y="661"/>
                  <a:pt x="14298" y="585"/>
                  <a:pt x="14260" y="560"/>
                </a:cubicBezTo>
                <a:cubicBezTo>
                  <a:pt x="14222" y="536"/>
                  <a:pt x="14154" y="517"/>
                  <a:pt x="14105" y="517"/>
                </a:cubicBezTo>
                <a:cubicBezTo>
                  <a:pt x="14057" y="517"/>
                  <a:pt x="13996" y="499"/>
                  <a:pt x="13975" y="478"/>
                </a:cubicBezTo>
                <a:cubicBezTo>
                  <a:pt x="13954" y="458"/>
                  <a:pt x="13941" y="447"/>
                  <a:pt x="13941" y="459"/>
                </a:cubicBezTo>
                <a:cubicBezTo>
                  <a:pt x="13941" y="471"/>
                  <a:pt x="13902" y="468"/>
                  <a:pt x="13854" y="449"/>
                </a:cubicBezTo>
                <a:cubicBezTo>
                  <a:pt x="13585" y="345"/>
                  <a:pt x="12649" y="144"/>
                  <a:pt x="12093" y="73"/>
                </a:cubicBezTo>
                <a:cubicBezTo>
                  <a:pt x="11778" y="33"/>
                  <a:pt x="11297" y="7"/>
                  <a:pt x="10839" y="1"/>
                </a:cubicBezTo>
                <a:close/>
              </a:path>
            </a:pathLst>
          </a:custGeom>
          <a:ln w="12700">
            <a:miter lim="400000"/>
          </a:ln>
        </p:spPr>
      </p:pic>
      <p:sp>
        <p:nvSpPr>
          <p:cNvPr id="132" name="Shape 132"/>
          <p:cNvSpPr/>
          <p:nvPr/>
        </p:nvSpPr>
        <p:spPr>
          <a:xfrm>
            <a:off x="2612620" y="801721"/>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Negative </a:t>
            </a:r>
            <a:r>
              <a:rPr lang="en-AU" dirty="0"/>
              <a:t>e</a:t>
            </a:r>
            <a:r>
              <a:rPr dirty="0" err="1"/>
              <a:t>ffects</a:t>
            </a:r>
            <a:r>
              <a:rPr dirty="0"/>
              <a:t> of the </a:t>
            </a:r>
            <a:r>
              <a:rPr lang="en-AU" dirty="0"/>
              <a:t>m</a:t>
            </a:r>
            <a:r>
              <a:rPr dirty="0" err="1"/>
              <a:t>edia</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29">
                                            <p:bg/>
                                          </p:spTgt>
                                        </p:tgtEl>
                                        <p:attrNameLst>
                                          <p:attrName>style.visibility</p:attrName>
                                        </p:attrNameLst>
                                      </p:cBhvr>
                                      <p:to>
                                        <p:strVal val="visible"/>
                                      </p:to>
                                    </p:set>
                                    <p:animEffect transition="in" filter="wipe(left)">
                                      <p:cBhvr>
                                        <p:cTn id="7" dur="1000"/>
                                        <p:tgtEl>
                                          <p:spTgt spid="129">
                                            <p:bg/>
                                          </p:spTgt>
                                        </p:tgtEl>
                                      </p:cBhvr>
                                    </p:animEffect>
                                  </p:childTnLst>
                                </p:cTn>
                              </p:par>
                              <p:par>
                                <p:cTn id="8" presetID="22" presetClass="entr" presetSubtype="8" fill="hold" grpId="0" nodeType="withEffect">
                                  <p:stCondLst>
                                    <p:cond delay="0"/>
                                  </p:stCondLst>
                                  <p:iterate>
                                    <p:tmAbs val="0"/>
                                  </p:iterate>
                                  <p:childTnLst>
                                    <p:set>
                                      <p:cBhvr>
                                        <p:cTn id="9" fill="hold"/>
                                        <p:tgtEl>
                                          <p:spTgt spid="129">
                                            <p:txEl>
                                              <p:pRg st="0" end="0"/>
                                            </p:txEl>
                                          </p:spTgt>
                                        </p:tgtEl>
                                        <p:attrNameLst>
                                          <p:attrName>style.visibility</p:attrName>
                                        </p:attrNameLst>
                                      </p:cBhvr>
                                      <p:to>
                                        <p:strVal val="visible"/>
                                      </p:to>
                                    </p:set>
                                    <p:animEffect transition="in" filter="wipe(left)">
                                      <p:cBhvr>
                                        <p:cTn id="10" dur="1000"/>
                                        <p:tgtEl>
                                          <p:spTgt spid="12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29">
                                            <p:txEl>
                                              <p:pRg st="1" end="1"/>
                                            </p:txEl>
                                          </p:spTgt>
                                        </p:tgtEl>
                                        <p:attrNameLst>
                                          <p:attrName>style.visibility</p:attrName>
                                        </p:attrNameLst>
                                      </p:cBhvr>
                                      <p:to>
                                        <p:strVal val="visible"/>
                                      </p:to>
                                    </p:set>
                                    <p:animEffect transition="in" filter="wipe(left)">
                                      <p:cBhvr>
                                        <p:cTn id="15" dur="1000"/>
                                        <p:tgtEl>
                                          <p:spTgt spid="12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29">
                                            <p:txEl>
                                              <p:pRg st="2" end="2"/>
                                            </p:txEl>
                                          </p:spTgt>
                                        </p:tgtEl>
                                        <p:attrNameLst>
                                          <p:attrName>style.visibility</p:attrName>
                                        </p:attrNameLst>
                                      </p:cBhvr>
                                      <p:to>
                                        <p:strVal val="visible"/>
                                      </p:to>
                                    </p:set>
                                    <p:animEffect transition="in" filter="wipe(left)">
                                      <p:cBhvr>
                                        <p:cTn id="20" dur="1000"/>
                                        <p:tgtEl>
                                          <p:spTgt spid="12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29">
                                            <p:txEl>
                                              <p:pRg st="3" end="3"/>
                                            </p:txEl>
                                          </p:spTgt>
                                        </p:tgtEl>
                                        <p:attrNameLst>
                                          <p:attrName>style.visibility</p:attrName>
                                        </p:attrNameLst>
                                      </p:cBhvr>
                                      <p:to>
                                        <p:strVal val="visible"/>
                                      </p:to>
                                    </p:set>
                                    <p:animEffect transition="in" filter="wipe(left)">
                                      <p:cBhvr>
                                        <p:cTn id="25" dur="1000"/>
                                        <p:tgtEl>
                                          <p:spTgt spid="1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body" idx="1"/>
          </p:nvPr>
        </p:nvSpPr>
        <p:spPr>
          <a:prstGeom prst="rect">
            <a:avLst/>
          </a:prstGeom>
        </p:spPr>
        <p:txBody>
          <a:bodyPr>
            <a:normAutofit lnSpcReduction="10000"/>
          </a:bodyPr>
          <a:lstStyle/>
          <a:p>
            <a:pPr marL="394334" lvl="1" indent="-394334" defTabSz="438150">
              <a:spcBef>
                <a:spcPts val="1200"/>
              </a:spcBef>
              <a:buClr>
                <a:srgbClr val="C182FF"/>
              </a:buClr>
              <a:buSzPct val="100000"/>
              <a:buFont typeface="Lucida Grande"/>
              <a:buChar char="•"/>
              <a:defRPr sz="2700"/>
            </a:pPr>
            <a:r>
              <a:rPr dirty="0"/>
              <a:t>The major television corporations make </a:t>
            </a:r>
            <a:r>
              <a:rPr b="1" dirty="0">
                <a:solidFill>
                  <a:srgbClr val="C182FF"/>
                </a:solidFill>
              </a:rPr>
              <a:t>high physical demands on players </a:t>
            </a:r>
            <a:r>
              <a:rPr dirty="0"/>
              <a:t>by insisting on teams competing in many competitions. The Premiership teams for example play more games than the Bundesliga and La Liga. Some England players often feel more tired and exhausted come the World Cup or European Football Championship.</a:t>
            </a:r>
          </a:p>
          <a:p>
            <a:pPr marL="394334" lvl="1" indent="-394334" defTabSz="438150">
              <a:spcBef>
                <a:spcPts val="1200"/>
              </a:spcBef>
              <a:buClr>
                <a:srgbClr val="C182FF"/>
              </a:buClr>
              <a:buSzPct val="100000"/>
              <a:buFont typeface="Lucida Grande"/>
              <a:buChar char="•"/>
              <a:defRPr sz="2700"/>
            </a:pPr>
            <a:r>
              <a:rPr dirty="0"/>
              <a:t>Some players receive </a:t>
            </a:r>
            <a:r>
              <a:rPr b="1" dirty="0">
                <a:solidFill>
                  <a:srgbClr val="C182FF"/>
                </a:solidFill>
              </a:rPr>
              <a:t>huge amounts of publicity</a:t>
            </a:r>
            <a:r>
              <a:rPr dirty="0"/>
              <a:t> and it is often reported that they </a:t>
            </a:r>
            <a:r>
              <a:rPr b="1" dirty="0">
                <a:solidFill>
                  <a:srgbClr val="C182FF"/>
                </a:solidFill>
              </a:rPr>
              <a:t>lose interest in performing </a:t>
            </a:r>
            <a:r>
              <a:rPr dirty="0"/>
              <a:t>and start to </a:t>
            </a:r>
            <a:br>
              <a:rPr dirty="0"/>
            </a:br>
            <a:r>
              <a:rPr dirty="0"/>
              <a:t>become more interested in fame and media </a:t>
            </a:r>
            <a:br>
              <a:rPr dirty="0"/>
            </a:br>
            <a:r>
              <a:rPr dirty="0"/>
              <a:t>exposure.</a:t>
            </a:r>
          </a:p>
          <a:p>
            <a:pPr marL="394334" lvl="1" indent="-394334" defTabSz="438150">
              <a:spcBef>
                <a:spcPts val="1200"/>
              </a:spcBef>
              <a:buClr>
                <a:srgbClr val="C182FF"/>
              </a:buClr>
              <a:buSzPct val="100000"/>
              <a:buFont typeface="Lucida Grande"/>
              <a:buChar char="•"/>
              <a:defRPr sz="2700"/>
            </a:pPr>
            <a:r>
              <a:rPr dirty="0"/>
              <a:t>The start time and day of matches have had to </a:t>
            </a:r>
            <a:r>
              <a:rPr b="1" dirty="0">
                <a:solidFill>
                  <a:srgbClr val="C182FF"/>
                </a:solidFill>
              </a:rPr>
              <a:t>fit </a:t>
            </a:r>
            <a:br>
              <a:rPr b="1" dirty="0">
                <a:solidFill>
                  <a:srgbClr val="C182FF"/>
                </a:solidFill>
              </a:rPr>
            </a:br>
            <a:r>
              <a:rPr b="1" dirty="0">
                <a:solidFill>
                  <a:srgbClr val="C182FF"/>
                </a:solidFill>
              </a:rPr>
              <a:t>in with the wishes of broadcasting companies </a:t>
            </a:r>
            <a:br>
              <a:rPr b="1" dirty="0">
                <a:solidFill>
                  <a:srgbClr val="C182FF"/>
                </a:solidFill>
              </a:rPr>
            </a:br>
            <a:r>
              <a:rPr dirty="0"/>
              <a:t>rather than in the interest of the players.</a:t>
            </a:r>
          </a:p>
          <a:p>
            <a:pPr marL="394334" lvl="1" indent="-394334" defTabSz="438150">
              <a:spcBef>
                <a:spcPts val="1200"/>
              </a:spcBef>
              <a:buClr>
                <a:srgbClr val="C182FF"/>
              </a:buClr>
              <a:buSzPct val="100000"/>
              <a:buFont typeface="Lucida Grande"/>
              <a:buChar char="•"/>
              <a:defRPr sz="2700"/>
            </a:pPr>
            <a:r>
              <a:rPr dirty="0"/>
              <a:t>The media is often </a:t>
            </a:r>
            <a:r>
              <a:rPr b="1" dirty="0">
                <a:solidFill>
                  <a:srgbClr val="C182FF"/>
                </a:solidFill>
              </a:rPr>
              <a:t>speculating about the </a:t>
            </a:r>
            <a:br>
              <a:rPr b="1" dirty="0">
                <a:solidFill>
                  <a:srgbClr val="C182FF"/>
                </a:solidFill>
              </a:rPr>
            </a:br>
            <a:r>
              <a:rPr b="1" dirty="0">
                <a:solidFill>
                  <a:srgbClr val="C182FF"/>
                </a:solidFill>
              </a:rPr>
              <a:t>transfer market </a:t>
            </a:r>
            <a:r>
              <a:rPr dirty="0"/>
              <a:t>and who will be bought </a:t>
            </a:r>
            <a:br>
              <a:rPr dirty="0"/>
            </a:br>
            <a:r>
              <a:rPr dirty="0"/>
              <a:t>and sold, this can cause performers to feel </a:t>
            </a:r>
            <a:br>
              <a:rPr dirty="0"/>
            </a:br>
            <a:r>
              <a:rPr dirty="0"/>
              <a:t>stressed and under perform.</a:t>
            </a:r>
          </a:p>
        </p:txBody>
      </p:sp>
      <p:pic>
        <p:nvPicPr>
          <p:cNvPr id="135" name="Tick and cross.jpg"/>
          <p:cNvPicPr>
            <a:picLocks noChangeAspect="1"/>
          </p:cNvPicPr>
          <p:nvPr/>
        </p:nvPicPr>
        <p:blipFill>
          <a:blip r:embed="rId2"/>
          <a:srcRect l="50908" t="5930" r="4317" b="4503"/>
          <a:stretch>
            <a:fillRect/>
          </a:stretch>
        </p:blipFill>
        <p:spPr>
          <a:xfrm>
            <a:off x="11144679" y="550042"/>
            <a:ext cx="1771559" cy="1771938"/>
          </a:xfrm>
          <a:custGeom>
            <a:avLst/>
            <a:gdLst/>
            <a:ahLst/>
            <a:cxnLst>
              <a:cxn ang="0">
                <a:pos x="wd2" y="hd2"/>
              </a:cxn>
              <a:cxn ang="5400000">
                <a:pos x="wd2" y="hd2"/>
              </a:cxn>
              <a:cxn ang="10800000">
                <a:pos x="wd2" y="hd2"/>
              </a:cxn>
              <a:cxn ang="16200000">
                <a:pos x="wd2" y="hd2"/>
              </a:cxn>
            </a:cxnLst>
            <a:rect l="0" t="0" r="r" b="b"/>
            <a:pathLst>
              <a:path w="21540" h="21532" extrusionOk="0">
                <a:moveTo>
                  <a:pt x="10839" y="1"/>
                </a:moveTo>
                <a:cubicBezTo>
                  <a:pt x="10380" y="-5"/>
                  <a:pt x="9941" y="11"/>
                  <a:pt x="9709" y="44"/>
                </a:cubicBezTo>
                <a:cubicBezTo>
                  <a:pt x="9597" y="60"/>
                  <a:pt x="9376" y="87"/>
                  <a:pt x="9212" y="107"/>
                </a:cubicBezTo>
                <a:cubicBezTo>
                  <a:pt x="9049" y="126"/>
                  <a:pt x="8857" y="154"/>
                  <a:pt x="8788" y="170"/>
                </a:cubicBezTo>
                <a:cubicBezTo>
                  <a:pt x="8312" y="275"/>
                  <a:pt x="7793" y="404"/>
                  <a:pt x="7634" y="454"/>
                </a:cubicBezTo>
                <a:cubicBezTo>
                  <a:pt x="7532" y="487"/>
                  <a:pt x="7436" y="506"/>
                  <a:pt x="7422" y="498"/>
                </a:cubicBezTo>
                <a:cubicBezTo>
                  <a:pt x="7408" y="489"/>
                  <a:pt x="7388" y="496"/>
                  <a:pt x="7379" y="512"/>
                </a:cubicBezTo>
                <a:cubicBezTo>
                  <a:pt x="7369" y="528"/>
                  <a:pt x="7218" y="593"/>
                  <a:pt x="7041" y="657"/>
                </a:cubicBezTo>
                <a:cubicBezTo>
                  <a:pt x="6864" y="721"/>
                  <a:pt x="6649" y="803"/>
                  <a:pt x="6563" y="840"/>
                </a:cubicBezTo>
                <a:cubicBezTo>
                  <a:pt x="6196" y="999"/>
                  <a:pt x="5322" y="1452"/>
                  <a:pt x="5096" y="1602"/>
                </a:cubicBezTo>
                <a:cubicBezTo>
                  <a:pt x="4961" y="1692"/>
                  <a:pt x="4848" y="1766"/>
                  <a:pt x="4840" y="1766"/>
                </a:cubicBezTo>
                <a:cubicBezTo>
                  <a:pt x="4826" y="1766"/>
                  <a:pt x="4594" y="1926"/>
                  <a:pt x="4290" y="2152"/>
                </a:cubicBezTo>
                <a:cubicBezTo>
                  <a:pt x="3757" y="2547"/>
                  <a:pt x="3047" y="3208"/>
                  <a:pt x="2664" y="3661"/>
                </a:cubicBezTo>
                <a:cubicBezTo>
                  <a:pt x="2548" y="3799"/>
                  <a:pt x="2416" y="3949"/>
                  <a:pt x="2370" y="3999"/>
                </a:cubicBezTo>
                <a:cubicBezTo>
                  <a:pt x="2324" y="4048"/>
                  <a:pt x="2253" y="4136"/>
                  <a:pt x="2215" y="4192"/>
                </a:cubicBezTo>
                <a:cubicBezTo>
                  <a:pt x="2178" y="4247"/>
                  <a:pt x="2085" y="4381"/>
                  <a:pt x="2008" y="4486"/>
                </a:cubicBezTo>
                <a:cubicBezTo>
                  <a:pt x="1838" y="4716"/>
                  <a:pt x="1542" y="5167"/>
                  <a:pt x="1424" y="5383"/>
                </a:cubicBezTo>
                <a:cubicBezTo>
                  <a:pt x="1377" y="5469"/>
                  <a:pt x="1308" y="5582"/>
                  <a:pt x="1270" y="5634"/>
                </a:cubicBezTo>
                <a:cubicBezTo>
                  <a:pt x="1231" y="5685"/>
                  <a:pt x="1190" y="5766"/>
                  <a:pt x="1178" y="5817"/>
                </a:cubicBezTo>
                <a:cubicBezTo>
                  <a:pt x="1165" y="5867"/>
                  <a:pt x="1129" y="5949"/>
                  <a:pt x="1096" y="5995"/>
                </a:cubicBezTo>
                <a:cubicBezTo>
                  <a:pt x="1063" y="6042"/>
                  <a:pt x="1033" y="6096"/>
                  <a:pt x="1033" y="6116"/>
                </a:cubicBezTo>
                <a:cubicBezTo>
                  <a:pt x="1033" y="6135"/>
                  <a:pt x="1002" y="6218"/>
                  <a:pt x="961" y="6299"/>
                </a:cubicBezTo>
                <a:cubicBezTo>
                  <a:pt x="589" y="7036"/>
                  <a:pt x="192" y="8409"/>
                  <a:pt x="83" y="9342"/>
                </a:cubicBezTo>
                <a:cubicBezTo>
                  <a:pt x="0" y="10043"/>
                  <a:pt x="-28" y="11419"/>
                  <a:pt x="34" y="11768"/>
                </a:cubicBezTo>
                <a:cubicBezTo>
                  <a:pt x="47" y="11837"/>
                  <a:pt x="68" y="11981"/>
                  <a:pt x="78" y="12086"/>
                </a:cubicBezTo>
                <a:cubicBezTo>
                  <a:pt x="137" y="12706"/>
                  <a:pt x="364" y="13721"/>
                  <a:pt x="551" y="14194"/>
                </a:cubicBezTo>
                <a:cubicBezTo>
                  <a:pt x="574" y="14254"/>
                  <a:pt x="629" y="14401"/>
                  <a:pt x="671" y="14522"/>
                </a:cubicBezTo>
                <a:cubicBezTo>
                  <a:pt x="714" y="14642"/>
                  <a:pt x="786" y="14823"/>
                  <a:pt x="831" y="14922"/>
                </a:cubicBezTo>
                <a:cubicBezTo>
                  <a:pt x="875" y="15021"/>
                  <a:pt x="908" y="15111"/>
                  <a:pt x="908" y="15120"/>
                </a:cubicBezTo>
                <a:cubicBezTo>
                  <a:pt x="908" y="15195"/>
                  <a:pt x="1447" y="16206"/>
                  <a:pt x="1632" y="16480"/>
                </a:cubicBezTo>
                <a:cubicBezTo>
                  <a:pt x="1661" y="16523"/>
                  <a:pt x="1766" y="16682"/>
                  <a:pt x="1868" y="16837"/>
                </a:cubicBezTo>
                <a:cubicBezTo>
                  <a:pt x="2406" y="17658"/>
                  <a:pt x="3433" y="18740"/>
                  <a:pt x="4228" y="19320"/>
                </a:cubicBezTo>
                <a:cubicBezTo>
                  <a:pt x="4305" y="19377"/>
                  <a:pt x="4447" y="19482"/>
                  <a:pt x="4541" y="19552"/>
                </a:cubicBezTo>
                <a:cubicBezTo>
                  <a:pt x="5098" y="19959"/>
                  <a:pt x="6101" y="20506"/>
                  <a:pt x="6718" y="20738"/>
                </a:cubicBezTo>
                <a:cubicBezTo>
                  <a:pt x="6821" y="20777"/>
                  <a:pt x="6922" y="20818"/>
                  <a:pt x="6940" y="20830"/>
                </a:cubicBezTo>
                <a:cubicBezTo>
                  <a:pt x="7005" y="20876"/>
                  <a:pt x="7875" y="21137"/>
                  <a:pt x="8271" y="21230"/>
                </a:cubicBezTo>
                <a:cubicBezTo>
                  <a:pt x="8946" y="21389"/>
                  <a:pt x="9340" y="21448"/>
                  <a:pt x="10148" y="21510"/>
                </a:cubicBezTo>
                <a:cubicBezTo>
                  <a:pt x="11270" y="21595"/>
                  <a:pt x="12757" y="21423"/>
                  <a:pt x="13859" y="21076"/>
                </a:cubicBezTo>
                <a:cubicBezTo>
                  <a:pt x="14014" y="21027"/>
                  <a:pt x="14161" y="20985"/>
                  <a:pt x="14187" y="20984"/>
                </a:cubicBezTo>
                <a:cubicBezTo>
                  <a:pt x="14214" y="20983"/>
                  <a:pt x="14265" y="20966"/>
                  <a:pt x="14298" y="20941"/>
                </a:cubicBezTo>
                <a:cubicBezTo>
                  <a:pt x="14332" y="20915"/>
                  <a:pt x="14381" y="20892"/>
                  <a:pt x="14409" y="20892"/>
                </a:cubicBezTo>
                <a:cubicBezTo>
                  <a:pt x="14455" y="20892"/>
                  <a:pt x="14574" y="20842"/>
                  <a:pt x="15206" y="20569"/>
                </a:cubicBezTo>
                <a:cubicBezTo>
                  <a:pt x="15447" y="20465"/>
                  <a:pt x="16140" y="20109"/>
                  <a:pt x="16224" y="20044"/>
                </a:cubicBezTo>
                <a:cubicBezTo>
                  <a:pt x="16265" y="20012"/>
                  <a:pt x="16307" y="19986"/>
                  <a:pt x="16320" y="19986"/>
                </a:cubicBezTo>
                <a:cubicBezTo>
                  <a:pt x="16373" y="19986"/>
                  <a:pt x="17242" y="19387"/>
                  <a:pt x="17531" y="19151"/>
                </a:cubicBezTo>
                <a:cubicBezTo>
                  <a:pt x="18038" y="18739"/>
                  <a:pt x="18748" y="18045"/>
                  <a:pt x="18989" y="17729"/>
                </a:cubicBezTo>
                <a:cubicBezTo>
                  <a:pt x="19035" y="17668"/>
                  <a:pt x="19194" y="17475"/>
                  <a:pt x="19341" y="17295"/>
                </a:cubicBezTo>
                <a:cubicBezTo>
                  <a:pt x="19488" y="17114"/>
                  <a:pt x="19606" y="16951"/>
                  <a:pt x="19606" y="16938"/>
                </a:cubicBezTo>
                <a:cubicBezTo>
                  <a:pt x="19607" y="16924"/>
                  <a:pt x="19662" y="16839"/>
                  <a:pt x="19727" y="16750"/>
                </a:cubicBezTo>
                <a:cubicBezTo>
                  <a:pt x="19869" y="16553"/>
                  <a:pt x="19865" y="16558"/>
                  <a:pt x="20132" y="16089"/>
                </a:cubicBezTo>
                <a:cubicBezTo>
                  <a:pt x="20331" y="15740"/>
                  <a:pt x="20477" y="15449"/>
                  <a:pt x="20682" y="14999"/>
                </a:cubicBezTo>
                <a:cubicBezTo>
                  <a:pt x="20728" y="14900"/>
                  <a:pt x="20769" y="14811"/>
                  <a:pt x="20769" y="14801"/>
                </a:cubicBezTo>
                <a:cubicBezTo>
                  <a:pt x="20769" y="14792"/>
                  <a:pt x="20790" y="14729"/>
                  <a:pt x="20818" y="14666"/>
                </a:cubicBezTo>
                <a:cubicBezTo>
                  <a:pt x="20906" y="14465"/>
                  <a:pt x="20926" y="14409"/>
                  <a:pt x="21097" y="13832"/>
                </a:cubicBezTo>
                <a:cubicBezTo>
                  <a:pt x="21248" y="13326"/>
                  <a:pt x="21355" y="12860"/>
                  <a:pt x="21411" y="12487"/>
                </a:cubicBezTo>
                <a:cubicBezTo>
                  <a:pt x="21419" y="12435"/>
                  <a:pt x="21435" y="12360"/>
                  <a:pt x="21445" y="12318"/>
                </a:cubicBezTo>
                <a:cubicBezTo>
                  <a:pt x="21521" y="11973"/>
                  <a:pt x="21572" y="10235"/>
                  <a:pt x="21517" y="9858"/>
                </a:cubicBezTo>
                <a:cubicBezTo>
                  <a:pt x="21502" y="9755"/>
                  <a:pt x="21474" y="9529"/>
                  <a:pt x="21455" y="9357"/>
                </a:cubicBezTo>
                <a:cubicBezTo>
                  <a:pt x="21403" y="8893"/>
                  <a:pt x="21282" y="8297"/>
                  <a:pt x="21170" y="7948"/>
                </a:cubicBezTo>
                <a:cubicBezTo>
                  <a:pt x="21137" y="7846"/>
                  <a:pt x="21112" y="7739"/>
                  <a:pt x="21112" y="7707"/>
                </a:cubicBezTo>
                <a:cubicBezTo>
                  <a:pt x="21112" y="7676"/>
                  <a:pt x="21100" y="7626"/>
                  <a:pt x="21083" y="7596"/>
                </a:cubicBezTo>
                <a:cubicBezTo>
                  <a:pt x="21043" y="7525"/>
                  <a:pt x="20892" y="7062"/>
                  <a:pt x="20900" y="7032"/>
                </a:cubicBezTo>
                <a:cubicBezTo>
                  <a:pt x="20903" y="7019"/>
                  <a:pt x="20867" y="6934"/>
                  <a:pt x="20822" y="6839"/>
                </a:cubicBezTo>
                <a:cubicBezTo>
                  <a:pt x="20777" y="6745"/>
                  <a:pt x="20716" y="6609"/>
                  <a:pt x="20687" y="6540"/>
                </a:cubicBezTo>
                <a:cubicBezTo>
                  <a:pt x="20658" y="6471"/>
                  <a:pt x="20603" y="6347"/>
                  <a:pt x="20562" y="6265"/>
                </a:cubicBezTo>
                <a:cubicBezTo>
                  <a:pt x="20520" y="6184"/>
                  <a:pt x="20485" y="6107"/>
                  <a:pt x="20485" y="6092"/>
                </a:cubicBezTo>
                <a:cubicBezTo>
                  <a:pt x="20485" y="6068"/>
                  <a:pt x="20134" y="5419"/>
                  <a:pt x="20012" y="5214"/>
                </a:cubicBezTo>
                <a:cubicBezTo>
                  <a:pt x="19118" y="3720"/>
                  <a:pt x="17746" y="2357"/>
                  <a:pt x="16262" y="1496"/>
                </a:cubicBezTo>
                <a:cubicBezTo>
                  <a:pt x="16096" y="1399"/>
                  <a:pt x="15924" y="1296"/>
                  <a:pt x="15881" y="1269"/>
                </a:cubicBezTo>
                <a:cubicBezTo>
                  <a:pt x="15838" y="1242"/>
                  <a:pt x="15787" y="1220"/>
                  <a:pt x="15765" y="1216"/>
                </a:cubicBezTo>
                <a:cubicBezTo>
                  <a:pt x="15744" y="1213"/>
                  <a:pt x="15654" y="1168"/>
                  <a:pt x="15567" y="1115"/>
                </a:cubicBezTo>
                <a:cubicBezTo>
                  <a:pt x="15481" y="1062"/>
                  <a:pt x="15413" y="1021"/>
                  <a:pt x="15413" y="1028"/>
                </a:cubicBezTo>
                <a:cubicBezTo>
                  <a:pt x="15413" y="1035"/>
                  <a:pt x="15317" y="999"/>
                  <a:pt x="15201" y="946"/>
                </a:cubicBezTo>
                <a:cubicBezTo>
                  <a:pt x="15084" y="893"/>
                  <a:pt x="14841" y="797"/>
                  <a:pt x="14660" y="729"/>
                </a:cubicBezTo>
                <a:cubicBezTo>
                  <a:pt x="14479" y="661"/>
                  <a:pt x="14298" y="585"/>
                  <a:pt x="14260" y="560"/>
                </a:cubicBezTo>
                <a:cubicBezTo>
                  <a:pt x="14222" y="536"/>
                  <a:pt x="14154" y="517"/>
                  <a:pt x="14105" y="517"/>
                </a:cubicBezTo>
                <a:cubicBezTo>
                  <a:pt x="14057" y="517"/>
                  <a:pt x="13996" y="499"/>
                  <a:pt x="13975" y="478"/>
                </a:cubicBezTo>
                <a:cubicBezTo>
                  <a:pt x="13954" y="458"/>
                  <a:pt x="13941" y="447"/>
                  <a:pt x="13941" y="459"/>
                </a:cubicBezTo>
                <a:cubicBezTo>
                  <a:pt x="13941" y="471"/>
                  <a:pt x="13902" y="468"/>
                  <a:pt x="13854" y="449"/>
                </a:cubicBezTo>
                <a:cubicBezTo>
                  <a:pt x="13585" y="345"/>
                  <a:pt x="12649" y="144"/>
                  <a:pt x="12093" y="73"/>
                </a:cubicBezTo>
                <a:cubicBezTo>
                  <a:pt x="11778" y="33"/>
                  <a:pt x="11297" y="7"/>
                  <a:pt x="10839" y="1"/>
                </a:cubicBezTo>
                <a:close/>
              </a:path>
            </a:pathLst>
          </a:custGeom>
          <a:ln w="12700">
            <a:miter lim="400000"/>
          </a:ln>
        </p:spPr>
      </p:pic>
      <p:pic>
        <p:nvPicPr>
          <p:cNvPr id="136" name="droppedImage.tiff"/>
          <p:cNvPicPr>
            <a:picLocks noChangeAspect="1"/>
          </p:cNvPicPr>
          <p:nvPr/>
        </p:nvPicPr>
        <p:blipFill>
          <a:blip r:embed="rId3"/>
          <a:srcRect l="2849" t="2071" r="2336" b="1480"/>
          <a:stretch>
            <a:fillRect/>
          </a:stretch>
        </p:blipFill>
        <p:spPr>
          <a:xfrm>
            <a:off x="9581277" y="5527655"/>
            <a:ext cx="3036889" cy="4057651"/>
          </a:xfrm>
          <a:custGeom>
            <a:avLst/>
            <a:gdLst/>
            <a:ahLst/>
            <a:cxnLst>
              <a:cxn ang="0">
                <a:pos x="wd2" y="hd2"/>
              </a:cxn>
              <a:cxn ang="5400000">
                <a:pos x="wd2" y="hd2"/>
              </a:cxn>
              <a:cxn ang="10800000">
                <a:pos x="wd2" y="hd2"/>
              </a:cxn>
              <a:cxn ang="16200000">
                <a:pos x="wd2" y="hd2"/>
              </a:cxn>
            </a:cxnLst>
            <a:rect l="0" t="0" r="r" b="b"/>
            <a:pathLst>
              <a:path w="21600" h="21600" extrusionOk="0">
                <a:moveTo>
                  <a:pt x="1355" y="0"/>
                </a:moveTo>
                <a:cubicBezTo>
                  <a:pt x="607" y="0"/>
                  <a:pt x="0" y="454"/>
                  <a:pt x="0" y="1014"/>
                </a:cubicBezTo>
                <a:lnTo>
                  <a:pt x="0" y="20586"/>
                </a:lnTo>
                <a:cubicBezTo>
                  <a:pt x="0" y="21146"/>
                  <a:pt x="607" y="21600"/>
                  <a:pt x="1355" y="21600"/>
                </a:cubicBezTo>
                <a:lnTo>
                  <a:pt x="20245" y="21600"/>
                </a:lnTo>
                <a:cubicBezTo>
                  <a:pt x="20993" y="21600"/>
                  <a:pt x="21600" y="21146"/>
                  <a:pt x="21600" y="20586"/>
                </a:cubicBezTo>
                <a:lnTo>
                  <a:pt x="21600" y="1014"/>
                </a:lnTo>
                <a:cubicBezTo>
                  <a:pt x="21600" y="454"/>
                  <a:pt x="20993" y="0"/>
                  <a:pt x="20245" y="0"/>
                </a:cubicBezTo>
                <a:lnTo>
                  <a:pt x="1355" y="0"/>
                </a:lnTo>
                <a:close/>
              </a:path>
            </a:pathLst>
          </a:custGeom>
          <a:ln w="12700">
            <a:miter lim="400000"/>
          </a:ln>
        </p:spPr>
      </p:pic>
      <p:sp>
        <p:nvSpPr>
          <p:cNvPr id="137" name="Shape 137"/>
          <p:cNvSpPr/>
          <p:nvPr/>
        </p:nvSpPr>
        <p:spPr>
          <a:xfrm>
            <a:off x="2612620" y="792996"/>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Negative </a:t>
            </a:r>
            <a:r>
              <a:rPr lang="en-AU" dirty="0"/>
              <a:t>e</a:t>
            </a:r>
            <a:r>
              <a:rPr dirty="0" err="1"/>
              <a:t>ffects</a:t>
            </a:r>
            <a:r>
              <a:rPr dirty="0"/>
              <a:t> of the </a:t>
            </a:r>
            <a:r>
              <a:rPr lang="en-AU" dirty="0"/>
              <a:t>m</a:t>
            </a:r>
            <a:r>
              <a:rPr dirty="0" err="1"/>
              <a:t>edia</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34">
                                            <p:bg/>
                                          </p:spTgt>
                                        </p:tgtEl>
                                        <p:attrNameLst>
                                          <p:attrName>style.visibility</p:attrName>
                                        </p:attrNameLst>
                                      </p:cBhvr>
                                      <p:to>
                                        <p:strVal val="visible"/>
                                      </p:to>
                                    </p:set>
                                    <p:animEffect transition="in" filter="wipe(left)">
                                      <p:cBhvr>
                                        <p:cTn id="7" dur="1000"/>
                                        <p:tgtEl>
                                          <p:spTgt spid="134">
                                            <p:bg/>
                                          </p:spTgt>
                                        </p:tgtEl>
                                      </p:cBhvr>
                                    </p:animEffect>
                                  </p:childTnLst>
                                </p:cTn>
                              </p:par>
                              <p:par>
                                <p:cTn id="8" presetID="22" presetClass="entr" presetSubtype="8" fill="hold" grpId="0" nodeType="withEffect">
                                  <p:stCondLst>
                                    <p:cond delay="0"/>
                                  </p:stCondLst>
                                  <p:iterate>
                                    <p:tmAbs val="0"/>
                                  </p:iterate>
                                  <p:childTnLst>
                                    <p:set>
                                      <p:cBhvr>
                                        <p:cTn id="9" fill="hold"/>
                                        <p:tgtEl>
                                          <p:spTgt spid="134">
                                            <p:txEl>
                                              <p:pRg st="0" end="0"/>
                                            </p:txEl>
                                          </p:spTgt>
                                        </p:tgtEl>
                                        <p:attrNameLst>
                                          <p:attrName>style.visibility</p:attrName>
                                        </p:attrNameLst>
                                      </p:cBhvr>
                                      <p:to>
                                        <p:strVal val="visible"/>
                                      </p:to>
                                    </p:set>
                                    <p:animEffect transition="in" filter="wipe(left)">
                                      <p:cBhvr>
                                        <p:cTn id="10" dur="1000"/>
                                        <p:tgtEl>
                                          <p:spTgt spid="13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34">
                                            <p:txEl>
                                              <p:pRg st="1" end="1"/>
                                            </p:txEl>
                                          </p:spTgt>
                                        </p:tgtEl>
                                        <p:attrNameLst>
                                          <p:attrName>style.visibility</p:attrName>
                                        </p:attrNameLst>
                                      </p:cBhvr>
                                      <p:to>
                                        <p:strVal val="visible"/>
                                      </p:to>
                                    </p:set>
                                    <p:animEffect transition="in" filter="wipe(left)">
                                      <p:cBhvr>
                                        <p:cTn id="15" dur="1000"/>
                                        <p:tgtEl>
                                          <p:spTgt spid="13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34">
                                            <p:txEl>
                                              <p:pRg st="2" end="2"/>
                                            </p:txEl>
                                          </p:spTgt>
                                        </p:tgtEl>
                                        <p:attrNameLst>
                                          <p:attrName>style.visibility</p:attrName>
                                        </p:attrNameLst>
                                      </p:cBhvr>
                                      <p:to>
                                        <p:strVal val="visible"/>
                                      </p:to>
                                    </p:set>
                                    <p:animEffect transition="in" filter="wipe(left)">
                                      <p:cBhvr>
                                        <p:cTn id="20" dur="1000"/>
                                        <p:tgtEl>
                                          <p:spTgt spid="13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34">
                                            <p:txEl>
                                              <p:pRg st="3" end="3"/>
                                            </p:txEl>
                                          </p:spTgt>
                                        </p:tgtEl>
                                        <p:attrNameLst>
                                          <p:attrName>style.visibility</p:attrName>
                                        </p:attrNameLst>
                                      </p:cBhvr>
                                      <p:to>
                                        <p:strVal val="visible"/>
                                      </p:to>
                                    </p:set>
                                    <p:animEffect transition="in" filter="wipe(left)">
                                      <p:cBhvr>
                                        <p:cTn id="25" dur="1000"/>
                                        <p:tgtEl>
                                          <p:spTgt spid="1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body" idx="1"/>
          </p:nvPr>
        </p:nvSpPr>
        <p:spPr>
          <a:prstGeom prst="rect">
            <a:avLst/>
          </a:prstGeom>
        </p:spPr>
        <p:txBody>
          <a:bodyPr>
            <a:normAutofit/>
          </a:bodyPr>
          <a:lstStyle/>
          <a:p>
            <a:pPr defTabSz="473201">
              <a:spcBef>
                <a:spcPts val="1300"/>
              </a:spcBef>
              <a:defRPr sz="2916"/>
            </a:pPr>
            <a:r>
              <a:rPr dirty="0"/>
              <a:t>Due to better medical care</a:t>
            </a:r>
            <a:r>
              <a:rPr b="1" dirty="0">
                <a:solidFill>
                  <a:srgbClr val="DA302A"/>
                </a:solidFill>
              </a:rPr>
              <a:t> </a:t>
            </a:r>
            <a:r>
              <a:rPr b="1" dirty="0">
                <a:solidFill>
                  <a:srgbClr val="C182FF"/>
                </a:solidFill>
              </a:rPr>
              <a:t>people are living longer. This means our population is getting older</a:t>
            </a:r>
            <a:r>
              <a:rPr dirty="0"/>
              <a:t>.</a:t>
            </a:r>
          </a:p>
          <a:p>
            <a:pPr marL="457200" lvl="2" indent="-457200" defTabSz="473201">
              <a:spcBef>
                <a:spcPts val="1300"/>
              </a:spcBef>
              <a:buClr>
                <a:srgbClr val="C182FF"/>
              </a:buClr>
              <a:buFont typeface="Arial" charset="0"/>
              <a:buChar char="•"/>
              <a:defRPr sz="2916"/>
            </a:pPr>
            <a:r>
              <a:rPr b="1" dirty="0">
                <a:solidFill>
                  <a:srgbClr val="C182FF"/>
                </a:solidFill>
              </a:rPr>
              <a:t>Age limits </a:t>
            </a:r>
            <a:r>
              <a:rPr dirty="0"/>
              <a:t>in some sports can restrict participation i.e. Netball, Rugby, Golf.</a:t>
            </a:r>
          </a:p>
          <a:p>
            <a:pPr marL="457200" lvl="2" indent="-457200" defTabSz="473201">
              <a:spcBef>
                <a:spcPts val="1300"/>
              </a:spcBef>
              <a:buClr>
                <a:srgbClr val="C182FF"/>
              </a:buClr>
              <a:buFont typeface="Arial" charset="0"/>
              <a:buChar char="•"/>
              <a:defRPr sz="2916"/>
            </a:pPr>
            <a:r>
              <a:rPr lang="en-AU" dirty="0"/>
              <a:t>A</a:t>
            </a:r>
            <a:r>
              <a:rPr dirty="0"/>
              <a:t> sports club size depends on the number of </a:t>
            </a:r>
            <a:r>
              <a:rPr b="1" dirty="0">
                <a:solidFill>
                  <a:srgbClr val="C182FF"/>
                </a:solidFill>
              </a:rPr>
              <a:t>age groups</a:t>
            </a:r>
            <a:r>
              <a:rPr dirty="0"/>
              <a:t>.</a:t>
            </a:r>
          </a:p>
          <a:p>
            <a:pPr marL="457200" lvl="2" indent="-457200" defTabSz="473201">
              <a:spcBef>
                <a:spcPts val="1300"/>
              </a:spcBef>
              <a:buClr>
                <a:srgbClr val="C182FF"/>
              </a:buClr>
              <a:buFont typeface="Arial" charset="0"/>
              <a:buChar char="•"/>
              <a:defRPr sz="2916"/>
            </a:pPr>
            <a:r>
              <a:rPr dirty="0"/>
              <a:t>Each age group usually has its own section with </a:t>
            </a:r>
            <a:r>
              <a:rPr b="1" dirty="0">
                <a:solidFill>
                  <a:srgbClr val="C182FF"/>
                </a:solidFill>
              </a:rPr>
              <a:t>separate competitions</a:t>
            </a:r>
            <a:r>
              <a:rPr dirty="0"/>
              <a:t>.</a:t>
            </a:r>
          </a:p>
          <a:p>
            <a:pPr marL="457200" lvl="2" indent="-457200" defTabSz="473201">
              <a:spcBef>
                <a:spcPts val="1300"/>
              </a:spcBef>
              <a:buClr>
                <a:srgbClr val="C182FF"/>
              </a:buClr>
              <a:buFont typeface="Arial" charset="0"/>
              <a:buChar char="•"/>
              <a:defRPr sz="2916"/>
            </a:pPr>
            <a:r>
              <a:rPr dirty="0"/>
              <a:t>Older people now recognise the </a:t>
            </a:r>
            <a:r>
              <a:rPr b="1" dirty="0">
                <a:solidFill>
                  <a:srgbClr val="C182FF"/>
                </a:solidFill>
              </a:rPr>
              <a:t>importance</a:t>
            </a:r>
            <a:r>
              <a:rPr dirty="0"/>
              <a:t> of physical activity to their </a:t>
            </a:r>
            <a:r>
              <a:rPr b="1" dirty="0">
                <a:solidFill>
                  <a:srgbClr val="C182FF"/>
                </a:solidFill>
              </a:rPr>
              <a:t>health</a:t>
            </a:r>
            <a:r>
              <a:rPr dirty="0"/>
              <a:t>.</a:t>
            </a:r>
          </a:p>
          <a:p>
            <a:pPr marL="457200" lvl="2" indent="-457200" defTabSz="473201">
              <a:spcBef>
                <a:spcPts val="1300"/>
              </a:spcBef>
              <a:buClr>
                <a:srgbClr val="C182FF"/>
              </a:buClr>
              <a:buFont typeface="Arial" charset="0"/>
              <a:buChar char="•"/>
              <a:defRPr sz="2916"/>
            </a:pPr>
            <a:r>
              <a:rPr dirty="0"/>
              <a:t>The public and private sector caters more to older people with </a:t>
            </a:r>
            <a:r>
              <a:rPr b="1" dirty="0">
                <a:solidFill>
                  <a:srgbClr val="C182FF"/>
                </a:solidFill>
              </a:rPr>
              <a:t>specialised sessions</a:t>
            </a:r>
            <a:r>
              <a:rPr dirty="0"/>
              <a:t> and activities.</a:t>
            </a:r>
          </a:p>
          <a:p>
            <a:pPr marL="457200" lvl="2" indent="-457200" defTabSz="473201">
              <a:spcBef>
                <a:spcPts val="1300"/>
              </a:spcBef>
              <a:buClr>
                <a:srgbClr val="C182FF"/>
              </a:buClr>
              <a:buFont typeface="Arial" charset="0"/>
              <a:buChar char="•"/>
              <a:defRPr sz="2916"/>
            </a:pPr>
            <a:r>
              <a:rPr b="1" dirty="0">
                <a:solidFill>
                  <a:srgbClr val="C182FF"/>
                </a:solidFill>
              </a:rPr>
              <a:t>Concessions</a:t>
            </a:r>
            <a:r>
              <a:rPr dirty="0"/>
              <a:t> for activities for the elderly and off-peak times are increasing in local leisure facilities.</a:t>
            </a:r>
            <a:endParaRPr lang="en-US" dirty="0"/>
          </a:p>
        </p:txBody>
      </p:sp>
      <p:pic>
        <p:nvPicPr>
          <p:cNvPr id="140" name="Growing older.jpg"/>
          <p:cNvPicPr>
            <a:picLocks noChangeAspect="1"/>
          </p:cNvPicPr>
          <p:nvPr/>
        </p:nvPicPr>
        <p:blipFill>
          <a:blip r:embed="rId2"/>
          <a:srcRect l="2999" t="29054" r="3150" b="28925"/>
          <a:stretch>
            <a:fillRect/>
          </a:stretch>
        </p:blipFill>
        <p:spPr>
          <a:xfrm>
            <a:off x="8338768" y="605631"/>
            <a:ext cx="4102257" cy="1836708"/>
          </a:xfrm>
          <a:custGeom>
            <a:avLst/>
            <a:gdLst/>
            <a:ahLst/>
            <a:cxnLst>
              <a:cxn ang="0">
                <a:pos x="wd2" y="hd2"/>
              </a:cxn>
              <a:cxn ang="5400000">
                <a:pos x="wd2" y="hd2"/>
              </a:cxn>
              <a:cxn ang="10800000">
                <a:pos x="wd2" y="hd2"/>
              </a:cxn>
              <a:cxn ang="16200000">
                <a:pos x="wd2" y="hd2"/>
              </a:cxn>
            </a:cxnLst>
            <a:rect l="0" t="0" r="r" b="b"/>
            <a:pathLst>
              <a:path w="21483" h="21584" extrusionOk="0">
                <a:moveTo>
                  <a:pt x="17678" y="0"/>
                </a:moveTo>
                <a:cubicBezTo>
                  <a:pt x="17428" y="-1"/>
                  <a:pt x="17366" y="17"/>
                  <a:pt x="17241" y="117"/>
                </a:cubicBezTo>
                <a:cubicBezTo>
                  <a:pt x="16825" y="452"/>
                  <a:pt x="16517" y="1173"/>
                  <a:pt x="16387" y="2109"/>
                </a:cubicBezTo>
                <a:cubicBezTo>
                  <a:pt x="16330" y="2517"/>
                  <a:pt x="16319" y="3357"/>
                  <a:pt x="16366" y="3736"/>
                </a:cubicBezTo>
                <a:cubicBezTo>
                  <a:pt x="16487" y="4699"/>
                  <a:pt x="16810" y="5484"/>
                  <a:pt x="17225" y="5821"/>
                </a:cubicBezTo>
                <a:cubicBezTo>
                  <a:pt x="17301" y="5883"/>
                  <a:pt x="17364" y="5959"/>
                  <a:pt x="17364" y="5994"/>
                </a:cubicBezTo>
                <a:cubicBezTo>
                  <a:pt x="17364" y="6028"/>
                  <a:pt x="17322" y="6085"/>
                  <a:pt x="17270" y="6120"/>
                </a:cubicBezTo>
                <a:cubicBezTo>
                  <a:pt x="17032" y="6277"/>
                  <a:pt x="16848" y="6658"/>
                  <a:pt x="16709" y="7281"/>
                </a:cubicBezTo>
                <a:cubicBezTo>
                  <a:pt x="16615" y="7702"/>
                  <a:pt x="16481" y="8590"/>
                  <a:pt x="16437" y="9081"/>
                </a:cubicBezTo>
                <a:cubicBezTo>
                  <a:pt x="16422" y="9247"/>
                  <a:pt x="16370" y="9563"/>
                  <a:pt x="16323" y="9785"/>
                </a:cubicBezTo>
                <a:cubicBezTo>
                  <a:pt x="16044" y="11083"/>
                  <a:pt x="16100" y="12243"/>
                  <a:pt x="16478" y="13022"/>
                </a:cubicBezTo>
                <a:cubicBezTo>
                  <a:pt x="16618" y="13310"/>
                  <a:pt x="16761" y="13508"/>
                  <a:pt x="16917" y="13628"/>
                </a:cubicBezTo>
                <a:cubicBezTo>
                  <a:pt x="17018" y="13706"/>
                  <a:pt x="17028" y="13729"/>
                  <a:pt x="17025" y="13857"/>
                </a:cubicBezTo>
                <a:cubicBezTo>
                  <a:pt x="17022" y="14032"/>
                  <a:pt x="16733" y="16505"/>
                  <a:pt x="16697" y="16674"/>
                </a:cubicBezTo>
                <a:cubicBezTo>
                  <a:pt x="16673" y="16782"/>
                  <a:pt x="16641" y="16809"/>
                  <a:pt x="16404" y="16907"/>
                </a:cubicBezTo>
                <a:cubicBezTo>
                  <a:pt x="15705" y="17196"/>
                  <a:pt x="15196" y="17641"/>
                  <a:pt x="14924" y="18199"/>
                </a:cubicBezTo>
                <a:cubicBezTo>
                  <a:pt x="14769" y="18517"/>
                  <a:pt x="14715" y="18754"/>
                  <a:pt x="14716" y="19099"/>
                </a:cubicBezTo>
                <a:cubicBezTo>
                  <a:pt x="14717" y="19463"/>
                  <a:pt x="14773" y="19719"/>
                  <a:pt x="14926" y="20032"/>
                </a:cubicBezTo>
                <a:cubicBezTo>
                  <a:pt x="15308" y="20815"/>
                  <a:pt x="16229" y="21407"/>
                  <a:pt x="17274" y="21543"/>
                </a:cubicBezTo>
                <a:cubicBezTo>
                  <a:pt x="17704" y="21599"/>
                  <a:pt x="17732" y="21598"/>
                  <a:pt x="18158" y="21543"/>
                </a:cubicBezTo>
                <a:cubicBezTo>
                  <a:pt x="19991" y="21307"/>
                  <a:pt x="21123" y="19907"/>
                  <a:pt x="20658" y="18456"/>
                </a:cubicBezTo>
                <a:cubicBezTo>
                  <a:pt x="20495" y="17945"/>
                  <a:pt x="20056" y="17438"/>
                  <a:pt x="19490" y="17108"/>
                </a:cubicBezTo>
                <a:cubicBezTo>
                  <a:pt x="19374" y="17040"/>
                  <a:pt x="19232" y="16973"/>
                  <a:pt x="19176" y="16954"/>
                </a:cubicBezTo>
                <a:cubicBezTo>
                  <a:pt x="19120" y="16935"/>
                  <a:pt x="19067" y="16892"/>
                  <a:pt x="19056" y="16861"/>
                </a:cubicBezTo>
                <a:cubicBezTo>
                  <a:pt x="19045" y="16829"/>
                  <a:pt x="19018" y="16287"/>
                  <a:pt x="18997" y="15653"/>
                </a:cubicBezTo>
                <a:cubicBezTo>
                  <a:pt x="18916" y="13143"/>
                  <a:pt x="18777" y="9987"/>
                  <a:pt x="18686" y="8587"/>
                </a:cubicBezTo>
                <a:cubicBezTo>
                  <a:pt x="18665" y="8268"/>
                  <a:pt x="18664" y="8139"/>
                  <a:pt x="18682" y="8125"/>
                </a:cubicBezTo>
                <a:cubicBezTo>
                  <a:pt x="18695" y="8115"/>
                  <a:pt x="18937" y="8046"/>
                  <a:pt x="19220" y="7976"/>
                </a:cubicBezTo>
                <a:lnTo>
                  <a:pt x="19733" y="7850"/>
                </a:lnTo>
                <a:lnTo>
                  <a:pt x="20136" y="7519"/>
                </a:lnTo>
                <a:cubicBezTo>
                  <a:pt x="20620" y="7120"/>
                  <a:pt x="20997" y="6763"/>
                  <a:pt x="21209" y="6507"/>
                </a:cubicBezTo>
                <a:cubicBezTo>
                  <a:pt x="21335" y="6354"/>
                  <a:pt x="21375" y="6275"/>
                  <a:pt x="21415" y="6101"/>
                </a:cubicBezTo>
                <a:cubicBezTo>
                  <a:pt x="21554" y="5487"/>
                  <a:pt x="21471" y="4353"/>
                  <a:pt x="21244" y="3774"/>
                </a:cubicBezTo>
                <a:cubicBezTo>
                  <a:pt x="21205" y="3673"/>
                  <a:pt x="21118" y="3530"/>
                  <a:pt x="21051" y="3456"/>
                </a:cubicBezTo>
                <a:cubicBezTo>
                  <a:pt x="20943" y="3338"/>
                  <a:pt x="20910" y="3323"/>
                  <a:pt x="20764" y="3344"/>
                </a:cubicBezTo>
                <a:cubicBezTo>
                  <a:pt x="20422" y="3394"/>
                  <a:pt x="19959" y="4061"/>
                  <a:pt x="19407" y="5303"/>
                </a:cubicBezTo>
                <a:lnTo>
                  <a:pt x="19197" y="5779"/>
                </a:lnTo>
                <a:lnTo>
                  <a:pt x="18831" y="5812"/>
                </a:lnTo>
                <a:cubicBezTo>
                  <a:pt x="18317" y="5859"/>
                  <a:pt x="18302" y="5817"/>
                  <a:pt x="18603" y="5154"/>
                </a:cubicBezTo>
                <a:cubicBezTo>
                  <a:pt x="18762" y="4803"/>
                  <a:pt x="18816" y="4639"/>
                  <a:pt x="18879" y="4338"/>
                </a:cubicBezTo>
                <a:cubicBezTo>
                  <a:pt x="18985" y="3830"/>
                  <a:pt x="19017" y="3500"/>
                  <a:pt x="19016" y="2934"/>
                </a:cubicBezTo>
                <a:cubicBezTo>
                  <a:pt x="19015" y="1653"/>
                  <a:pt x="18662" y="554"/>
                  <a:pt x="18112" y="117"/>
                </a:cubicBezTo>
                <a:cubicBezTo>
                  <a:pt x="17990" y="20"/>
                  <a:pt x="17923" y="2"/>
                  <a:pt x="17678" y="0"/>
                </a:cubicBezTo>
                <a:close/>
                <a:moveTo>
                  <a:pt x="10412" y="7603"/>
                </a:moveTo>
                <a:cubicBezTo>
                  <a:pt x="10308" y="7606"/>
                  <a:pt x="10205" y="7631"/>
                  <a:pt x="10135" y="7673"/>
                </a:cubicBezTo>
                <a:cubicBezTo>
                  <a:pt x="9446" y="8084"/>
                  <a:pt x="9104" y="9829"/>
                  <a:pt x="9431" y="11273"/>
                </a:cubicBezTo>
                <a:cubicBezTo>
                  <a:pt x="9510" y="11623"/>
                  <a:pt x="9755" y="12164"/>
                  <a:pt x="9913" y="12337"/>
                </a:cubicBezTo>
                <a:cubicBezTo>
                  <a:pt x="9982" y="12412"/>
                  <a:pt x="10044" y="12482"/>
                  <a:pt x="10050" y="12495"/>
                </a:cubicBezTo>
                <a:cubicBezTo>
                  <a:pt x="10056" y="12509"/>
                  <a:pt x="10027" y="12637"/>
                  <a:pt x="9985" y="12775"/>
                </a:cubicBezTo>
                <a:cubicBezTo>
                  <a:pt x="9944" y="12913"/>
                  <a:pt x="9888" y="13174"/>
                  <a:pt x="9861" y="13358"/>
                </a:cubicBezTo>
                <a:cubicBezTo>
                  <a:pt x="9814" y="13673"/>
                  <a:pt x="9812" y="13770"/>
                  <a:pt x="9817" y="14962"/>
                </a:cubicBezTo>
                <a:lnTo>
                  <a:pt x="9821" y="16226"/>
                </a:lnTo>
                <a:lnTo>
                  <a:pt x="9730" y="16473"/>
                </a:lnTo>
                <a:lnTo>
                  <a:pt x="9638" y="16716"/>
                </a:lnTo>
                <a:lnTo>
                  <a:pt x="9422" y="16777"/>
                </a:lnTo>
                <a:cubicBezTo>
                  <a:pt x="8613" y="16998"/>
                  <a:pt x="7883" y="17558"/>
                  <a:pt x="7572" y="18194"/>
                </a:cubicBezTo>
                <a:cubicBezTo>
                  <a:pt x="7413" y="18521"/>
                  <a:pt x="7360" y="18750"/>
                  <a:pt x="7360" y="19113"/>
                </a:cubicBezTo>
                <a:cubicBezTo>
                  <a:pt x="7360" y="19474"/>
                  <a:pt x="7414" y="19703"/>
                  <a:pt x="7570" y="20023"/>
                </a:cubicBezTo>
                <a:cubicBezTo>
                  <a:pt x="7953" y="20807"/>
                  <a:pt x="8891" y="21414"/>
                  <a:pt x="9913" y="21538"/>
                </a:cubicBezTo>
                <a:cubicBezTo>
                  <a:pt x="10376" y="21595"/>
                  <a:pt x="10354" y="21598"/>
                  <a:pt x="10792" y="21543"/>
                </a:cubicBezTo>
                <a:cubicBezTo>
                  <a:pt x="12628" y="21315"/>
                  <a:pt x="13770" y="19911"/>
                  <a:pt x="13305" y="18456"/>
                </a:cubicBezTo>
                <a:cubicBezTo>
                  <a:pt x="13079" y="17749"/>
                  <a:pt x="12372" y="17114"/>
                  <a:pt x="11496" y="16828"/>
                </a:cubicBezTo>
                <a:cubicBezTo>
                  <a:pt x="11318" y="16770"/>
                  <a:pt x="11163" y="16704"/>
                  <a:pt x="11151" y="16679"/>
                </a:cubicBezTo>
                <a:cubicBezTo>
                  <a:pt x="11117" y="16602"/>
                  <a:pt x="11053" y="15329"/>
                  <a:pt x="11081" y="15279"/>
                </a:cubicBezTo>
                <a:cubicBezTo>
                  <a:pt x="11094" y="15256"/>
                  <a:pt x="11153" y="15224"/>
                  <a:pt x="11212" y="15210"/>
                </a:cubicBezTo>
                <a:cubicBezTo>
                  <a:pt x="11371" y="15171"/>
                  <a:pt x="11587" y="14910"/>
                  <a:pt x="11706" y="14613"/>
                </a:cubicBezTo>
                <a:cubicBezTo>
                  <a:pt x="11823" y="14321"/>
                  <a:pt x="11887" y="13925"/>
                  <a:pt x="11869" y="13610"/>
                </a:cubicBezTo>
                <a:lnTo>
                  <a:pt x="11858" y="13414"/>
                </a:lnTo>
                <a:lnTo>
                  <a:pt x="12089" y="13153"/>
                </a:lnTo>
                <a:cubicBezTo>
                  <a:pt x="12312" y="12904"/>
                  <a:pt x="12324" y="12887"/>
                  <a:pt x="12371" y="12644"/>
                </a:cubicBezTo>
                <a:cubicBezTo>
                  <a:pt x="12445" y="12269"/>
                  <a:pt x="12439" y="11779"/>
                  <a:pt x="12359" y="11404"/>
                </a:cubicBezTo>
                <a:cubicBezTo>
                  <a:pt x="12291" y="11086"/>
                  <a:pt x="12096" y="10643"/>
                  <a:pt x="11997" y="10588"/>
                </a:cubicBezTo>
                <a:cubicBezTo>
                  <a:pt x="11950" y="10561"/>
                  <a:pt x="11888" y="10606"/>
                  <a:pt x="11717" y="10802"/>
                </a:cubicBezTo>
                <a:cubicBezTo>
                  <a:pt x="11596" y="10940"/>
                  <a:pt x="11494" y="11041"/>
                  <a:pt x="11488" y="11021"/>
                </a:cubicBezTo>
                <a:cubicBezTo>
                  <a:pt x="11483" y="11002"/>
                  <a:pt x="11492" y="10859"/>
                  <a:pt x="11509" y="10709"/>
                </a:cubicBezTo>
                <a:cubicBezTo>
                  <a:pt x="11549" y="10359"/>
                  <a:pt x="11550" y="9808"/>
                  <a:pt x="11509" y="9464"/>
                </a:cubicBezTo>
                <a:cubicBezTo>
                  <a:pt x="11405" y="8584"/>
                  <a:pt x="11074" y="7852"/>
                  <a:pt x="10692" y="7654"/>
                </a:cubicBezTo>
                <a:cubicBezTo>
                  <a:pt x="10620" y="7617"/>
                  <a:pt x="10515" y="7599"/>
                  <a:pt x="10412" y="7603"/>
                </a:cubicBezTo>
                <a:close/>
                <a:moveTo>
                  <a:pt x="3873" y="12528"/>
                </a:moveTo>
                <a:cubicBezTo>
                  <a:pt x="3380" y="12450"/>
                  <a:pt x="2956" y="13203"/>
                  <a:pt x="2867" y="14319"/>
                </a:cubicBezTo>
                <a:cubicBezTo>
                  <a:pt x="2831" y="14763"/>
                  <a:pt x="2879" y="15384"/>
                  <a:pt x="2973" y="15709"/>
                </a:cubicBezTo>
                <a:cubicBezTo>
                  <a:pt x="2990" y="15768"/>
                  <a:pt x="2994" y="15829"/>
                  <a:pt x="2983" y="15844"/>
                </a:cubicBezTo>
                <a:cubicBezTo>
                  <a:pt x="2948" y="15893"/>
                  <a:pt x="2680" y="15726"/>
                  <a:pt x="2549" y="15573"/>
                </a:cubicBezTo>
                <a:cubicBezTo>
                  <a:pt x="2479" y="15491"/>
                  <a:pt x="2356" y="15391"/>
                  <a:pt x="2277" y="15349"/>
                </a:cubicBezTo>
                <a:cubicBezTo>
                  <a:pt x="2140" y="15278"/>
                  <a:pt x="2126" y="15281"/>
                  <a:pt x="2011" y="15377"/>
                </a:cubicBezTo>
                <a:cubicBezTo>
                  <a:pt x="1674" y="15660"/>
                  <a:pt x="1481" y="16117"/>
                  <a:pt x="1441" y="16735"/>
                </a:cubicBezTo>
                <a:cubicBezTo>
                  <a:pt x="1425" y="16985"/>
                  <a:pt x="1421" y="16997"/>
                  <a:pt x="1335" y="17056"/>
                </a:cubicBezTo>
                <a:cubicBezTo>
                  <a:pt x="1286" y="17090"/>
                  <a:pt x="1146" y="17191"/>
                  <a:pt x="1023" y="17276"/>
                </a:cubicBezTo>
                <a:cubicBezTo>
                  <a:pt x="664" y="17523"/>
                  <a:pt x="329" y="17915"/>
                  <a:pt x="163" y="18288"/>
                </a:cubicBezTo>
                <a:cubicBezTo>
                  <a:pt x="1" y="18652"/>
                  <a:pt x="-46" y="19168"/>
                  <a:pt x="47" y="19575"/>
                </a:cubicBezTo>
                <a:cubicBezTo>
                  <a:pt x="273" y="20573"/>
                  <a:pt x="1319" y="21387"/>
                  <a:pt x="2576" y="21543"/>
                </a:cubicBezTo>
                <a:cubicBezTo>
                  <a:pt x="3019" y="21598"/>
                  <a:pt x="3001" y="21597"/>
                  <a:pt x="3436" y="21543"/>
                </a:cubicBezTo>
                <a:cubicBezTo>
                  <a:pt x="4858" y="21367"/>
                  <a:pt x="5915" y="20472"/>
                  <a:pt x="6043" y="19332"/>
                </a:cubicBezTo>
                <a:cubicBezTo>
                  <a:pt x="6134" y="18520"/>
                  <a:pt x="5714" y="17712"/>
                  <a:pt x="4939" y="17210"/>
                </a:cubicBezTo>
                <a:lnTo>
                  <a:pt x="4760" y="17094"/>
                </a:lnTo>
                <a:lnTo>
                  <a:pt x="4758" y="16772"/>
                </a:lnTo>
                <a:cubicBezTo>
                  <a:pt x="4756" y="16559"/>
                  <a:pt x="4734" y="16348"/>
                  <a:pt x="4696" y="16138"/>
                </a:cubicBezTo>
                <a:lnTo>
                  <a:pt x="4638" y="15820"/>
                </a:lnTo>
                <a:lnTo>
                  <a:pt x="4694" y="15508"/>
                </a:lnTo>
                <a:cubicBezTo>
                  <a:pt x="4775" y="15065"/>
                  <a:pt x="4789" y="14494"/>
                  <a:pt x="4727" y="14034"/>
                </a:cubicBezTo>
                <a:cubicBezTo>
                  <a:pt x="4609" y="13159"/>
                  <a:pt x="4288" y="12593"/>
                  <a:pt x="3873" y="12528"/>
                </a:cubicBezTo>
                <a:close/>
              </a:path>
            </a:pathLst>
          </a:custGeom>
          <a:ln w="12700">
            <a:miter lim="400000"/>
          </a:ln>
        </p:spPr>
      </p:pic>
      <p:sp>
        <p:nvSpPr>
          <p:cNvPr id="141" name="Shape 141"/>
          <p:cNvSpPr/>
          <p:nvPr/>
        </p:nvSpPr>
        <p:spPr>
          <a:xfrm>
            <a:off x="2612620" y="815799"/>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Age</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39">
                                            <p:bg/>
                                          </p:spTgt>
                                        </p:tgtEl>
                                        <p:attrNameLst>
                                          <p:attrName>style.visibility</p:attrName>
                                        </p:attrNameLst>
                                      </p:cBhvr>
                                      <p:to>
                                        <p:strVal val="visible"/>
                                      </p:to>
                                    </p:set>
                                    <p:animEffect transition="in" filter="wipe(left)">
                                      <p:cBhvr>
                                        <p:cTn id="7" dur="1000"/>
                                        <p:tgtEl>
                                          <p:spTgt spid="139">
                                            <p:bg/>
                                          </p:spTgt>
                                        </p:tgtEl>
                                      </p:cBhvr>
                                    </p:animEffect>
                                  </p:childTnLst>
                                </p:cTn>
                              </p:par>
                              <p:par>
                                <p:cTn id="8" presetID="22" presetClass="entr" presetSubtype="8" fill="hold" grpId="0" nodeType="withEffect">
                                  <p:stCondLst>
                                    <p:cond delay="0"/>
                                  </p:stCondLst>
                                  <p:iterate>
                                    <p:tmAbs val="0"/>
                                  </p:iterate>
                                  <p:childTnLst>
                                    <p:set>
                                      <p:cBhvr>
                                        <p:cTn id="9" fill="hold"/>
                                        <p:tgtEl>
                                          <p:spTgt spid="139">
                                            <p:txEl>
                                              <p:pRg st="0" end="0"/>
                                            </p:txEl>
                                          </p:spTgt>
                                        </p:tgtEl>
                                        <p:attrNameLst>
                                          <p:attrName>style.visibility</p:attrName>
                                        </p:attrNameLst>
                                      </p:cBhvr>
                                      <p:to>
                                        <p:strVal val="visible"/>
                                      </p:to>
                                    </p:set>
                                    <p:animEffect transition="in" filter="wipe(left)">
                                      <p:cBhvr>
                                        <p:cTn id="10" dur="1000"/>
                                        <p:tgtEl>
                                          <p:spTgt spid="13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39">
                                            <p:txEl>
                                              <p:pRg st="1" end="1"/>
                                            </p:txEl>
                                          </p:spTgt>
                                        </p:tgtEl>
                                        <p:attrNameLst>
                                          <p:attrName>style.visibility</p:attrName>
                                        </p:attrNameLst>
                                      </p:cBhvr>
                                      <p:to>
                                        <p:strVal val="visible"/>
                                      </p:to>
                                    </p:set>
                                    <p:animEffect transition="in" filter="wipe(left)">
                                      <p:cBhvr>
                                        <p:cTn id="15" dur="1000"/>
                                        <p:tgtEl>
                                          <p:spTgt spid="13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39">
                                            <p:txEl>
                                              <p:pRg st="2" end="2"/>
                                            </p:txEl>
                                          </p:spTgt>
                                        </p:tgtEl>
                                        <p:attrNameLst>
                                          <p:attrName>style.visibility</p:attrName>
                                        </p:attrNameLst>
                                      </p:cBhvr>
                                      <p:to>
                                        <p:strVal val="visible"/>
                                      </p:to>
                                    </p:set>
                                    <p:animEffect transition="in" filter="wipe(left)">
                                      <p:cBhvr>
                                        <p:cTn id="20" dur="1000"/>
                                        <p:tgtEl>
                                          <p:spTgt spid="13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39">
                                            <p:txEl>
                                              <p:pRg st="3" end="3"/>
                                            </p:txEl>
                                          </p:spTgt>
                                        </p:tgtEl>
                                        <p:attrNameLst>
                                          <p:attrName>style.visibility</p:attrName>
                                        </p:attrNameLst>
                                      </p:cBhvr>
                                      <p:to>
                                        <p:strVal val="visible"/>
                                      </p:to>
                                    </p:set>
                                    <p:animEffect transition="in" filter="wipe(left)">
                                      <p:cBhvr>
                                        <p:cTn id="25" dur="1000"/>
                                        <p:tgtEl>
                                          <p:spTgt spid="13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39">
                                            <p:txEl>
                                              <p:pRg st="4" end="4"/>
                                            </p:txEl>
                                          </p:spTgt>
                                        </p:tgtEl>
                                        <p:attrNameLst>
                                          <p:attrName>style.visibility</p:attrName>
                                        </p:attrNameLst>
                                      </p:cBhvr>
                                      <p:to>
                                        <p:strVal val="visible"/>
                                      </p:to>
                                    </p:set>
                                    <p:animEffect transition="in" filter="wipe(left)">
                                      <p:cBhvr>
                                        <p:cTn id="30" dur="1000"/>
                                        <p:tgtEl>
                                          <p:spTgt spid="13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39">
                                            <p:txEl>
                                              <p:pRg st="5" end="5"/>
                                            </p:txEl>
                                          </p:spTgt>
                                        </p:tgtEl>
                                        <p:attrNameLst>
                                          <p:attrName>style.visibility</p:attrName>
                                        </p:attrNameLst>
                                      </p:cBhvr>
                                      <p:to>
                                        <p:strVal val="visible"/>
                                      </p:to>
                                    </p:set>
                                    <p:animEffect transition="in" filter="wipe(left)">
                                      <p:cBhvr>
                                        <p:cTn id="35" dur="1000"/>
                                        <p:tgtEl>
                                          <p:spTgt spid="139">
                                            <p:txEl>
                                              <p:pRg st="5" end="5"/>
                                            </p:txEl>
                                          </p:spTgt>
                                        </p:tgtEl>
                                      </p:cBhvr>
                                    </p:animEffect>
                                  </p:childTnLst>
                                </p:cTn>
                              </p:par>
                            </p:childTnLst>
                          </p:cTn>
                        </p:par>
                        <p:par>
                          <p:cTn id="36" fill="hold">
                            <p:stCondLst>
                              <p:cond delay="1000"/>
                            </p:stCondLst>
                            <p:childTnLst>
                              <p:par>
                                <p:cTn id="37" presetID="22" presetClass="entr" presetSubtype="8" fill="hold" grpId="0" nodeType="afterEffect">
                                  <p:stCondLst>
                                    <p:cond delay="0"/>
                                  </p:stCondLst>
                                  <p:iterate>
                                    <p:tmAbs val="0"/>
                                  </p:iterate>
                                  <p:childTnLst>
                                    <p:set>
                                      <p:cBhvr>
                                        <p:cTn id="38" fill="hold"/>
                                        <p:tgtEl>
                                          <p:spTgt spid="139">
                                            <p:txEl>
                                              <p:pRg st="6" end="6"/>
                                            </p:txEl>
                                          </p:spTgt>
                                        </p:tgtEl>
                                        <p:attrNameLst>
                                          <p:attrName>style.visibility</p:attrName>
                                        </p:attrNameLst>
                                      </p:cBhvr>
                                      <p:to>
                                        <p:strVal val="visible"/>
                                      </p:to>
                                    </p:set>
                                    <p:animEffect transition="in" filter="wipe(left)">
                                      <p:cBhvr>
                                        <p:cTn id="39" dur="1000"/>
                                        <p:tgtEl>
                                          <p:spTgt spid="1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Wheelchair podium.jpg"/>
          <p:cNvPicPr>
            <a:picLocks noChangeAspect="1"/>
          </p:cNvPicPr>
          <p:nvPr/>
        </p:nvPicPr>
        <p:blipFill>
          <a:blip r:embed="rId2"/>
          <a:srcRect l="3229" t="14534" r="3215" b="9316"/>
          <a:stretch>
            <a:fillRect/>
          </a:stretch>
        </p:blipFill>
        <p:spPr>
          <a:xfrm>
            <a:off x="10009639" y="1002536"/>
            <a:ext cx="2540795" cy="1627814"/>
          </a:xfrm>
          <a:custGeom>
            <a:avLst/>
            <a:gdLst/>
            <a:ahLst/>
            <a:cxnLst>
              <a:cxn ang="0">
                <a:pos x="wd2" y="hd2"/>
              </a:cxn>
              <a:cxn ang="5400000">
                <a:pos x="wd2" y="hd2"/>
              </a:cxn>
              <a:cxn ang="10800000">
                <a:pos x="wd2" y="hd2"/>
              </a:cxn>
              <a:cxn ang="16200000">
                <a:pos x="wd2" y="hd2"/>
              </a:cxn>
            </a:cxnLst>
            <a:rect l="0" t="0" r="r" b="b"/>
            <a:pathLst>
              <a:path w="21597" h="21581" extrusionOk="0">
                <a:moveTo>
                  <a:pt x="9223" y="1"/>
                </a:moveTo>
                <a:cubicBezTo>
                  <a:pt x="9202" y="7"/>
                  <a:pt x="9187" y="49"/>
                  <a:pt x="9172" y="127"/>
                </a:cubicBezTo>
                <a:cubicBezTo>
                  <a:pt x="9120" y="403"/>
                  <a:pt x="9121" y="842"/>
                  <a:pt x="9172" y="1195"/>
                </a:cubicBezTo>
                <a:cubicBezTo>
                  <a:pt x="9199" y="1378"/>
                  <a:pt x="9239" y="1745"/>
                  <a:pt x="9263" y="2016"/>
                </a:cubicBezTo>
                <a:cubicBezTo>
                  <a:pt x="9287" y="2287"/>
                  <a:pt x="9332" y="2641"/>
                  <a:pt x="9365" y="2805"/>
                </a:cubicBezTo>
                <a:cubicBezTo>
                  <a:pt x="9455" y="3257"/>
                  <a:pt x="9689" y="4202"/>
                  <a:pt x="9773" y="4463"/>
                </a:cubicBezTo>
                <a:lnTo>
                  <a:pt x="9847" y="4694"/>
                </a:lnTo>
                <a:lnTo>
                  <a:pt x="9793" y="4794"/>
                </a:lnTo>
                <a:cubicBezTo>
                  <a:pt x="9691" y="4989"/>
                  <a:pt x="9735" y="5180"/>
                  <a:pt x="9877" y="5157"/>
                </a:cubicBezTo>
                <a:lnTo>
                  <a:pt x="9952" y="5147"/>
                </a:lnTo>
                <a:lnTo>
                  <a:pt x="9945" y="5568"/>
                </a:lnTo>
                <a:cubicBezTo>
                  <a:pt x="9937" y="5975"/>
                  <a:pt x="9932" y="5992"/>
                  <a:pt x="9871" y="6094"/>
                </a:cubicBezTo>
                <a:cubicBezTo>
                  <a:pt x="9784" y="6237"/>
                  <a:pt x="9768" y="6364"/>
                  <a:pt x="9823" y="6441"/>
                </a:cubicBezTo>
                <a:cubicBezTo>
                  <a:pt x="9862" y="6495"/>
                  <a:pt x="9863" y="6517"/>
                  <a:pt x="9840" y="6657"/>
                </a:cubicBezTo>
                <a:cubicBezTo>
                  <a:pt x="9806" y="6868"/>
                  <a:pt x="9778" y="6910"/>
                  <a:pt x="9726" y="6820"/>
                </a:cubicBezTo>
                <a:cubicBezTo>
                  <a:pt x="9647" y="6684"/>
                  <a:pt x="9494" y="6737"/>
                  <a:pt x="9432" y="6925"/>
                </a:cubicBezTo>
                <a:cubicBezTo>
                  <a:pt x="9403" y="7011"/>
                  <a:pt x="9386" y="7031"/>
                  <a:pt x="9344" y="7015"/>
                </a:cubicBezTo>
                <a:cubicBezTo>
                  <a:pt x="9261" y="6982"/>
                  <a:pt x="9187" y="7102"/>
                  <a:pt x="9122" y="7378"/>
                </a:cubicBezTo>
                <a:cubicBezTo>
                  <a:pt x="8926" y="8201"/>
                  <a:pt x="8750" y="9879"/>
                  <a:pt x="8730" y="11124"/>
                </a:cubicBezTo>
                <a:cubicBezTo>
                  <a:pt x="8717" y="11970"/>
                  <a:pt x="8736" y="12119"/>
                  <a:pt x="8859" y="12182"/>
                </a:cubicBezTo>
                <a:cubicBezTo>
                  <a:pt x="8914" y="12210"/>
                  <a:pt x="8941" y="12248"/>
                  <a:pt x="8953" y="12318"/>
                </a:cubicBezTo>
                <a:cubicBezTo>
                  <a:pt x="8971" y="12426"/>
                  <a:pt x="8957" y="12488"/>
                  <a:pt x="8923" y="12455"/>
                </a:cubicBezTo>
                <a:cubicBezTo>
                  <a:pt x="8861" y="12395"/>
                  <a:pt x="7373" y="12572"/>
                  <a:pt x="7280" y="12650"/>
                </a:cubicBezTo>
                <a:cubicBezTo>
                  <a:pt x="7242" y="12681"/>
                  <a:pt x="7239" y="12766"/>
                  <a:pt x="7229" y="13681"/>
                </a:cubicBezTo>
                <a:cubicBezTo>
                  <a:pt x="7223" y="14229"/>
                  <a:pt x="7214" y="14697"/>
                  <a:pt x="7206" y="14718"/>
                </a:cubicBezTo>
                <a:cubicBezTo>
                  <a:pt x="7189" y="14759"/>
                  <a:pt x="6929" y="14687"/>
                  <a:pt x="6899" y="14633"/>
                </a:cubicBezTo>
                <a:cubicBezTo>
                  <a:pt x="6871" y="14585"/>
                  <a:pt x="6789" y="13517"/>
                  <a:pt x="6777" y="13055"/>
                </a:cubicBezTo>
                <a:cubicBezTo>
                  <a:pt x="6764" y="12572"/>
                  <a:pt x="6700" y="12054"/>
                  <a:pt x="6605" y="11629"/>
                </a:cubicBezTo>
                <a:cubicBezTo>
                  <a:pt x="6553" y="11398"/>
                  <a:pt x="6538" y="11258"/>
                  <a:pt x="6531" y="10966"/>
                </a:cubicBezTo>
                <a:cubicBezTo>
                  <a:pt x="6520" y="10534"/>
                  <a:pt x="6484" y="10391"/>
                  <a:pt x="6366" y="10314"/>
                </a:cubicBezTo>
                <a:cubicBezTo>
                  <a:pt x="6323" y="10286"/>
                  <a:pt x="6288" y="10243"/>
                  <a:pt x="6288" y="10219"/>
                </a:cubicBezTo>
                <a:cubicBezTo>
                  <a:pt x="6288" y="10195"/>
                  <a:pt x="6278" y="9994"/>
                  <a:pt x="6264" y="9772"/>
                </a:cubicBezTo>
                <a:cubicBezTo>
                  <a:pt x="6233" y="9241"/>
                  <a:pt x="6174" y="8787"/>
                  <a:pt x="6075" y="8298"/>
                </a:cubicBezTo>
                <a:cubicBezTo>
                  <a:pt x="6031" y="8079"/>
                  <a:pt x="5994" y="7878"/>
                  <a:pt x="5994" y="7851"/>
                </a:cubicBezTo>
                <a:cubicBezTo>
                  <a:pt x="5994" y="7722"/>
                  <a:pt x="5877" y="7236"/>
                  <a:pt x="5826" y="7157"/>
                </a:cubicBezTo>
                <a:cubicBezTo>
                  <a:pt x="5767" y="7064"/>
                  <a:pt x="5584" y="6957"/>
                  <a:pt x="5492" y="6957"/>
                </a:cubicBezTo>
                <a:cubicBezTo>
                  <a:pt x="5463" y="6957"/>
                  <a:pt x="5429" y="6937"/>
                  <a:pt x="5414" y="6915"/>
                </a:cubicBezTo>
                <a:cubicBezTo>
                  <a:pt x="5397" y="6888"/>
                  <a:pt x="5307" y="6879"/>
                  <a:pt x="5158" y="6883"/>
                </a:cubicBezTo>
                <a:cubicBezTo>
                  <a:pt x="5028" y="6886"/>
                  <a:pt x="4917" y="6872"/>
                  <a:pt x="4901" y="6852"/>
                </a:cubicBezTo>
                <a:cubicBezTo>
                  <a:pt x="4858" y="6795"/>
                  <a:pt x="4576" y="6710"/>
                  <a:pt x="4422" y="6710"/>
                </a:cubicBezTo>
                <a:cubicBezTo>
                  <a:pt x="4346" y="6709"/>
                  <a:pt x="4278" y="6696"/>
                  <a:pt x="4271" y="6678"/>
                </a:cubicBezTo>
                <a:cubicBezTo>
                  <a:pt x="4256" y="6641"/>
                  <a:pt x="4329" y="6573"/>
                  <a:pt x="4382" y="6573"/>
                </a:cubicBezTo>
                <a:cubicBezTo>
                  <a:pt x="4466" y="6573"/>
                  <a:pt x="4671" y="6412"/>
                  <a:pt x="4770" y="6273"/>
                </a:cubicBezTo>
                <a:cubicBezTo>
                  <a:pt x="5140" y="5754"/>
                  <a:pt x="5077" y="4852"/>
                  <a:pt x="4638" y="4400"/>
                </a:cubicBezTo>
                <a:cubicBezTo>
                  <a:pt x="4568" y="4327"/>
                  <a:pt x="4519" y="4311"/>
                  <a:pt x="4358" y="4300"/>
                </a:cubicBezTo>
                <a:cubicBezTo>
                  <a:pt x="4252" y="4293"/>
                  <a:pt x="4158" y="4281"/>
                  <a:pt x="4149" y="4273"/>
                </a:cubicBezTo>
                <a:cubicBezTo>
                  <a:pt x="4141" y="4266"/>
                  <a:pt x="4087" y="4270"/>
                  <a:pt x="4028" y="4284"/>
                </a:cubicBezTo>
                <a:cubicBezTo>
                  <a:pt x="3968" y="4298"/>
                  <a:pt x="3916" y="4299"/>
                  <a:pt x="3910" y="4284"/>
                </a:cubicBezTo>
                <a:cubicBezTo>
                  <a:pt x="3904" y="4269"/>
                  <a:pt x="3866" y="4269"/>
                  <a:pt x="3829" y="4289"/>
                </a:cubicBezTo>
                <a:cubicBezTo>
                  <a:pt x="3791" y="4310"/>
                  <a:pt x="3755" y="4321"/>
                  <a:pt x="3748" y="4310"/>
                </a:cubicBezTo>
                <a:cubicBezTo>
                  <a:pt x="3721" y="4269"/>
                  <a:pt x="3563" y="4426"/>
                  <a:pt x="3474" y="4584"/>
                </a:cubicBezTo>
                <a:cubicBezTo>
                  <a:pt x="3169" y="5124"/>
                  <a:pt x="3296" y="6019"/>
                  <a:pt x="3734" y="6404"/>
                </a:cubicBezTo>
                <a:cubicBezTo>
                  <a:pt x="3801" y="6463"/>
                  <a:pt x="3849" y="6520"/>
                  <a:pt x="3839" y="6536"/>
                </a:cubicBezTo>
                <a:cubicBezTo>
                  <a:pt x="3828" y="6552"/>
                  <a:pt x="3758" y="6570"/>
                  <a:pt x="3684" y="6573"/>
                </a:cubicBezTo>
                <a:cubicBezTo>
                  <a:pt x="3574" y="6577"/>
                  <a:pt x="3511" y="6554"/>
                  <a:pt x="3353" y="6452"/>
                </a:cubicBezTo>
                <a:cubicBezTo>
                  <a:pt x="3145" y="6317"/>
                  <a:pt x="3113" y="6316"/>
                  <a:pt x="2908" y="6420"/>
                </a:cubicBezTo>
                <a:cubicBezTo>
                  <a:pt x="2852" y="6448"/>
                  <a:pt x="2740" y="6527"/>
                  <a:pt x="2658" y="6594"/>
                </a:cubicBezTo>
                <a:cubicBezTo>
                  <a:pt x="2523" y="6704"/>
                  <a:pt x="2470" y="6769"/>
                  <a:pt x="2321" y="7020"/>
                </a:cubicBezTo>
                <a:cubicBezTo>
                  <a:pt x="2295" y="7063"/>
                  <a:pt x="2237" y="7217"/>
                  <a:pt x="2192" y="7362"/>
                </a:cubicBezTo>
                <a:cubicBezTo>
                  <a:pt x="2148" y="7507"/>
                  <a:pt x="2103" y="7635"/>
                  <a:pt x="2091" y="7646"/>
                </a:cubicBezTo>
                <a:cubicBezTo>
                  <a:pt x="2080" y="7657"/>
                  <a:pt x="2076" y="7675"/>
                  <a:pt x="2081" y="7688"/>
                </a:cubicBezTo>
                <a:cubicBezTo>
                  <a:pt x="2086" y="7702"/>
                  <a:pt x="2060" y="7784"/>
                  <a:pt x="2024" y="7867"/>
                </a:cubicBezTo>
                <a:cubicBezTo>
                  <a:pt x="1988" y="7950"/>
                  <a:pt x="1960" y="8024"/>
                  <a:pt x="1960" y="8035"/>
                </a:cubicBezTo>
                <a:cubicBezTo>
                  <a:pt x="1960" y="8047"/>
                  <a:pt x="1918" y="8137"/>
                  <a:pt x="1865" y="8235"/>
                </a:cubicBezTo>
                <a:cubicBezTo>
                  <a:pt x="1813" y="8334"/>
                  <a:pt x="1770" y="8435"/>
                  <a:pt x="1774" y="8462"/>
                </a:cubicBezTo>
                <a:cubicBezTo>
                  <a:pt x="1786" y="8547"/>
                  <a:pt x="1539" y="9078"/>
                  <a:pt x="1464" y="9130"/>
                </a:cubicBezTo>
                <a:cubicBezTo>
                  <a:pt x="1426" y="9156"/>
                  <a:pt x="1379" y="9219"/>
                  <a:pt x="1359" y="9267"/>
                </a:cubicBezTo>
                <a:cubicBezTo>
                  <a:pt x="1286" y="9441"/>
                  <a:pt x="1140" y="10112"/>
                  <a:pt x="1113" y="10403"/>
                </a:cubicBezTo>
                <a:cubicBezTo>
                  <a:pt x="1097" y="10575"/>
                  <a:pt x="1053" y="10815"/>
                  <a:pt x="1012" y="10966"/>
                </a:cubicBezTo>
                <a:cubicBezTo>
                  <a:pt x="627" y="12377"/>
                  <a:pt x="482" y="14824"/>
                  <a:pt x="735" y="15644"/>
                </a:cubicBezTo>
                <a:cubicBezTo>
                  <a:pt x="768" y="15750"/>
                  <a:pt x="795" y="15847"/>
                  <a:pt x="796" y="15865"/>
                </a:cubicBezTo>
                <a:cubicBezTo>
                  <a:pt x="797" y="15882"/>
                  <a:pt x="730" y="15937"/>
                  <a:pt x="647" y="15980"/>
                </a:cubicBezTo>
                <a:cubicBezTo>
                  <a:pt x="414" y="16103"/>
                  <a:pt x="210" y="16266"/>
                  <a:pt x="148" y="16380"/>
                </a:cubicBezTo>
                <a:cubicBezTo>
                  <a:pt x="83" y="16501"/>
                  <a:pt x="80" y="16558"/>
                  <a:pt x="44" y="17943"/>
                </a:cubicBezTo>
                <a:cubicBezTo>
                  <a:pt x="30" y="18456"/>
                  <a:pt x="21" y="18737"/>
                  <a:pt x="10" y="18911"/>
                </a:cubicBezTo>
                <a:cubicBezTo>
                  <a:pt x="23" y="18945"/>
                  <a:pt x="14" y="19131"/>
                  <a:pt x="0" y="19295"/>
                </a:cubicBezTo>
                <a:cubicBezTo>
                  <a:pt x="3" y="19410"/>
                  <a:pt x="5" y="19573"/>
                  <a:pt x="3" y="19790"/>
                </a:cubicBezTo>
                <a:cubicBezTo>
                  <a:pt x="-3" y="20389"/>
                  <a:pt x="-1" y="20449"/>
                  <a:pt x="40" y="20553"/>
                </a:cubicBezTo>
                <a:cubicBezTo>
                  <a:pt x="157" y="20843"/>
                  <a:pt x="565" y="21191"/>
                  <a:pt x="816" y="21216"/>
                </a:cubicBezTo>
                <a:cubicBezTo>
                  <a:pt x="887" y="21223"/>
                  <a:pt x="997" y="21256"/>
                  <a:pt x="1062" y="21284"/>
                </a:cubicBezTo>
                <a:cubicBezTo>
                  <a:pt x="1128" y="21312"/>
                  <a:pt x="1256" y="21350"/>
                  <a:pt x="1349" y="21373"/>
                </a:cubicBezTo>
                <a:cubicBezTo>
                  <a:pt x="1442" y="21397"/>
                  <a:pt x="1567" y="21440"/>
                  <a:pt x="1622" y="21468"/>
                </a:cubicBezTo>
                <a:cubicBezTo>
                  <a:pt x="1678" y="21496"/>
                  <a:pt x="1780" y="21528"/>
                  <a:pt x="1848" y="21537"/>
                </a:cubicBezTo>
                <a:cubicBezTo>
                  <a:pt x="1917" y="21545"/>
                  <a:pt x="1995" y="21558"/>
                  <a:pt x="2024" y="21568"/>
                </a:cubicBezTo>
                <a:cubicBezTo>
                  <a:pt x="2104" y="21595"/>
                  <a:pt x="3255" y="21575"/>
                  <a:pt x="3255" y="21547"/>
                </a:cubicBezTo>
                <a:cubicBezTo>
                  <a:pt x="3255" y="21541"/>
                  <a:pt x="3400" y="21529"/>
                  <a:pt x="3832" y="21500"/>
                </a:cubicBezTo>
                <a:cubicBezTo>
                  <a:pt x="4123" y="21480"/>
                  <a:pt x="4685" y="21394"/>
                  <a:pt x="4993" y="21321"/>
                </a:cubicBezTo>
                <a:cubicBezTo>
                  <a:pt x="5061" y="21304"/>
                  <a:pt x="5123" y="21292"/>
                  <a:pt x="5192" y="21279"/>
                </a:cubicBezTo>
                <a:cubicBezTo>
                  <a:pt x="5201" y="21251"/>
                  <a:pt x="5230" y="21231"/>
                  <a:pt x="5269" y="21231"/>
                </a:cubicBezTo>
                <a:cubicBezTo>
                  <a:pt x="5302" y="21231"/>
                  <a:pt x="5500" y="21184"/>
                  <a:pt x="5711" y="21126"/>
                </a:cubicBezTo>
                <a:cubicBezTo>
                  <a:pt x="5889" y="21078"/>
                  <a:pt x="6066" y="21040"/>
                  <a:pt x="6244" y="21000"/>
                </a:cubicBezTo>
                <a:cubicBezTo>
                  <a:pt x="6224" y="20979"/>
                  <a:pt x="6221" y="20950"/>
                  <a:pt x="6247" y="20937"/>
                </a:cubicBezTo>
                <a:cubicBezTo>
                  <a:pt x="6342" y="20891"/>
                  <a:pt x="6956" y="20698"/>
                  <a:pt x="7057" y="20684"/>
                </a:cubicBezTo>
                <a:cubicBezTo>
                  <a:pt x="7100" y="20678"/>
                  <a:pt x="7188" y="20666"/>
                  <a:pt x="7266" y="20653"/>
                </a:cubicBezTo>
                <a:cubicBezTo>
                  <a:pt x="7259" y="20654"/>
                  <a:pt x="7238" y="20651"/>
                  <a:pt x="7233" y="20653"/>
                </a:cubicBezTo>
                <a:cubicBezTo>
                  <a:pt x="7089" y="20682"/>
                  <a:pt x="7030" y="20627"/>
                  <a:pt x="7138" y="20563"/>
                </a:cubicBezTo>
                <a:cubicBezTo>
                  <a:pt x="7276" y="20481"/>
                  <a:pt x="7436" y="20431"/>
                  <a:pt x="7590" y="20421"/>
                </a:cubicBezTo>
                <a:cubicBezTo>
                  <a:pt x="7744" y="20411"/>
                  <a:pt x="7892" y="20440"/>
                  <a:pt x="8012" y="20505"/>
                </a:cubicBezTo>
                <a:cubicBezTo>
                  <a:pt x="8118" y="20563"/>
                  <a:pt x="8128" y="20644"/>
                  <a:pt x="8042" y="20637"/>
                </a:cubicBezTo>
                <a:cubicBezTo>
                  <a:pt x="8142" y="20656"/>
                  <a:pt x="8244" y="20680"/>
                  <a:pt x="8356" y="20716"/>
                </a:cubicBezTo>
                <a:cubicBezTo>
                  <a:pt x="8486" y="20758"/>
                  <a:pt x="8511" y="20785"/>
                  <a:pt x="8467" y="20842"/>
                </a:cubicBezTo>
                <a:cubicBezTo>
                  <a:pt x="8453" y="20861"/>
                  <a:pt x="8425" y="20861"/>
                  <a:pt x="8386" y="20853"/>
                </a:cubicBezTo>
                <a:cubicBezTo>
                  <a:pt x="8396" y="20855"/>
                  <a:pt x="8401" y="20861"/>
                  <a:pt x="8410" y="20863"/>
                </a:cubicBezTo>
                <a:cubicBezTo>
                  <a:pt x="8451" y="20871"/>
                  <a:pt x="8487" y="20876"/>
                  <a:pt x="8487" y="20879"/>
                </a:cubicBezTo>
                <a:cubicBezTo>
                  <a:pt x="8487" y="20882"/>
                  <a:pt x="8510" y="20890"/>
                  <a:pt x="8541" y="20895"/>
                </a:cubicBezTo>
                <a:cubicBezTo>
                  <a:pt x="8699" y="20920"/>
                  <a:pt x="9200" y="21048"/>
                  <a:pt x="9263" y="21079"/>
                </a:cubicBezTo>
                <a:cubicBezTo>
                  <a:pt x="9274" y="21084"/>
                  <a:pt x="9275" y="21088"/>
                  <a:pt x="9277" y="21095"/>
                </a:cubicBezTo>
                <a:cubicBezTo>
                  <a:pt x="9444" y="21139"/>
                  <a:pt x="9966" y="21236"/>
                  <a:pt x="10245" y="21268"/>
                </a:cubicBezTo>
                <a:cubicBezTo>
                  <a:pt x="10892" y="21342"/>
                  <a:pt x="11746" y="21301"/>
                  <a:pt x="12421" y="21163"/>
                </a:cubicBezTo>
                <a:cubicBezTo>
                  <a:pt x="12774" y="21091"/>
                  <a:pt x="13356" y="20936"/>
                  <a:pt x="13416" y="20900"/>
                </a:cubicBezTo>
                <a:cubicBezTo>
                  <a:pt x="13437" y="20888"/>
                  <a:pt x="13459" y="20895"/>
                  <a:pt x="13467" y="20916"/>
                </a:cubicBezTo>
                <a:cubicBezTo>
                  <a:pt x="13476" y="20939"/>
                  <a:pt x="13497" y="20940"/>
                  <a:pt x="13521" y="20921"/>
                </a:cubicBezTo>
                <a:cubicBezTo>
                  <a:pt x="13542" y="20904"/>
                  <a:pt x="13603" y="20882"/>
                  <a:pt x="13659" y="20868"/>
                </a:cubicBezTo>
                <a:cubicBezTo>
                  <a:pt x="13715" y="20855"/>
                  <a:pt x="13889" y="20784"/>
                  <a:pt x="14044" y="20716"/>
                </a:cubicBezTo>
                <a:cubicBezTo>
                  <a:pt x="14199" y="20647"/>
                  <a:pt x="14380" y="20571"/>
                  <a:pt x="14449" y="20542"/>
                </a:cubicBezTo>
                <a:cubicBezTo>
                  <a:pt x="14549" y="20499"/>
                  <a:pt x="14665" y="20493"/>
                  <a:pt x="15069" y="20511"/>
                </a:cubicBezTo>
                <a:cubicBezTo>
                  <a:pt x="15342" y="20522"/>
                  <a:pt x="15686" y="20551"/>
                  <a:pt x="15835" y="20579"/>
                </a:cubicBezTo>
                <a:cubicBezTo>
                  <a:pt x="15984" y="20606"/>
                  <a:pt x="16396" y="20685"/>
                  <a:pt x="16749" y="20753"/>
                </a:cubicBezTo>
                <a:cubicBezTo>
                  <a:pt x="17596" y="20914"/>
                  <a:pt x="17956" y="20956"/>
                  <a:pt x="18756" y="20979"/>
                </a:cubicBezTo>
                <a:cubicBezTo>
                  <a:pt x="19881" y="21010"/>
                  <a:pt x="20649" y="20852"/>
                  <a:pt x="21155" y="20495"/>
                </a:cubicBezTo>
                <a:cubicBezTo>
                  <a:pt x="21289" y="20400"/>
                  <a:pt x="21415" y="20239"/>
                  <a:pt x="21415" y="20158"/>
                </a:cubicBezTo>
                <a:cubicBezTo>
                  <a:pt x="21415" y="20137"/>
                  <a:pt x="21434" y="20088"/>
                  <a:pt x="21459" y="20053"/>
                </a:cubicBezTo>
                <a:cubicBezTo>
                  <a:pt x="21553" y="19919"/>
                  <a:pt x="21583" y="19677"/>
                  <a:pt x="21584" y="19016"/>
                </a:cubicBezTo>
                <a:cubicBezTo>
                  <a:pt x="21584" y="18771"/>
                  <a:pt x="21590" y="18620"/>
                  <a:pt x="21597" y="18516"/>
                </a:cubicBezTo>
                <a:cubicBezTo>
                  <a:pt x="21593" y="18431"/>
                  <a:pt x="21587" y="18382"/>
                  <a:pt x="21584" y="18227"/>
                </a:cubicBezTo>
                <a:cubicBezTo>
                  <a:pt x="21565" y="17482"/>
                  <a:pt x="21547" y="17360"/>
                  <a:pt x="21428" y="17201"/>
                </a:cubicBezTo>
                <a:cubicBezTo>
                  <a:pt x="21377" y="17132"/>
                  <a:pt x="21254" y="17018"/>
                  <a:pt x="21155" y="16943"/>
                </a:cubicBezTo>
                <a:cubicBezTo>
                  <a:pt x="20974" y="16806"/>
                  <a:pt x="20526" y="16554"/>
                  <a:pt x="20460" y="16554"/>
                </a:cubicBezTo>
                <a:cubicBezTo>
                  <a:pt x="20369" y="16554"/>
                  <a:pt x="20415" y="16349"/>
                  <a:pt x="20534" y="16212"/>
                </a:cubicBezTo>
                <a:cubicBezTo>
                  <a:pt x="20587" y="16151"/>
                  <a:pt x="20615" y="16071"/>
                  <a:pt x="20652" y="15880"/>
                </a:cubicBezTo>
                <a:cubicBezTo>
                  <a:pt x="20697" y="15650"/>
                  <a:pt x="20698" y="15581"/>
                  <a:pt x="20686" y="15012"/>
                </a:cubicBezTo>
                <a:cubicBezTo>
                  <a:pt x="20676" y="14546"/>
                  <a:pt x="20661" y="14294"/>
                  <a:pt x="20619" y="13986"/>
                </a:cubicBezTo>
                <a:cubicBezTo>
                  <a:pt x="20549" y="13481"/>
                  <a:pt x="20443" y="12916"/>
                  <a:pt x="20342" y="12518"/>
                </a:cubicBezTo>
                <a:cubicBezTo>
                  <a:pt x="20269" y="12230"/>
                  <a:pt x="20264" y="12204"/>
                  <a:pt x="20288" y="12003"/>
                </a:cubicBezTo>
                <a:cubicBezTo>
                  <a:pt x="20306" y="11852"/>
                  <a:pt x="20308" y="11706"/>
                  <a:pt x="20291" y="11498"/>
                </a:cubicBezTo>
                <a:cubicBezTo>
                  <a:pt x="20264" y="11159"/>
                  <a:pt x="20073" y="10188"/>
                  <a:pt x="19957" y="9803"/>
                </a:cubicBezTo>
                <a:cubicBezTo>
                  <a:pt x="19863" y="9489"/>
                  <a:pt x="19680" y="8809"/>
                  <a:pt x="19620" y="8546"/>
                </a:cubicBezTo>
                <a:cubicBezTo>
                  <a:pt x="19532" y="8154"/>
                  <a:pt x="19350" y="7985"/>
                  <a:pt x="18979" y="7951"/>
                </a:cubicBezTo>
                <a:cubicBezTo>
                  <a:pt x="18874" y="7942"/>
                  <a:pt x="18768" y="7916"/>
                  <a:pt x="18743" y="7893"/>
                </a:cubicBezTo>
                <a:cubicBezTo>
                  <a:pt x="18713" y="7866"/>
                  <a:pt x="18668" y="7859"/>
                  <a:pt x="18608" y="7878"/>
                </a:cubicBezTo>
                <a:cubicBezTo>
                  <a:pt x="18558" y="7893"/>
                  <a:pt x="18210" y="7915"/>
                  <a:pt x="17832" y="7925"/>
                </a:cubicBezTo>
                <a:cubicBezTo>
                  <a:pt x="17380" y="7937"/>
                  <a:pt x="17127" y="7956"/>
                  <a:pt x="17093" y="7983"/>
                </a:cubicBezTo>
                <a:cubicBezTo>
                  <a:pt x="17054" y="8014"/>
                  <a:pt x="16990" y="8010"/>
                  <a:pt x="16810" y="7962"/>
                </a:cubicBezTo>
                <a:cubicBezTo>
                  <a:pt x="16683" y="7928"/>
                  <a:pt x="16539" y="7900"/>
                  <a:pt x="16489" y="7899"/>
                </a:cubicBezTo>
                <a:cubicBezTo>
                  <a:pt x="16346" y="7894"/>
                  <a:pt x="16132" y="7979"/>
                  <a:pt x="16075" y="8062"/>
                </a:cubicBezTo>
                <a:cubicBezTo>
                  <a:pt x="16046" y="8104"/>
                  <a:pt x="15949" y="8365"/>
                  <a:pt x="15859" y="8646"/>
                </a:cubicBezTo>
                <a:cubicBezTo>
                  <a:pt x="15768" y="8926"/>
                  <a:pt x="15648" y="9292"/>
                  <a:pt x="15592" y="9461"/>
                </a:cubicBezTo>
                <a:cubicBezTo>
                  <a:pt x="15471" y="9829"/>
                  <a:pt x="15220" y="11010"/>
                  <a:pt x="15201" y="11303"/>
                </a:cubicBezTo>
                <a:cubicBezTo>
                  <a:pt x="15184" y="11554"/>
                  <a:pt x="15222" y="11898"/>
                  <a:pt x="15278" y="12018"/>
                </a:cubicBezTo>
                <a:cubicBezTo>
                  <a:pt x="15302" y="12069"/>
                  <a:pt x="15349" y="12112"/>
                  <a:pt x="15386" y="12118"/>
                </a:cubicBezTo>
                <a:cubicBezTo>
                  <a:pt x="15422" y="12125"/>
                  <a:pt x="15461" y="12141"/>
                  <a:pt x="15471" y="12155"/>
                </a:cubicBezTo>
                <a:cubicBezTo>
                  <a:pt x="15480" y="12170"/>
                  <a:pt x="15472" y="12354"/>
                  <a:pt x="15454" y="12566"/>
                </a:cubicBezTo>
                <a:cubicBezTo>
                  <a:pt x="15384" y="13356"/>
                  <a:pt x="15303" y="14765"/>
                  <a:pt x="15278" y="15586"/>
                </a:cubicBezTo>
                <a:lnTo>
                  <a:pt x="15272" y="15759"/>
                </a:lnTo>
                <a:lnTo>
                  <a:pt x="15137" y="15754"/>
                </a:lnTo>
                <a:cubicBezTo>
                  <a:pt x="15063" y="15749"/>
                  <a:pt x="14996" y="15735"/>
                  <a:pt x="14988" y="15728"/>
                </a:cubicBezTo>
                <a:cubicBezTo>
                  <a:pt x="14981" y="15721"/>
                  <a:pt x="14969" y="15039"/>
                  <a:pt x="14961" y="14212"/>
                </a:cubicBezTo>
                <a:cubicBezTo>
                  <a:pt x="14953" y="13386"/>
                  <a:pt x="14937" y="12696"/>
                  <a:pt x="14928" y="12681"/>
                </a:cubicBezTo>
                <a:cubicBezTo>
                  <a:pt x="14896" y="12632"/>
                  <a:pt x="14531" y="12554"/>
                  <a:pt x="14155" y="12513"/>
                </a:cubicBezTo>
                <a:cubicBezTo>
                  <a:pt x="13950" y="12491"/>
                  <a:pt x="13712" y="12463"/>
                  <a:pt x="13625" y="12450"/>
                </a:cubicBezTo>
                <a:lnTo>
                  <a:pt x="13467" y="12424"/>
                </a:lnTo>
                <a:lnTo>
                  <a:pt x="13477" y="12324"/>
                </a:lnTo>
                <a:cubicBezTo>
                  <a:pt x="13481" y="12267"/>
                  <a:pt x="13504" y="12176"/>
                  <a:pt x="13528" y="12124"/>
                </a:cubicBezTo>
                <a:cubicBezTo>
                  <a:pt x="13551" y="12071"/>
                  <a:pt x="13571" y="12010"/>
                  <a:pt x="13571" y="11992"/>
                </a:cubicBezTo>
                <a:cubicBezTo>
                  <a:pt x="13571" y="11974"/>
                  <a:pt x="13588" y="11936"/>
                  <a:pt x="13612" y="11903"/>
                </a:cubicBezTo>
                <a:cubicBezTo>
                  <a:pt x="13635" y="11870"/>
                  <a:pt x="13684" y="11749"/>
                  <a:pt x="13716" y="11634"/>
                </a:cubicBezTo>
                <a:cubicBezTo>
                  <a:pt x="13776" y="11428"/>
                  <a:pt x="13774" y="11426"/>
                  <a:pt x="13885" y="11403"/>
                </a:cubicBezTo>
                <a:cubicBezTo>
                  <a:pt x="14000" y="11379"/>
                  <a:pt x="14044" y="11341"/>
                  <a:pt x="13990" y="11308"/>
                </a:cubicBezTo>
                <a:cubicBezTo>
                  <a:pt x="13970" y="11297"/>
                  <a:pt x="13963" y="11252"/>
                  <a:pt x="13969" y="11198"/>
                </a:cubicBezTo>
                <a:cubicBezTo>
                  <a:pt x="13978" y="11127"/>
                  <a:pt x="13968" y="11101"/>
                  <a:pt x="13912" y="11056"/>
                </a:cubicBezTo>
                <a:lnTo>
                  <a:pt x="13841" y="10998"/>
                </a:lnTo>
                <a:lnTo>
                  <a:pt x="13855" y="10624"/>
                </a:lnTo>
                <a:cubicBezTo>
                  <a:pt x="13886" y="9760"/>
                  <a:pt x="13751" y="8728"/>
                  <a:pt x="13514" y="8025"/>
                </a:cubicBezTo>
                <a:cubicBezTo>
                  <a:pt x="13430" y="7776"/>
                  <a:pt x="13417" y="7703"/>
                  <a:pt x="13409" y="7472"/>
                </a:cubicBezTo>
                <a:cubicBezTo>
                  <a:pt x="13397" y="7097"/>
                  <a:pt x="13322" y="6951"/>
                  <a:pt x="13173" y="7009"/>
                </a:cubicBezTo>
                <a:lnTo>
                  <a:pt x="13116" y="7030"/>
                </a:lnTo>
                <a:lnTo>
                  <a:pt x="13167" y="7136"/>
                </a:lnTo>
                <a:cubicBezTo>
                  <a:pt x="13224" y="7261"/>
                  <a:pt x="13215" y="7281"/>
                  <a:pt x="13102" y="7299"/>
                </a:cubicBezTo>
                <a:cubicBezTo>
                  <a:pt x="12871" y="7335"/>
                  <a:pt x="12624" y="7271"/>
                  <a:pt x="12509" y="7146"/>
                </a:cubicBezTo>
                <a:cubicBezTo>
                  <a:pt x="12368" y="6995"/>
                  <a:pt x="12411" y="6868"/>
                  <a:pt x="12671" y="6683"/>
                </a:cubicBezTo>
                <a:cubicBezTo>
                  <a:pt x="12835" y="6566"/>
                  <a:pt x="12859" y="6577"/>
                  <a:pt x="12873" y="6762"/>
                </a:cubicBezTo>
                <a:cubicBezTo>
                  <a:pt x="12879" y="6844"/>
                  <a:pt x="12899" y="6873"/>
                  <a:pt x="12968" y="6909"/>
                </a:cubicBezTo>
                <a:lnTo>
                  <a:pt x="13052" y="6952"/>
                </a:lnTo>
                <a:lnTo>
                  <a:pt x="13052" y="6778"/>
                </a:lnTo>
                <a:cubicBezTo>
                  <a:pt x="13052" y="6682"/>
                  <a:pt x="13039" y="6553"/>
                  <a:pt x="13022" y="6489"/>
                </a:cubicBezTo>
                <a:cubicBezTo>
                  <a:pt x="13004" y="6424"/>
                  <a:pt x="12995" y="6329"/>
                  <a:pt x="13001" y="6278"/>
                </a:cubicBezTo>
                <a:cubicBezTo>
                  <a:pt x="13011" y="6201"/>
                  <a:pt x="13001" y="6178"/>
                  <a:pt x="12947" y="6147"/>
                </a:cubicBezTo>
                <a:cubicBezTo>
                  <a:pt x="12828" y="6076"/>
                  <a:pt x="12510" y="6203"/>
                  <a:pt x="12377" y="6378"/>
                </a:cubicBezTo>
                <a:cubicBezTo>
                  <a:pt x="12341" y="6425"/>
                  <a:pt x="12306" y="6451"/>
                  <a:pt x="12300" y="6436"/>
                </a:cubicBezTo>
                <a:cubicBezTo>
                  <a:pt x="12294" y="6421"/>
                  <a:pt x="12286" y="6102"/>
                  <a:pt x="12283" y="5726"/>
                </a:cubicBezTo>
                <a:lnTo>
                  <a:pt x="12276" y="5042"/>
                </a:lnTo>
                <a:lnTo>
                  <a:pt x="12391" y="5042"/>
                </a:lnTo>
                <a:cubicBezTo>
                  <a:pt x="12599" y="5041"/>
                  <a:pt x="12678" y="4884"/>
                  <a:pt x="12924" y="3989"/>
                </a:cubicBezTo>
                <a:cubicBezTo>
                  <a:pt x="13129" y="3242"/>
                  <a:pt x="13202" y="2886"/>
                  <a:pt x="13254" y="2363"/>
                </a:cubicBezTo>
                <a:cubicBezTo>
                  <a:pt x="13279" y="2115"/>
                  <a:pt x="13317" y="1793"/>
                  <a:pt x="13342" y="1648"/>
                </a:cubicBezTo>
                <a:cubicBezTo>
                  <a:pt x="13386" y="1392"/>
                  <a:pt x="13404" y="915"/>
                  <a:pt x="13376" y="748"/>
                </a:cubicBezTo>
                <a:cubicBezTo>
                  <a:pt x="13366" y="690"/>
                  <a:pt x="13347" y="670"/>
                  <a:pt x="13302" y="680"/>
                </a:cubicBezTo>
                <a:cubicBezTo>
                  <a:pt x="13269" y="687"/>
                  <a:pt x="13230" y="694"/>
                  <a:pt x="13214" y="696"/>
                </a:cubicBezTo>
                <a:cubicBezTo>
                  <a:pt x="13198" y="697"/>
                  <a:pt x="13164" y="771"/>
                  <a:pt x="13140" y="859"/>
                </a:cubicBezTo>
                <a:lnTo>
                  <a:pt x="13092" y="1017"/>
                </a:lnTo>
                <a:lnTo>
                  <a:pt x="13035" y="948"/>
                </a:lnTo>
                <a:cubicBezTo>
                  <a:pt x="12967" y="865"/>
                  <a:pt x="12879" y="877"/>
                  <a:pt x="12819" y="985"/>
                </a:cubicBezTo>
                <a:cubicBezTo>
                  <a:pt x="12768" y="1076"/>
                  <a:pt x="12770" y="1163"/>
                  <a:pt x="12826" y="1332"/>
                </a:cubicBezTo>
                <a:cubicBezTo>
                  <a:pt x="12939" y="1678"/>
                  <a:pt x="12812" y="2435"/>
                  <a:pt x="12495" y="3311"/>
                </a:cubicBezTo>
                <a:cubicBezTo>
                  <a:pt x="12309" y="3825"/>
                  <a:pt x="12272" y="3882"/>
                  <a:pt x="12097" y="3910"/>
                </a:cubicBezTo>
                <a:cubicBezTo>
                  <a:pt x="11990" y="3928"/>
                  <a:pt x="11937" y="3924"/>
                  <a:pt x="11888" y="3884"/>
                </a:cubicBezTo>
                <a:cubicBezTo>
                  <a:pt x="11805" y="3816"/>
                  <a:pt x="11657" y="3811"/>
                  <a:pt x="11554" y="3879"/>
                </a:cubicBezTo>
                <a:cubicBezTo>
                  <a:pt x="11450" y="3947"/>
                  <a:pt x="11204" y="3951"/>
                  <a:pt x="11146" y="3884"/>
                </a:cubicBezTo>
                <a:cubicBezTo>
                  <a:pt x="11095" y="3826"/>
                  <a:pt x="11110" y="3813"/>
                  <a:pt x="11267" y="3779"/>
                </a:cubicBezTo>
                <a:cubicBezTo>
                  <a:pt x="11699" y="3684"/>
                  <a:pt x="11976" y="2961"/>
                  <a:pt x="11848" y="2274"/>
                </a:cubicBezTo>
                <a:cubicBezTo>
                  <a:pt x="11770" y="1857"/>
                  <a:pt x="11599" y="1620"/>
                  <a:pt x="11348" y="1590"/>
                </a:cubicBezTo>
                <a:cubicBezTo>
                  <a:pt x="11263" y="1580"/>
                  <a:pt x="11155" y="1556"/>
                  <a:pt x="11112" y="1537"/>
                </a:cubicBezTo>
                <a:cubicBezTo>
                  <a:pt x="10921" y="1458"/>
                  <a:pt x="10634" y="1743"/>
                  <a:pt x="10512" y="2132"/>
                </a:cubicBezTo>
                <a:cubicBezTo>
                  <a:pt x="10457" y="2307"/>
                  <a:pt x="10447" y="2372"/>
                  <a:pt x="10448" y="2648"/>
                </a:cubicBezTo>
                <a:cubicBezTo>
                  <a:pt x="10448" y="2896"/>
                  <a:pt x="10457" y="2999"/>
                  <a:pt x="10495" y="3126"/>
                </a:cubicBezTo>
                <a:cubicBezTo>
                  <a:pt x="10552" y="3320"/>
                  <a:pt x="10689" y="3567"/>
                  <a:pt x="10781" y="3642"/>
                </a:cubicBezTo>
                <a:lnTo>
                  <a:pt x="10849" y="3695"/>
                </a:lnTo>
                <a:lnTo>
                  <a:pt x="10802" y="3763"/>
                </a:lnTo>
                <a:lnTo>
                  <a:pt x="10754" y="3837"/>
                </a:lnTo>
                <a:lnTo>
                  <a:pt x="10569" y="3758"/>
                </a:lnTo>
                <a:cubicBezTo>
                  <a:pt x="10466" y="3715"/>
                  <a:pt x="10355" y="3647"/>
                  <a:pt x="10326" y="3605"/>
                </a:cubicBezTo>
                <a:cubicBezTo>
                  <a:pt x="10111" y="3298"/>
                  <a:pt x="9747" y="2016"/>
                  <a:pt x="9672" y="1306"/>
                </a:cubicBezTo>
                <a:cubicBezTo>
                  <a:pt x="9641" y="1016"/>
                  <a:pt x="9657" y="795"/>
                  <a:pt x="9719" y="659"/>
                </a:cubicBezTo>
                <a:cubicBezTo>
                  <a:pt x="9781" y="523"/>
                  <a:pt x="9772" y="428"/>
                  <a:pt x="9699" y="406"/>
                </a:cubicBezTo>
                <a:cubicBezTo>
                  <a:pt x="9652" y="392"/>
                  <a:pt x="9626" y="415"/>
                  <a:pt x="9577" y="496"/>
                </a:cubicBezTo>
                <a:cubicBezTo>
                  <a:pt x="9543" y="553"/>
                  <a:pt x="9505" y="591"/>
                  <a:pt x="9493" y="580"/>
                </a:cubicBezTo>
                <a:cubicBezTo>
                  <a:pt x="9481" y="568"/>
                  <a:pt x="9455" y="469"/>
                  <a:pt x="9435" y="364"/>
                </a:cubicBezTo>
                <a:cubicBezTo>
                  <a:pt x="9410" y="226"/>
                  <a:pt x="9378" y="150"/>
                  <a:pt x="9324" y="85"/>
                </a:cubicBezTo>
                <a:cubicBezTo>
                  <a:pt x="9274" y="26"/>
                  <a:pt x="9244" y="-5"/>
                  <a:pt x="9223" y="1"/>
                </a:cubicBezTo>
                <a:close/>
                <a:moveTo>
                  <a:pt x="17478" y="5689"/>
                </a:moveTo>
                <a:cubicBezTo>
                  <a:pt x="17343" y="5678"/>
                  <a:pt x="17301" y="5697"/>
                  <a:pt x="17211" y="5768"/>
                </a:cubicBezTo>
                <a:cubicBezTo>
                  <a:pt x="16979" y="5951"/>
                  <a:pt x="16829" y="6280"/>
                  <a:pt x="16800" y="6667"/>
                </a:cubicBezTo>
                <a:cubicBezTo>
                  <a:pt x="16763" y="7147"/>
                  <a:pt x="16941" y="7567"/>
                  <a:pt x="17259" y="7767"/>
                </a:cubicBezTo>
                <a:cubicBezTo>
                  <a:pt x="17346" y="7822"/>
                  <a:pt x="17410" y="7833"/>
                  <a:pt x="17572" y="7825"/>
                </a:cubicBezTo>
                <a:cubicBezTo>
                  <a:pt x="17750" y="7816"/>
                  <a:pt x="17799" y="7802"/>
                  <a:pt x="17927" y="7704"/>
                </a:cubicBezTo>
                <a:cubicBezTo>
                  <a:pt x="18294" y="7422"/>
                  <a:pt x="18461" y="6767"/>
                  <a:pt x="18298" y="6246"/>
                </a:cubicBezTo>
                <a:cubicBezTo>
                  <a:pt x="18238" y="6056"/>
                  <a:pt x="18111" y="5834"/>
                  <a:pt x="18055" y="5820"/>
                </a:cubicBezTo>
                <a:cubicBezTo>
                  <a:pt x="18038" y="5816"/>
                  <a:pt x="18006" y="5797"/>
                  <a:pt x="17987" y="5778"/>
                </a:cubicBezTo>
                <a:cubicBezTo>
                  <a:pt x="17969" y="5759"/>
                  <a:pt x="17938" y="5742"/>
                  <a:pt x="17920" y="5741"/>
                </a:cubicBezTo>
                <a:cubicBezTo>
                  <a:pt x="17901" y="5741"/>
                  <a:pt x="17780" y="5728"/>
                  <a:pt x="17650" y="5710"/>
                </a:cubicBezTo>
                <a:cubicBezTo>
                  <a:pt x="17579" y="5700"/>
                  <a:pt x="17523" y="5692"/>
                  <a:pt x="17478" y="5689"/>
                </a:cubicBezTo>
                <a:close/>
                <a:moveTo>
                  <a:pt x="7384" y="20805"/>
                </a:moveTo>
                <a:cubicBezTo>
                  <a:pt x="7278" y="20816"/>
                  <a:pt x="7176" y="20830"/>
                  <a:pt x="7057" y="20847"/>
                </a:cubicBezTo>
                <a:cubicBezTo>
                  <a:pt x="7090" y="20828"/>
                  <a:pt x="7222" y="20813"/>
                  <a:pt x="7384" y="20805"/>
                </a:cubicBezTo>
                <a:close/>
              </a:path>
            </a:pathLst>
          </a:custGeom>
          <a:ln w="12700">
            <a:miter lim="400000"/>
          </a:ln>
        </p:spPr>
      </p:pic>
      <p:sp>
        <p:nvSpPr>
          <p:cNvPr id="144" name="Shape 144"/>
          <p:cNvSpPr/>
          <p:nvPr/>
        </p:nvSpPr>
        <p:spPr>
          <a:xfrm>
            <a:off x="1273579" y="2568805"/>
            <a:ext cx="10845801" cy="6807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ormAutofit/>
          </a:bodyPr>
          <a:lstStyle/>
          <a:p>
            <a:pPr marL="479044" lvl="1" indent="-479044" algn="l" defTabSz="479044">
              <a:spcBef>
                <a:spcPts val="1300"/>
              </a:spcBef>
              <a:buClr>
                <a:srgbClr val="C182FF"/>
              </a:buClr>
              <a:buSzPct val="100000"/>
              <a:buFont typeface="Lucida Grande"/>
              <a:buChar char="•"/>
              <a:defRPr sz="3280">
                <a:latin typeface="+mn-lt"/>
                <a:ea typeface="+mn-ea"/>
                <a:cs typeface="+mn-cs"/>
                <a:sym typeface="Arial"/>
              </a:defRPr>
            </a:pPr>
            <a:r>
              <a:rPr dirty="0"/>
              <a:t>Sport for All has </a:t>
            </a:r>
            <a:r>
              <a:rPr b="1" dirty="0">
                <a:solidFill>
                  <a:srgbClr val="C182FF"/>
                </a:solidFill>
              </a:rPr>
              <a:t>encouraged disabled athletes</a:t>
            </a:r>
            <a:r>
              <a:rPr dirty="0"/>
              <a:t> to take part in disability sport as well as other activities.</a:t>
            </a:r>
          </a:p>
          <a:p>
            <a:pPr marL="479044" lvl="1" indent="-479044" algn="l" defTabSz="479044">
              <a:spcBef>
                <a:spcPts val="1300"/>
              </a:spcBef>
              <a:buClr>
                <a:srgbClr val="C182FF"/>
              </a:buClr>
              <a:buSzPct val="100000"/>
              <a:buFont typeface="Lucida Grande"/>
              <a:buChar char="•"/>
              <a:defRPr sz="3280">
                <a:latin typeface="+mn-lt"/>
                <a:ea typeface="+mn-ea"/>
                <a:cs typeface="+mn-cs"/>
                <a:sym typeface="Arial"/>
              </a:defRPr>
            </a:pPr>
            <a:r>
              <a:rPr dirty="0"/>
              <a:t>Leisure centres and clubs have made their </a:t>
            </a:r>
            <a:r>
              <a:rPr b="1" dirty="0">
                <a:solidFill>
                  <a:srgbClr val="C182FF"/>
                </a:solidFill>
              </a:rPr>
              <a:t>facilities</a:t>
            </a:r>
            <a:r>
              <a:rPr dirty="0"/>
              <a:t> more </a:t>
            </a:r>
            <a:r>
              <a:rPr b="1" dirty="0">
                <a:solidFill>
                  <a:srgbClr val="C182FF"/>
                </a:solidFill>
              </a:rPr>
              <a:t>accessible</a:t>
            </a:r>
            <a:r>
              <a:rPr dirty="0"/>
              <a:t> to disabled athletes by installing ramps and electronic doors.</a:t>
            </a:r>
          </a:p>
          <a:p>
            <a:pPr marL="479044" lvl="1" indent="-479044" algn="l" defTabSz="479044">
              <a:spcBef>
                <a:spcPts val="1300"/>
              </a:spcBef>
              <a:buClr>
                <a:srgbClr val="C182FF"/>
              </a:buClr>
              <a:buSzPct val="100000"/>
              <a:buFont typeface="Lucida Grande"/>
              <a:buChar char="•"/>
              <a:defRPr sz="3280">
                <a:latin typeface="+mn-lt"/>
                <a:ea typeface="+mn-ea"/>
                <a:cs typeface="+mn-cs"/>
                <a:sym typeface="Arial"/>
              </a:defRPr>
            </a:pPr>
            <a:r>
              <a:rPr dirty="0"/>
              <a:t>There have been </a:t>
            </a:r>
            <a:r>
              <a:rPr b="1" dirty="0">
                <a:solidFill>
                  <a:srgbClr val="C182FF"/>
                </a:solidFill>
              </a:rPr>
              <a:t>adaptations to mainstream popular sports</a:t>
            </a:r>
            <a:r>
              <a:rPr dirty="0"/>
              <a:t> so athletes with disabilities can access them.</a:t>
            </a:r>
          </a:p>
          <a:p>
            <a:pPr marL="479044" lvl="1" indent="-479044" algn="l" defTabSz="479044">
              <a:spcBef>
                <a:spcPts val="1300"/>
              </a:spcBef>
              <a:buClr>
                <a:srgbClr val="C182FF"/>
              </a:buClr>
              <a:buSzPct val="100000"/>
              <a:buFont typeface="Lucida Grande"/>
              <a:buChar char="•"/>
              <a:defRPr sz="3280">
                <a:latin typeface="+mn-lt"/>
                <a:ea typeface="+mn-ea"/>
                <a:cs typeface="+mn-cs"/>
                <a:sym typeface="Arial"/>
              </a:defRPr>
            </a:pPr>
            <a:r>
              <a:rPr dirty="0"/>
              <a:t>Make </a:t>
            </a:r>
            <a:r>
              <a:rPr b="1" dirty="0">
                <a:solidFill>
                  <a:srgbClr val="C182FF"/>
                </a:solidFill>
              </a:rPr>
              <a:t>disability sports </a:t>
            </a:r>
            <a:r>
              <a:rPr dirty="0"/>
              <a:t>such as </a:t>
            </a:r>
            <a:r>
              <a:rPr b="1" dirty="0">
                <a:solidFill>
                  <a:srgbClr val="C182FF"/>
                </a:solidFill>
              </a:rPr>
              <a:t>Goalball</a:t>
            </a:r>
            <a:r>
              <a:rPr b="1" dirty="0">
                <a:solidFill>
                  <a:srgbClr val="5E3172"/>
                </a:solidFill>
              </a:rPr>
              <a:t> </a:t>
            </a:r>
            <a:r>
              <a:rPr dirty="0"/>
              <a:t>and </a:t>
            </a:r>
            <a:r>
              <a:rPr b="1" dirty="0">
                <a:solidFill>
                  <a:srgbClr val="C182FF"/>
                </a:solidFill>
              </a:rPr>
              <a:t>Wheelchair Basketball</a:t>
            </a:r>
            <a:r>
              <a:rPr b="1" dirty="0">
                <a:solidFill>
                  <a:srgbClr val="5E3172"/>
                </a:solidFill>
              </a:rPr>
              <a:t> </a:t>
            </a:r>
            <a:r>
              <a:rPr dirty="0"/>
              <a:t>available.</a:t>
            </a:r>
          </a:p>
          <a:p>
            <a:pPr marL="479044" lvl="1" indent="-479044" algn="l" defTabSz="479044">
              <a:spcBef>
                <a:spcPts val="1300"/>
              </a:spcBef>
              <a:buClr>
                <a:srgbClr val="C182FF"/>
              </a:buClr>
              <a:buSzPct val="100000"/>
              <a:buFont typeface="Lucida Grande"/>
              <a:buChar char="•"/>
              <a:defRPr sz="3280">
                <a:latin typeface="+mn-lt"/>
                <a:ea typeface="+mn-ea"/>
                <a:cs typeface="+mn-cs"/>
                <a:sym typeface="Arial"/>
              </a:defRPr>
            </a:pPr>
            <a:r>
              <a:rPr dirty="0"/>
              <a:t>Other initiatives such as </a:t>
            </a:r>
            <a:r>
              <a:rPr b="1" dirty="0">
                <a:solidFill>
                  <a:srgbClr val="C182FF"/>
                </a:solidFill>
              </a:rPr>
              <a:t>Disability Sport Cymru </a:t>
            </a:r>
            <a:r>
              <a:rPr dirty="0"/>
              <a:t>are focusing on sporting opportunities for disabled participants.</a:t>
            </a:r>
          </a:p>
        </p:txBody>
      </p:sp>
      <p:sp>
        <p:nvSpPr>
          <p:cNvPr id="145" name="Shape 145"/>
          <p:cNvSpPr/>
          <p:nvPr/>
        </p:nvSpPr>
        <p:spPr>
          <a:xfrm>
            <a:off x="2612620" y="808494"/>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Disability</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44">
                                            <p:bg/>
                                          </p:spTgt>
                                        </p:tgtEl>
                                        <p:attrNameLst>
                                          <p:attrName>style.visibility</p:attrName>
                                        </p:attrNameLst>
                                      </p:cBhvr>
                                      <p:to>
                                        <p:strVal val="visible"/>
                                      </p:to>
                                    </p:set>
                                    <p:animEffect transition="in" filter="wipe(left)">
                                      <p:cBhvr>
                                        <p:cTn id="7" dur="1000"/>
                                        <p:tgtEl>
                                          <p:spTgt spid="144">
                                            <p:bg/>
                                          </p:spTgt>
                                        </p:tgtEl>
                                      </p:cBhvr>
                                    </p:animEffect>
                                  </p:childTnLst>
                                </p:cTn>
                              </p:par>
                              <p:par>
                                <p:cTn id="8" presetID="22" presetClass="entr" presetSubtype="8" fill="hold" grpId="0" nodeType="withEffect">
                                  <p:stCondLst>
                                    <p:cond delay="0"/>
                                  </p:stCondLst>
                                  <p:iterate>
                                    <p:tmAbs val="0"/>
                                  </p:iterate>
                                  <p:childTnLst>
                                    <p:set>
                                      <p:cBhvr>
                                        <p:cTn id="9" fill="hold"/>
                                        <p:tgtEl>
                                          <p:spTgt spid="144">
                                            <p:txEl>
                                              <p:pRg st="0" end="0"/>
                                            </p:txEl>
                                          </p:spTgt>
                                        </p:tgtEl>
                                        <p:attrNameLst>
                                          <p:attrName>style.visibility</p:attrName>
                                        </p:attrNameLst>
                                      </p:cBhvr>
                                      <p:to>
                                        <p:strVal val="visible"/>
                                      </p:to>
                                    </p:set>
                                    <p:animEffect transition="in" filter="wipe(left)">
                                      <p:cBhvr>
                                        <p:cTn id="10" dur="1000"/>
                                        <p:tgtEl>
                                          <p:spTgt spid="14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44">
                                            <p:txEl>
                                              <p:pRg st="1" end="1"/>
                                            </p:txEl>
                                          </p:spTgt>
                                        </p:tgtEl>
                                        <p:attrNameLst>
                                          <p:attrName>style.visibility</p:attrName>
                                        </p:attrNameLst>
                                      </p:cBhvr>
                                      <p:to>
                                        <p:strVal val="visible"/>
                                      </p:to>
                                    </p:set>
                                    <p:animEffect transition="in" filter="wipe(left)">
                                      <p:cBhvr>
                                        <p:cTn id="15" dur="1000"/>
                                        <p:tgtEl>
                                          <p:spTgt spid="14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44">
                                            <p:txEl>
                                              <p:pRg st="2" end="2"/>
                                            </p:txEl>
                                          </p:spTgt>
                                        </p:tgtEl>
                                        <p:attrNameLst>
                                          <p:attrName>style.visibility</p:attrName>
                                        </p:attrNameLst>
                                      </p:cBhvr>
                                      <p:to>
                                        <p:strVal val="visible"/>
                                      </p:to>
                                    </p:set>
                                    <p:animEffect transition="in" filter="wipe(left)">
                                      <p:cBhvr>
                                        <p:cTn id="20" dur="1000"/>
                                        <p:tgtEl>
                                          <p:spTgt spid="14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44">
                                            <p:txEl>
                                              <p:pRg st="3" end="3"/>
                                            </p:txEl>
                                          </p:spTgt>
                                        </p:tgtEl>
                                        <p:attrNameLst>
                                          <p:attrName>style.visibility</p:attrName>
                                        </p:attrNameLst>
                                      </p:cBhvr>
                                      <p:to>
                                        <p:strVal val="visible"/>
                                      </p:to>
                                    </p:set>
                                    <p:animEffect transition="in" filter="wipe(left)">
                                      <p:cBhvr>
                                        <p:cTn id="25" dur="1000"/>
                                        <p:tgtEl>
                                          <p:spTgt spid="14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44">
                                            <p:txEl>
                                              <p:pRg st="4" end="4"/>
                                            </p:txEl>
                                          </p:spTgt>
                                        </p:tgtEl>
                                        <p:attrNameLst>
                                          <p:attrName>style.visibility</p:attrName>
                                        </p:attrNameLst>
                                      </p:cBhvr>
                                      <p:to>
                                        <p:strVal val="visible"/>
                                      </p:to>
                                    </p:set>
                                    <p:animEffect transition="in" filter="wipe(left)">
                                      <p:cBhvr>
                                        <p:cTn id="30" dur="1000"/>
                                        <p:tgtEl>
                                          <p:spTgt spid="1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p:cNvSpPr>
          <p:nvPr>
            <p:ph type="body" idx="1"/>
          </p:nvPr>
        </p:nvSpPr>
        <p:spPr>
          <a:prstGeom prst="rect">
            <a:avLst/>
          </a:prstGeom>
        </p:spPr>
        <p:txBody>
          <a:bodyPr/>
          <a:lstStyle/>
          <a:p>
            <a:r>
              <a:rPr dirty="0"/>
              <a:t>Although both men and women are encouraged to take part in sport they usually </a:t>
            </a:r>
            <a:r>
              <a:rPr b="1" dirty="0">
                <a:solidFill>
                  <a:srgbClr val="C182FF"/>
                </a:solidFill>
              </a:rPr>
              <a:t>compete separately</a:t>
            </a:r>
            <a:r>
              <a:rPr dirty="0"/>
              <a:t>.</a:t>
            </a:r>
          </a:p>
          <a:p>
            <a:pPr marL="525779" lvl="1" indent="-525779">
              <a:buClr>
                <a:srgbClr val="C182FF"/>
              </a:buClr>
              <a:buSzPct val="100000"/>
              <a:buFont typeface="Lucida Grande"/>
              <a:buChar char="•"/>
            </a:pPr>
            <a:r>
              <a:rPr b="1" dirty="0">
                <a:solidFill>
                  <a:srgbClr val="C182FF"/>
                </a:solidFill>
              </a:rPr>
              <a:t>Physical differences</a:t>
            </a:r>
            <a:r>
              <a:rPr dirty="0">
                <a:solidFill>
                  <a:srgbClr val="008FC7"/>
                </a:solidFill>
              </a:rPr>
              <a:t> </a:t>
            </a:r>
            <a:r>
              <a:rPr dirty="0"/>
              <a:t>in </a:t>
            </a:r>
            <a:r>
              <a:rPr b="1" dirty="0">
                <a:solidFill>
                  <a:srgbClr val="C182FF"/>
                </a:solidFill>
              </a:rPr>
              <a:t>size</a:t>
            </a:r>
            <a:r>
              <a:rPr dirty="0"/>
              <a:t> and </a:t>
            </a:r>
            <a:r>
              <a:rPr b="1" dirty="0">
                <a:solidFill>
                  <a:srgbClr val="C182FF"/>
                </a:solidFill>
              </a:rPr>
              <a:t>strength</a:t>
            </a:r>
            <a:r>
              <a:rPr dirty="0"/>
              <a:t> could result in mixed participation being </a:t>
            </a:r>
            <a:r>
              <a:rPr b="1" dirty="0">
                <a:solidFill>
                  <a:srgbClr val="C182FF"/>
                </a:solidFill>
              </a:rPr>
              <a:t>unsafe</a:t>
            </a:r>
            <a:r>
              <a:rPr dirty="0"/>
              <a:t> or </a:t>
            </a:r>
            <a:r>
              <a:rPr b="1" dirty="0">
                <a:solidFill>
                  <a:srgbClr val="C182FF"/>
                </a:solidFill>
              </a:rPr>
              <a:t>unfair</a:t>
            </a:r>
            <a:r>
              <a:rPr dirty="0"/>
              <a:t>.</a:t>
            </a:r>
          </a:p>
          <a:p>
            <a:pPr marL="525779" lvl="1" indent="-525779">
              <a:buClr>
                <a:srgbClr val="C182FF"/>
              </a:buClr>
              <a:buSzPct val="100000"/>
              <a:buFont typeface="Lucida Grande"/>
              <a:buChar char="•"/>
            </a:pPr>
            <a:r>
              <a:rPr dirty="0"/>
              <a:t>Recently there have been movements towards </a:t>
            </a:r>
            <a:r>
              <a:rPr b="1" dirty="0">
                <a:solidFill>
                  <a:srgbClr val="C182FF"/>
                </a:solidFill>
              </a:rPr>
              <a:t>traditional sports </a:t>
            </a:r>
            <a:r>
              <a:rPr dirty="0"/>
              <a:t>being</a:t>
            </a:r>
            <a:r>
              <a:rPr b="1" dirty="0">
                <a:solidFill>
                  <a:srgbClr val="C182FF"/>
                </a:solidFill>
              </a:rPr>
              <a:t> less stereotyped</a:t>
            </a:r>
            <a:r>
              <a:rPr dirty="0"/>
              <a:t> towards one gender, women play Football and men play Netball.</a:t>
            </a:r>
          </a:p>
        </p:txBody>
      </p:sp>
      <p:pic>
        <p:nvPicPr>
          <p:cNvPr id="148" name="4x 400m relay - women.jpg"/>
          <p:cNvPicPr>
            <a:picLocks noChangeAspect="1"/>
          </p:cNvPicPr>
          <p:nvPr/>
        </p:nvPicPr>
        <p:blipFill>
          <a:blip r:embed="rId2"/>
          <a:srcRect l="3470" t="2989" r="4573" b="4087"/>
          <a:stretch>
            <a:fillRect/>
          </a:stretch>
        </p:blipFill>
        <p:spPr>
          <a:xfrm>
            <a:off x="10292537" y="6961183"/>
            <a:ext cx="1732757" cy="2670969"/>
          </a:xfrm>
          <a:custGeom>
            <a:avLst/>
            <a:gdLst/>
            <a:ahLst/>
            <a:cxnLst>
              <a:cxn ang="0">
                <a:pos x="wd2" y="hd2"/>
              </a:cxn>
              <a:cxn ang="5400000">
                <a:pos x="wd2" y="hd2"/>
              </a:cxn>
              <a:cxn ang="10800000">
                <a:pos x="wd2" y="hd2"/>
              </a:cxn>
              <a:cxn ang="16200000">
                <a:pos x="wd2" y="hd2"/>
              </a:cxn>
            </a:cxnLst>
            <a:rect l="0" t="0" r="r" b="b"/>
            <a:pathLst>
              <a:path w="21600" h="21600" extrusionOk="0">
                <a:moveTo>
                  <a:pt x="2375" y="0"/>
                </a:moveTo>
                <a:cubicBezTo>
                  <a:pt x="1063" y="0"/>
                  <a:pt x="0" y="690"/>
                  <a:pt x="0" y="1541"/>
                </a:cubicBezTo>
                <a:lnTo>
                  <a:pt x="0" y="20059"/>
                </a:lnTo>
                <a:cubicBezTo>
                  <a:pt x="0" y="20910"/>
                  <a:pt x="1063" y="21600"/>
                  <a:pt x="2375" y="21600"/>
                </a:cubicBezTo>
                <a:lnTo>
                  <a:pt x="19225" y="21600"/>
                </a:lnTo>
                <a:cubicBezTo>
                  <a:pt x="20537" y="21600"/>
                  <a:pt x="21600" y="20910"/>
                  <a:pt x="21600" y="20059"/>
                </a:cubicBezTo>
                <a:lnTo>
                  <a:pt x="21600" y="1541"/>
                </a:lnTo>
                <a:cubicBezTo>
                  <a:pt x="21600" y="690"/>
                  <a:pt x="20537" y="0"/>
                  <a:pt x="19225" y="0"/>
                </a:cubicBezTo>
                <a:lnTo>
                  <a:pt x="2375" y="0"/>
                </a:lnTo>
                <a:close/>
              </a:path>
            </a:pathLst>
          </a:custGeom>
          <a:ln w="12700">
            <a:miter lim="400000"/>
          </a:ln>
        </p:spPr>
      </p:pic>
      <p:sp>
        <p:nvSpPr>
          <p:cNvPr id="149" name="Shape 149"/>
          <p:cNvSpPr/>
          <p:nvPr/>
        </p:nvSpPr>
        <p:spPr>
          <a:xfrm>
            <a:off x="2612620" y="802042"/>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Gender</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47">
                                            <p:bg/>
                                          </p:spTgt>
                                        </p:tgtEl>
                                        <p:attrNameLst>
                                          <p:attrName>style.visibility</p:attrName>
                                        </p:attrNameLst>
                                      </p:cBhvr>
                                      <p:to>
                                        <p:strVal val="visible"/>
                                      </p:to>
                                    </p:set>
                                    <p:animEffect transition="in" filter="wipe(left)">
                                      <p:cBhvr>
                                        <p:cTn id="7" dur="1000"/>
                                        <p:tgtEl>
                                          <p:spTgt spid="147">
                                            <p:bg/>
                                          </p:spTgt>
                                        </p:tgtEl>
                                      </p:cBhvr>
                                    </p:animEffect>
                                  </p:childTnLst>
                                </p:cTn>
                              </p:par>
                              <p:par>
                                <p:cTn id="8" presetID="22" presetClass="entr" presetSubtype="8" fill="hold" grpId="0" nodeType="withEffect">
                                  <p:stCondLst>
                                    <p:cond delay="0"/>
                                  </p:stCondLst>
                                  <p:iterate>
                                    <p:tmAbs val="0"/>
                                  </p:iterate>
                                  <p:childTnLst>
                                    <p:set>
                                      <p:cBhvr>
                                        <p:cTn id="9" fill="hold"/>
                                        <p:tgtEl>
                                          <p:spTgt spid="147">
                                            <p:txEl>
                                              <p:pRg st="0" end="0"/>
                                            </p:txEl>
                                          </p:spTgt>
                                        </p:tgtEl>
                                        <p:attrNameLst>
                                          <p:attrName>style.visibility</p:attrName>
                                        </p:attrNameLst>
                                      </p:cBhvr>
                                      <p:to>
                                        <p:strVal val="visible"/>
                                      </p:to>
                                    </p:set>
                                    <p:animEffect transition="in" filter="wipe(left)">
                                      <p:cBhvr>
                                        <p:cTn id="10" dur="1000"/>
                                        <p:tgtEl>
                                          <p:spTgt spid="14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47">
                                            <p:txEl>
                                              <p:pRg st="1" end="1"/>
                                            </p:txEl>
                                          </p:spTgt>
                                        </p:tgtEl>
                                        <p:attrNameLst>
                                          <p:attrName>style.visibility</p:attrName>
                                        </p:attrNameLst>
                                      </p:cBhvr>
                                      <p:to>
                                        <p:strVal val="visible"/>
                                      </p:to>
                                    </p:set>
                                    <p:animEffect transition="in" filter="wipe(left)">
                                      <p:cBhvr>
                                        <p:cTn id="15" dur="1000"/>
                                        <p:tgtEl>
                                          <p:spTgt spid="14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47">
                                            <p:txEl>
                                              <p:pRg st="2" end="2"/>
                                            </p:txEl>
                                          </p:spTgt>
                                        </p:tgtEl>
                                        <p:attrNameLst>
                                          <p:attrName>style.visibility</p:attrName>
                                        </p:attrNameLst>
                                      </p:cBhvr>
                                      <p:to>
                                        <p:strVal val="visible"/>
                                      </p:to>
                                    </p:set>
                                    <p:animEffect transition="in" filter="wipe(left)">
                                      <p:cBhvr>
                                        <p:cTn id="20" dur="1000"/>
                                        <p:tgtEl>
                                          <p:spTgt spid="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build="p" bldLvl="5"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p:cNvSpPr>
          <p:nvPr>
            <p:ph type="body" idx="1"/>
          </p:nvPr>
        </p:nvSpPr>
        <p:spPr>
          <a:prstGeom prst="rect">
            <a:avLst/>
          </a:prstGeom>
        </p:spPr>
        <p:txBody>
          <a:bodyPr>
            <a:normAutofit lnSpcReduction="10000"/>
          </a:bodyPr>
          <a:lstStyle/>
          <a:p>
            <a:pPr defTabSz="508254">
              <a:spcBef>
                <a:spcPts val="1400"/>
              </a:spcBef>
              <a:defRPr sz="3132" b="1">
                <a:solidFill>
                  <a:srgbClr val="008FC7"/>
                </a:solidFill>
              </a:defRPr>
            </a:pPr>
            <a:r>
              <a:rPr dirty="0">
                <a:solidFill>
                  <a:srgbClr val="C182FF"/>
                </a:solidFill>
              </a:rPr>
              <a:t>Men in Sport</a:t>
            </a:r>
          </a:p>
          <a:p>
            <a:pPr marL="457428" lvl="1" indent="-457428" defTabSz="508254">
              <a:spcBef>
                <a:spcPts val="1400"/>
              </a:spcBef>
              <a:buClr>
                <a:srgbClr val="C182FF"/>
              </a:buClr>
              <a:buSzPct val="100000"/>
              <a:buFont typeface="Lucida Grande"/>
              <a:buChar char="•"/>
              <a:defRPr sz="3132"/>
            </a:pPr>
            <a:r>
              <a:rPr dirty="0"/>
              <a:t>Sport offers an </a:t>
            </a:r>
            <a:r>
              <a:rPr b="1" dirty="0">
                <a:solidFill>
                  <a:srgbClr val="C182FF"/>
                </a:solidFill>
              </a:rPr>
              <a:t>outlet</a:t>
            </a:r>
            <a:r>
              <a:rPr dirty="0"/>
              <a:t> for </a:t>
            </a:r>
            <a:r>
              <a:rPr b="1" dirty="0">
                <a:solidFill>
                  <a:srgbClr val="C182FF"/>
                </a:solidFill>
              </a:rPr>
              <a:t>energy</a:t>
            </a:r>
            <a:r>
              <a:rPr dirty="0"/>
              <a:t>, </a:t>
            </a:r>
            <a:br>
              <a:rPr dirty="0"/>
            </a:br>
            <a:r>
              <a:rPr b="1" dirty="0">
                <a:solidFill>
                  <a:srgbClr val="C182FF"/>
                </a:solidFill>
              </a:rPr>
              <a:t>enthusiasm</a:t>
            </a:r>
            <a:r>
              <a:rPr dirty="0"/>
              <a:t> and </a:t>
            </a:r>
            <a:r>
              <a:rPr b="1" dirty="0">
                <a:solidFill>
                  <a:srgbClr val="C182FF"/>
                </a:solidFill>
              </a:rPr>
              <a:t>aggression</a:t>
            </a:r>
            <a:r>
              <a:rPr dirty="0"/>
              <a:t>.</a:t>
            </a:r>
          </a:p>
          <a:p>
            <a:pPr marL="457428" lvl="1" indent="-457428" defTabSz="508254">
              <a:spcBef>
                <a:spcPts val="1400"/>
              </a:spcBef>
              <a:buClr>
                <a:srgbClr val="C182FF"/>
              </a:buClr>
              <a:buSzPct val="100000"/>
              <a:buFont typeface="Lucida Grande"/>
              <a:buChar char="•"/>
              <a:defRPr sz="3132"/>
            </a:pPr>
            <a:r>
              <a:rPr dirty="0"/>
              <a:t>Sports such as Rugby and Boxing are </a:t>
            </a:r>
            <a:br>
              <a:rPr dirty="0"/>
            </a:br>
            <a:r>
              <a:rPr dirty="0"/>
              <a:t>physically demanding </a:t>
            </a:r>
            <a:r>
              <a:rPr b="1" dirty="0">
                <a:solidFill>
                  <a:srgbClr val="C182FF"/>
                </a:solidFill>
              </a:rPr>
              <a:t>contact sports</a:t>
            </a:r>
            <a:r>
              <a:rPr dirty="0"/>
              <a:t> and these are popular with men.</a:t>
            </a:r>
          </a:p>
          <a:p>
            <a:pPr marL="457428" lvl="1" indent="-457428" defTabSz="508254">
              <a:spcBef>
                <a:spcPts val="1400"/>
              </a:spcBef>
              <a:buClr>
                <a:srgbClr val="C182FF"/>
              </a:buClr>
              <a:buSzPct val="100000"/>
              <a:buFont typeface="Lucida Grande"/>
              <a:buChar char="•"/>
              <a:defRPr sz="3132"/>
            </a:pPr>
            <a:r>
              <a:rPr dirty="0"/>
              <a:t>The </a:t>
            </a:r>
            <a:r>
              <a:rPr b="1" dirty="0">
                <a:solidFill>
                  <a:srgbClr val="C182FF"/>
                </a:solidFill>
              </a:rPr>
              <a:t>success</a:t>
            </a:r>
            <a:r>
              <a:rPr dirty="0"/>
              <a:t> and </a:t>
            </a:r>
            <a:r>
              <a:rPr b="1" dirty="0">
                <a:solidFill>
                  <a:srgbClr val="C182FF"/>
                </a:solidFill>
              </a:rPr>
              <a:t>popularity</a:t>
            </a:r>
            <a:r>
              <a:rPr dirty="0"/>
              <a:t> of a </a:t>
            </a:r>
            <a:r>
              <a:rPr b="1" dirty="0">
                <a:solidFill>
                  <a:srgbClr val="C182FF"/>
                </a:solidFill>
              </a:rPr>
              <a:t>club</a:t>
            </a:r>
            <a:r>
              <a:rPr dirty="0"/>
              <a:t> attracts new members resulting in the </a:t>
            </a:r>
            <a:r>
              <a:rPr b="1" dirty="0">
                <a:solidFill>
                  <a:srgbClr val="C182FF"/>
                </a:solidFill>
              </a:rPr>
              <a:t>continuation</a:t>
            </a:r>
            <a:r>
              <a:rPr dirty="0"/>
              <a:t> and </a:t>
            </a:r>
            <a:r>
              <a:rPr b="1" dirty="0">
                <a:solidFill>
                  <a:srgbClr val="C182FF"/>
                </a:solidFill>
              </a:rPr>
              <a:t>tradition</a:t>
            </a:r>
            <a:r>
              <a:rPr dirty="0"/>
              <a:t> of this sport.</a:t>
            </a:r>
          </a:p>
          <a:p>
            <a:pPr marL="457428" lvl="1" indent="-457428" defTabSz="508254">
              <a:spcBef>
                <a:spcPts val="1400"/>
              </a:spcBef>
              <a:buClr>
                <a:srgbClr val="C182FF"/>
              </a:buClr>
              <a:buSzPct val="100000"/>
              <a:buFont typeface="Lucida Grande"/>
              <a:buChar char="•"/>
              <a:defRPr sz="3132"/>
            </a:pPr>
            <a:r>
              <a:rPr dirty="0"/>
              <a:t>Males will often join a club to </a:t>
            </a:r>
            <a:r>
              <a:rPr b="1" dirty="0">
                <a:solidFill>
                  <a:srgbClr val="C182FF"/>
                </a:solidFill>
              </a:rPr>
              <a:t>feel part of a team</a:t>
            </a:r>
            <a:r>
              <a:rPr dirty="0"/>
              <a:t> working towards a common goal.</a:t>
            </a:r>
          </a:p>
          <a:p>
            <a:pPr marL="457428" lvl="1" indent="-457428" defTabSz="508254">
              <a:spcBef>
                <a:spcPts val="1400"/>
              </a:spcBef>
              <a:buClr>
                <a:srgbClr val="C182FF"/>
              </a:buClr>
              <a:buSzPct val="100000"/>
              <a:buFont typeface="Lucida Grande"/>
              <a:buChar char="•"/>
              <a:defRPr sz="3132"/>
            </a:pPr>
            <a:r>
              <a:rPr dirty="0"/>
              <a:t>Clubs often have </a:t>
            </a:r>
            <a:r>
              <a:rPr b="1" dirty="0">
                <a:solidFill>
                  <a:srgbClr val="C182FF"/>
                </a:solidFill>
              </a:rPr>
              <a:t>social events </a:t>
            </a:r>
            <a:r>
              <a:rPr dirty="0"/>
              <a:t>where people can eat, drink and socialise together.</a:t>
            </a:r>
          </a:p>
        </p:txBody>
      </p:sp>
      <p:pic>
        <p:nvPicPr>
          <p:cNvPr id="152" name="Rugby tackle or run edit 1.png"/>
          <p:cNvPicPr>
            <a:picLocks noChangeAspect="1"/>
          </p:cNvPicPr>
          <p:nvPr/>
        </p:nvPicPr>
        <p:blipFill>
          <a:blip r:embed="rId2"/>
          <a:stretch>
            <a:fillRect/>
          </a:stretch>
        </p:blipFill>
        <p:spPr>
          <a:xfrm>
            <a:off x="8831226" y="461928"/>
            <a:ext cx="4562548" cy="4562544"/>
          </a:xfrm>
          <a:prstGeom prst="rect">
            <a:avLst/>
          </a:prstGeom>
          <a:ln w="12700">
            <a:miter lim="400000"/>
          </a:ln>
        </p:spPr>
      </p:pic>
      <p:sp>
        <p:nvSpPr>
          <p:cNvPr id="153" name="Shape 153"/>
          <p:cNvSpPr/>
          <p:nvPr/>
        </p:nvSpPr>
        <p:spPr>
          <a:xfrm>
            <a:off x="2612620" y="802039"/>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Gender</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51">
                                            <p:bg/>
                                          </p:spTgt>
                                        </p:tgtEl>
                                        <p:attrNameLst>
                                          <p:attrName>style.visibility</p:attrName>
                                        </p:attrNameLst>
                                      </p:cBhvr>
                                      <p:to>
                                        <p:strVal val="visible"/>
                                      </p:to>
                                    </p:set>
                                    <p:animEffect transition="in" filter="wipe(left)">
                                      <p:cBhvr>
                                        <p:cTn id="7" dur="1000"/>
                                        <p:tgtEl>
                                          <p:spTgt spid="151">
                                            <p:bg/>
                                          </p:spTgt>
                                        </p:tgtEl>
                                      </p:cBhvr>
                                    </p:animEffect>
                                  </p:childTnLst>
                                </p:cTn>
                              </p:par>
                              <p:par>
                                <p:cTn id="8" presetID="22" presetClass="entr" presetSubtype="8" fill="hold" grpId="0" nodeType="withEffect">
                                  <p:stCondLst>
                                    <p:cond delay="0"/>
                                  </p:stCondLst>
                                  <p:iterate>
                                    <p:tmAbs val="0"/>
                                  </p:iterate>
                                  <p:childTnLst>
                                    <p:set>
                                      <p:cBhvr>
                                        <p:cTn id="9" fill="hold"/>
                                        <p:tgtEl>
                                          <p:spTgt spid="151">
                                            <p:txEl>
                                              <p:pRg st="0" end="0"/>
                                            </p:txEl>
                                          </p:spTgt>
                                        </p:tgtEl>
                                        <p:attrNameLst>
                                          <p:attrName>style.visibility</p:attrName>
                                        </p:attrNameLst>
                                      </p:cBhvr>
                                      <p:to>
                                        <p:strVal val="visible"/>
                                      </p:to>
                                    </p:set>
                                    <p:animEffect transition="in" filter="wipe(left)">
                                      <p:cBhvr>
                                        <p:cTn id="10" dur="1000"/>
                                        <p:tgtEl>
                                          <p:spTgt spid="15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51">
                                            <p:txEl>
                                              <p:pRg st="1" end="1"/>
                                            </p:txEl>
                                          </p:spTgt>
                                        </p:tgtEl>
                                        <p:attrNameLst>
                                          <p:attrName>style.visibility</p:attrName>
                                        </p:attrNameLst>
                                      </p:cBhvr>
                                      <p:to>
                                        <p:strVal val="visible"/>
                                      </p:to>
                                    </p:set>
                                    <p:animEffect transition="in" filter="wipe(left)">
                                      <p:cBhvr>
                                        <p:cTn id="15" dur="1000"/>
                                        <p:tgtEl>
                                          <p:spTgt spid="15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51">
                                            <p:txEl>
                                              <p:pRg st="2" end="2"/>
                                            </p:txEl>
                                          </p:spTgt>
                                        </p:tgtEl>
                                        <p:attrNameLst>
                                          <p:attrName>style.visibility</p:attrName>
                                        </p:attrNameLst>
                                      </p:cBhvr>
                                      <p:to>
                                        <p:strVal val="visible"/>
                                      </p:to>
                                    </p:set>
                                    <p:animEffect transition="in" filter="wipe(left)">
                                      <p:cBhvr>
                                        <p:cTn id="20" dur="1000"/>
                                        <p:tgtEl>
                                          <p:spTgt spid="15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51">
                                            <p:txEl>
                                              <p:pRg st="3" end="3"/>
                                            </p:txEl>
                                          </p:spTgt>
                                        </p:tgtEl>
                                        <p:attrNameLst>
                                          <p:attrName>style.visibility</p:attrName>
                                        </p:attrNameLst>
                                      </p:cBhvr>
                                      <p:to>
                                        <p:strVal val="visible"/>
                                      </p:to>
                                    </p:set>
                                    <p:animEffect transition="in" filter="wipe(left)">
                                      <p:cBhvr>
                                        <p:cTn id="25" dur="1000"/>
                                        <p:tgtEl>
                                          <p:spTgt spid="15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51">
                                            <p:txEl>
                                              <p:pRg st="4" end="4"/>
                                            </p:txEl>
                                          </p:spTgt>
                                        </p:tgtEl>
                                        <p:attrNameLst>
                                          <p:attrName>style.visibility</p:attrName>
                                        </p:attrNameLst>
                                      </p:cBhvr>
                                      <p:to>
                                        <p:strVal val="visible"/>
                                      </p:to>
                                    </p:set>
                                    <p:animEffect transition="in" filter="wipe(left)">
                                      <p:cBhvr>
                                        <p:cTn id="30" dur="1000"/>
                                        <p:tgtEl>
                                          <p:spTgt spid="15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51">
                                            <p:txEl>
                                              <p:pRg st="5" end="5"/>
                                            </p:txEl>
                                          </p:spTgt>
                                        </p:tgtEl>
                                        <p:attrNameLst>
                                          <p:attrName>style.visibility</p:attrName>
                                        </p:attrNameLst>
                                      </p:cBhvr>
                                      <p:to>
                                        <p:strVal val="visible"/>
                                      </p:to>
                                    </p:set>
                                    <p:animEffect transition="in" filter="wipe(left)">
                                      <p:cBhvr>
                                        <p:cTn id="35" dur="1000"/>
                                        <p:tgtEl>
                                          <p:spTgt spid="1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build="p" bldLvl="5"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body" idx="1"/>
          </p:nvPr>
        </p:nvSpPr>
        <p:spPr>
          <a:xfrm>
            <a:off x="952500" y="2297438"/>
            <a:ext cx="11099800" cy="7125790"/>
          </a:xfrm>
          <a:prstGeom prst="rect">
            <a:avLst/>
          </a:prstGeom>
        </p:spPr>
        <p:txBody>
          <a:bodyPr>
            <a:normAutofit lnSpcReduction="10000"/>
          </a:bodyPr>
          <a:lstStyle/>
          <a:p>
            <a:pPr defTabSz="508254">
              <a:spcBef>
                <a:spcPts val="1400"/>
              </a:spcBef>
              <a:defRPr sz="3132" b="1">
                <a:solidFill>
                  <a:srgbClr val="008FC7"/>
                </a:solidFill>
              </a:defRPr>
            </a:pPr>
            <a:r>
              <a:rPr dirty="0">
                <a:solidFill>
                  <a:srgbClr val="C182FF"/>
                </a:solidFill>
              </a:rPr>
              <a:t>Women in Sport</a:t>
            </a:r>
          </a:p>
          <a:p>
            <a:pPr marL="457428" lvl="1" indent="-457428" defTabSz="508254">
              <a:spcBef>
                <a:spcPts val="1400"/>
              </a:spcBef>
              <a:buClr>
                <a:srgbClr val="C182FF"/>
              </a:buClr>
              <a:buSzPct val="100000"/>
              <a:buFont typeface="Lucida Grande"/>
              <a:buChar char="•"/>
              <a:defRPr sz="3132"/>
            </a:pPr>
            <a:r>
              <a:rPr dirty="0"/>
              <a:t>Women may be more attracted to sports that have </a:t>
            </a:r>
            <a:r>
              <a:rPr b="1" dirty="0">
                <a:solidFill>
                  <a:srgbClr val="C182FF"/>
                </a:solidFill>
              </a:rPr>
              <a:t>less physical contact </a:t>
            </a:r>
            <a:r>
              <a:rPr dirty="0"/>
              <a:t>such as Dance, Netball and Tennis.</a:t>
            </a:r>
          </a:p>
          <a:p>
            <a:pPr marL="457428" lvl="1" indent="-457428" defTabSz="508254">
              <a:spcBef>
                <a:spcPts val="1400"/>
              </a:spcBef>
              <a:buClr>
                <a:srgbClr val="C182FF"/>
              </a:buClr>
              <a:buSzPct val="100000"/>
              <a:buFont typeface="Lucida Grande"/>
              <a:buChar char="•"/>
              <a:defRPr sz="3132"/>
            </a:pPr>
            <a:r>
              <a:rPr dirty="0"/>
              <a:t>There is a high participation of women in </a:t>
            </a:r>
            <a:r>
              <a:rPr b="1" dirty="0">
                <a:solidFill>
                  <a:srgbClr val="C182FF"/>
                </a:solidFill>
              </a:rPr>
              <a:t>non-competitive activities</a:t>
            </a:r>
            <a:r>
              <a:rPr dirty="0"/>
              <a:t> such as Aerobics and fitness.</a:t>
            </a:r>
          </a:p>
          <a:p>
            <a:pPr marL="457428" lvl="1" indent="-457428" defTabSz="508254">
              <a:spcBef>
                <a:spcPts val="1400"/>
              </a:spcBef>
              <a:buClr>
                <a:srgbClr val="C182FF"/>
              </a:buClr>
              <a:buSzPct val="100000"/>
              <a:buFont typeface="Lucida Grande"/>
              <a:buChar char="•"/>
              <a:defRPr sz="3132"/>
            </a:pPr>
            <a:r>
              <a:rPr dirty="0"/>
              <a:t>Women, like men, are attracted to joining clubs for </a:t>
            </a:r>
            <a:r>
              <a:rPr b="1" dirty="0">
                <a:solidFill>
                  <a:srgbClr val="C182FF"/>
                </a:solidFill>
              </a:rPr>
              <a:t>social reasons</a:t>
            </a:r>
            <a:r>
              <a:rPr dirty="0"/>
              <a:t>.</a:t>
            </a:r>
          </a:p>
          <a:p>
            <a:pPr marL="457428" lvl="1" indent="-457428" defTabSz="508254">
              <a:spcBef>
                <a:spcPts val="1400"/>
              </a:spcBef>
              <a:buClr>
                <a:srgbClr val="C182FF"/>
              </a:buClr>
              <a:buSzPct val="100000"/>
              <a:buFont typeface="Lucida Grande"/>
              <a:buChar char="•"/>
              <a:defRPr sz="3132"/>
            </a:pPr>
            <a:r>
              <a:rPr dirty="0"/>
              <a:t>Sports that require an increase in muscle mass are less popular with women as most wish to </a:t>
            </a:r>
            <a:r>
              <a:rPr b="1" dirty="0">
                <a:solidFill>
                  <a:srgbClr val="C182FF"/>
                </a:solidFill>
              </a:rPr>
              <a:t>maintain their feminine shape</a:t>
            </a:r>
            <a:r>
              <a:rPr dirty="0"/>
              <a:t>.</a:t>
            </a:r>
          </a:p>
          <a:p>
            <a:pPr marL="457428" lvl="1" indent="-457428" defTabSz="508254">
              <a:spcBef>
                <a:spcPts val="1400"/>
              </a:spcBef>
              <a:buClr>
                <a:srgbClr val="C182FF"/>
              </a:buClr>
              <a:buSzPct val="100000"/>
              <a:buFont typeface="Lucida Grande"/>
              <a:buChar char="•"/>
              <a:defRPr sz="3132"/>
            </a:pPr>
            <a:r>
              <a:rPr dirty="0"/>
              <a:t>Trends in women’s sport are still </a:t>
            </a:r>
            <a:r>
              <a:rPr b="1" dirty="0">
                <a:solidFill>
                  <a:srgbClr val="C182FF"/>
                </a:solidFill>
              </a:rPr>
              <a:t>evolving</a:t>
            </a:r>
            <a:r>
              <a:rPr dirty="0"/>
              <a:t> and the interests of younger girls are changing. </a:t>
            </a:r>
            <a:r>
              <a:rPr b="1" dirty="0">
                <a:solidFill>
                  <a:srgbClr val="C182FF"/>
                </a:solidFill>
              </a:rPr>
              <a:t>Women’s Football</a:t>
            </a:r>
            <a:r>
              <a:rPr dirty="0"/>
              <a:t> is currently one of the fastest growing sports. </a:t>
            </a:r>
          </a:p>
        </p:txBody>
      </p:sp>
      <p:pic>
        <p:nvPicPr>
          <p:cNvPr id="156" name="Woman - Fit ball.jpg"/>
          <p:cNvPicPr>
            <a:picLocks noChangeAspect="1"/>
          </p:cNvPicPr>
          <p:nvPr/>
        </p:nvPicPr>
        <p:blipFill>
          <a:blip r:embed="rId2"/>
          <a:srcRect l="9118" t="16534" r="5892" b="18441"/>
          <a:stretch>
            <a:fillRect/>
          </a:stretch>
        </p:blipFill>
        <p:spPr>
          <a:xfrm>
            <a:off x="8788874" y="899302"/>
            <a:ext cx="3841936" cy="1968168"/>
          </a:xfrm>
          <a:custGeom>
            <a:avLst/>
            <a:gdLst/>
            <a:ahLst/>
            <a:cxnLst>
              <a:cxn ang="0">
                <a:pos x="wd2" y="hd2"/>
              </a:cxn>
              <a:cxn ang="5400000">
                <a:pos x="wd2" y="hd2"/>
              </a:cxn>
              <a:cxn ang="10800000">
                <a:pos x="wd2" y="hd2"/>
              </a:cxn>
              <a:cxn ang="16200000">
                <a:pos x="wd2" y="hd2"/>
              </a:cxn>
            </a:cxnLst>
            <a:rect l="0" t="0" r="r" b="b"/>
            <a:pathLst>
              <a:path w="21576" h="21593" extrusionOk="0">
                <a:moveTo>
                  <a:pt x="21233" y="0"/>
                </a:moveTo>
                <a:cubicBezTo>
                  <a:pt x="21101" y="0"/>
                  <a:pt x="21008" y="72"/>
                  <a:pt x="20903" y="257"/>
                </a:cubicBezTo>
                <a:cubicBezTo>
                  <a:pt x="20861" y="332"/>
                  <a:pt x="20838" y="384"/>
                  <a:pt x="20852" y="370"/>
                </a:cubicBezTo>
                <a:cubicBezTo>
                  <a:pt x="20934" y="291"/>
                  <a:pt x="20882" y="668"/>
                  <a:pt x="20776" y="923"/>
                </a:cubicBezTo>
                <a:cubicBezTo>
                  <a:pt x="20748" y="990"/>
                  <a:pt x="20727" y="1085"/>
                  <a:pt x="20727" y="1132"/>
                </a:cubicBezTo>
                <a:cubicBezTo>
                  <a:pt x="20727" y="1181"/>
                  <a:pt x="20699" y="1246"/>
                  <a:pt x="20660" y="1289"/>
                </a:cubicBezTo>
                <a:cubicBezTo>
                  <a:pt x="20624" y="1329"/>
                  <a:pt x="20594" y="1388"/>
                  <a:pt x="20594" y="1419"/>
                </a:cubicBezTo>
                <a:cubicBezTo>
                  <a:pt x="20593" y="1509"/>
                  <a:pt x="20455" y="1736"/>
                  <a:pt x="20413" y="1716"/>
                </a:cubicBezTo>
                <a:cubicBezTo>
                  <a:pt x="20386" y="1702"/>
                  <a:pt x="20373" y="1729"/>
                  <a:pt x="20368" y="1811"/>
                </a:cubicBezTo>
                <a:cubicBezTo>
                  <a:pt x="20364" y="1893"/>
                  <a:pt x="20349" y="1925"/>
                  <a:pt x="20317" y="1925"/>
                </a:cubicBezTo>
                <a:cubicBezTo>
                  <a:pt x="20244" y="1925"/>
                  <a:pt x="20087" y="2081"/>
                  <a:pt x="20099" y="2142"/>
                </a:cubicBezTo>
                <a:cubicBezTo>
                  <a:pt x="20112" y="2211"/>
                  <a:pt x="20071" y="2268"/>
                  <a:pt x="20052" y="2208"/>
                </a:cubicBezTo>
                <a:cubicBezTo>
                  <a:pt x="20012" y="2081"/>
                  <a:pt x="19726" y="2248"/>
                  <a:pt x="19628" y="2456"/>
                </a:cubicBezTo>
                <a:lnTo>
                  <a:pt x="19557" y="2612"/>
                </a:lnTo>
                <a:lnTo>
                  <a:pt x="19441" y="2560"/>
                </a:lnTo>
                <a:cubicBezTo>
                  <a:pt x="19329" y="2510"/>
                  <a:pt x="19325" y="2512"/>
                  <a:pt x="19241" y="2643"/>
                </a:cubicBezTo>
                <a:cubicBezTo>
                  <a:pt x="19193" y="2716"/>
                  <a:pt x="19156" y="2810"/>
                  <a:pt x="19156" y="2852"/>
                </a:cubicBezTo>
                <a:cubicBezTo>
                  <a:pt x="19156" y="2959"/>
                  <a:pt x="19131" y="2993"/>
                  <a:pt x="19096" y="2935"/>
                </a:cubicBezTo>
                <a:cubicBezTo>
                  <a:pt x="19039" y="2842"/>
                  <a:pt x="19013" y="2954"/>
                  <a:pt x="19038" y="3196"/>
                </a:cubicBezTo>
                <a:cubicBezTo>
                  <a:pt x="19065" y="3464"/>
                  <a:pt x="19045" y="3512"/>
                  <a:pt x="18862" y="3605"/>
                </a:cubicBezTo>
                <a:cubicBezTo>
                  <a:pt x="18792" y="3641"/>
                  <a:pt x="18722" y="3683"/>
                  <a:pt x="18708" y="3701"/>
                </a:cubicBezTo>
                <a:cubicBezTo>
                  <a:pt x="18679" y="3735"/>
                  <a:pt x="18662" y="3744"/>
                  <a:pt x="18445" y="3779"/>
                </a:cubicBezTo>
                <a:cubicBezTo>
                  <a:pt x="18367" y="3792"/>
                  <a:pt x="18232" y="3820"/>
                  <a:pt x="18144" y="3845"/>
                </a:cubicBezTo>
                <a:cubicBezTo>
                  <a:pt x="18056" y="3869"/>
                  <a:pt x="17969" y="3880"/>
                  <a:pt x="17950" y="3866"/>
                </a:cubicBezTo>
                <a:cubicBezTo>
                  <a:pt x="17932" y="3853"/>
                  <a:pt x="17883" y="3863"/>
                  <a:pt x="17843" y="3888"/>
                </a:cubicBezTo>
                <a:cubicBezTo>
                  <a:pt x="17803" y="3913"/>
                  <a:pt x="17686" y="3942"/>
                  <a:pt x="17582" y="3954"/>
                </a:cubicBezTo>
                <a:cubicBezTo>
                  <a:pt x="17479" y="3965"/>
                  <a:pt x="17350" y="3984"/>
                  <a:pt x="17295" y="3997"/>
                </a:cubicBezTo>
                <a:cubicBezTo>
                  <a:pt x="16977" y="4074"/>
                  <a:pt x="16098" y="4151"/>
                  <a:pt x="15532" y="4149"/>
                </a:cubicBezTo>
                <a:cubicBezTo>
                  <a:pt x="15260" y="4149"/>
                  <a:pt x="15030" y="4156"/>
                  <a:pt x="15021" y="4167"/>
                </a:cubicBezTo>
                <a:cubicBezTo>
                  <a:pt x="15000" y="4192"/>
                  <a:pt x="14384" y="4230"/>
                  <a:pt x="13481" y="4263"/>
                </a:cubicBezTo>
                <a:cubicBezTo>
                  <a:pt x="12735" y="4290"/>
                  <a:pt x="12707" y="4295"/>
                  <a:pt x="12536" y="4446"/>
                </a:cubicBezTo>
                <a:cubicBezTo>
                  <a:pt x="12353" y="4608"/>
                  <a:pt x="12341" y="4649"/>
                  <a:pt x="11881" y="6418"/>
                </a:cubicBezTo>
                <a:cubicBezTo>
                  <a:pt x="11768" y="6852"/>
                  <a:pt x="11668" y="7268"/>
                  <a:pt x="11660" y="7341"/>
                </a:cubicBezTo>
                <a:cubicBezTo>
                  <a:pt x="11657" y="7371"/>
                  <a:pt x="11635" y="7459"/>
                  <a:pt x="11611" y="7537"/>
                </a:cubicBezTo>
                <a:cubicBezTo>
                  <a:pt x="11588" y="7615"/>
                  <a:pt x="11552" y="7781"/>
                  <a:pt x="11531" y="7903"/>
                </a:cubicBezTo>
                <a:cubicBezTo>
                  <a:pt x="11510" y="8024"/>
                  <a:pt x="11479" y="8144"/>
                  <a:pt x="11462" y="8173"/>
                </a:cubicBezTo>
                <a:cubicBezTo>
                  <a:pt x="11444" y="8201"/>
                  <a:pt x="11431" y="8262"/>
                  <a:pt x="11431" y="8303"/>
                </a:cubicBezTo>
                <a:cubicBezTo>
                  <a:pt x="11431" y="8345"/>
                  <a:pt x="11363" y="8661"/>
                  <a:pt x="11279" y="9004"/>
                </a:cubicBezTo>
                <a:cubicBezTo>
                  <a:pt x="10937" y="10404"/>
                  <a:pt x="10756" y="11432"/>
                  <a:pt x="10633" y="12688"/>
                </a:cubicBezTo>
                <a:cubicBezTo>
                  <a:pt x="10607" y="12947"/>
                  <a:pt x="10572" y="13230"/>
                  <a:pt x="10553" y="13315"/>
                </a:cubicBezTo>
                <a:cubicBezTo>
                  <a:pt x="10513" y="13488"/>
                  <a:pt x="10509" y="13512"/>
                  <a:pt x="10497" y="13650"/>
                </a:cubicBezTo>
                <a:cubicBezTo>
                  <a:pt x="10492" y="13703"/>
                  <a:pt x="10467" y="13792"/>
                  <a:pt x="10443" y="13846"/>
                </a:cubicBezTo>
                <a:cubicBezTo>
                  <a:pt x="10380" y="13990"/>
                  <a:pt x="10345" y="14129"/>
                  <a:pt x="10345" y="14229"/>
                </a:cubicBezTo>
                <a:cubicBezTo>
                  <a:pt x="10345" y="14324"/>
                  <a:pt x="10313" y="14359"/>
                  <a:pt x="10225" y="14369"/>
                </a:cubicBezTo>
                <a:cubicBezTo>
                  <a:pt x="10194" y="14372"/>
                  <a:pt x="10169" y="14398"/>
                  <a:pt x="10169" y="14425"/>
                </a:cubicBezTo>
                <a:cubicBezTo>
                  <a:pt x="10169" y="14515"/>
                  <a:pt x="10104" y="14590"/>
                  <a:pt x="10076" y="14534"/>
                </a:cubicBezTo>
                <a:cubicBezTo>
                  <a:pt x="10022" y="14429"/>
                  <a:pt x="9940" y="14477"/>
                  <a:pt x="9759" y="14713"/>
                </a:cubicBezTo>
                <a:cubicBezTo>
                  <a:pt x="9710" y="14776"/>
                  <a:pt x="9642" y="14840"/>
                  <a:pt x="9605" y="14856"/>
                </a:cubicBezTo>
                <a:cubicBezTo>
                  <a:pt x="9569" y="14873"/>
                  <a:pt x="9521" y="14917"/>
                  <a:pt x="9500" y="14952"/>
                </a:cubicBezTo>
                <a:cubicBezTo>
                  <a:pt x="9480" y="14987"/>
                  <a:pt x="9450" y="15003"/>
                  <a:pt x="9434" y="14991"/>
                </a:cubicBezTo>
                <a:cubicBezTo>
                  <a:pt x="9418" y="14980"/>
                  <a:pt x="9378" y="15021"/>
                  <a:pt x="9347" y="15078"/>
                </a:cubicBezTo>
                <a:cubicBezTo>
                  <a:pt x="9299" y="15166"/>
                  <a:pt x="9247" y="15195"/>
                  <a:pt x="9037" y="15248"/>
                </a:cubicBezTo>
                <a:cubicBezTo>
                  <a:pt x="8898" y="15283"/>
                  <a:pt x="8739" y="15334"/>
                  <a:pt x="8685" y="15361"/>
                </a:cubicBezTo>
                <a:cubicBezTo>
                  <a:pt x="8630" y="15389"/>
                  <a:pt x="8501" y="15416"/>
                  <a:pt x="8397" y="15422"/>
                </a:cubicBezTo>
                <a:cubicBezTo>
                  <a:pt x="8294" y="15428"/>
                  <a:pt x="8154" y="15444"/>
                  <a:pt x="8087" y="15457"/>
                </a:cubicBezTo>
                <a:cubicBezTo>
                  <a:pt x="7975" y="15479"/>
                  <a:pt x="7821" y="15499"/>
                  <a:pt x="7512" y="15536"/>
                </a:cubicBezTo>
                <a:cubicBezTo>
                  <a:pt x="7445" y="15544"/>
                  <a:pt x="7379" y="15534"/>
                  <a:pt x="7365" y="15514"/>
                </a:cubicBezTo>
                <a:cubicBezTo>
                  <a:pt x="7350" y="15492"/>
                  <a:pt x="7314" y="15508"/>
                  <a:pt x="7274" y="15553"/>
                </a:cubicBezTo>
                <a:cubicBezTo>
                  <a:pt x="7215" y="15619"/>
                  <a:pt x="7195" y="15620"/>
                  <a:pt x="7125" y="15570"/>
                </a:cubicBezTo>
                <a:cubicBezTo>
                  <a:pt x="7054" y="15521"/>
                  <a:pt x="7039" y="15522"/>
                  <a:pt x="7004" y="15583"/>
                </a:cubicBezTo>
                <a:cubicBezTo>
                  <a:pt x="6969" y="15646"/>
                  <a:pt x="6959" y="15650"/>
                  <a:pt x="6902" y="15592"/>
                </a:cubicBezTo>
                <a:cubicBezTo>
                  <a:pt x="6866" y="15557"/>
                  <a:pt x="6808" y="15515"/>
                  <a:pt x="6772" y="15501"/>
                </a:cubicBezTo>
                <a:cubicBezTo>
                  <a:pt x="6736" y="15486"/>
                  <a:pt x="6660" y="15381"/>
                  <a:pt x="6601" y="15266"/>
                </a:cubicBezTo>
                <a:cubicBezTo>
                  <a:pt x="6465" y="15000"/>
                  <a:pt x="6261" y="14806"/>
                  <a:pt x="6055" y="14743"/>
                </a:cubicBezTo>
                <a:cubicBezTo>
                  <a:pt x="5828" y="14674"/>
                  <a:pt x="5721" y="14715"/>
                  <a:pt x="5448" y="14983"/>
                </a:cubicBezTo>
                <a:cubicBezTo>
                  <a:pt x="5318" y="15111"/>
                  <a:pt x="5208" y="15204"/>
                  <a:pt x="5203" y="15187"/>
                </a:cubicBezTo>
                <a:cubicBezTo>
                  <a:pt x="5195" y="15162"/>
                  <a:pt x="5213" y="14730"/>
                  <a:pt x="5263" y="13750"/>
                </a:cubicBezTo>
                <a:cubicBezTo>
                  <a:pt x="5269" y="13643"/>
                  <a:pt x="5282" y="13293"/>
                  <a:pt x="5290" y="12971"/>
                </a:cubicBezTo>
                <a:cubicBezTo>
                  <a:pt x="5308" y="12314"/>
                  <a:pt x="5306" y="12299"/>
                  <a:pt x="5143" y="11874"/>
                </a:cubicBezTo>
                <a:cubicBezTo>
                  <a:pt x="5021" y="11554"/>
                  <a:pt x="4930" y="11519"/>
                  <a:pt x="4677" y="11682"/>
                </a:cubicBezTo>
                <a:cubicBezTo>
                  <a:pt x="4520" y="11784"/>
                  <a:pt x="4451" y="11821"/>
                  <a:pt x="4087" y="12013"/>
                </a:cubicBezTo>
                <a:cubicBezTo>
                  <a:pt x="3859" y="12133"/>
                  <a:pt x="3834" y="12140"/>
                  <a:pt x="3824" y="12074"/>
                </a:cubicBezTo>
                <a:cubicBezTo>
                  <a:pt x="3783" y="11822"/>
                  <a:pt x="3690" y="11434"/>
                  <a:pt x="3656" y="11377"/>
                </a:cubicBezTo>
                <a:cubicBezTo>
                  <a:pt x="3634" y="11340"/>
                  <a:pt x="3616" y="11286"/>
                  <a:pt x="3616" y="11255"/>
                </a:cubicBezTo>
                <a:cubicBezTo>
                  <a:pt x="3616" y="11169"/>
                  <a:pt x="3344" y="10657"/>
                  <a:pt x="3206" y="10485"/>
                </a:cubicBezTo>
                <a:cubicBezTo>
                  <a:pt x="3053" y="10293"/>
                  <a:pt x="2958" y="10225"/>
                  <a:pt x="2778" y="10184"/>
                </a:cubicBezTo>
                <a:cubicBezTo>
                  <a:pt x="2701" y="10167"/>
                  <a:pt x="2601" y="10124"/>
                  <a:pt x="2558" y="10089"/>
                </a:cubicBezTo>
                <a:cubicBezTo>
                  <a:pt x="2456" y="10005"/>
                  <a:pt x="2274" y="10004"/>
                  <a:pt x="2190" y="10084"/>
                </a:cubicBezTo>
                <a:cubicBezTo>
                  <a:pt x="2153" y="10119"/>
                  <a:pt x="2067" y="10170"/>
                  <a:pt x="2000" y="10202"/>
                </a:cubicBezTo>
                <a:cubicBezTo>
                  <a:pt x="1864" y="10266"/>
                  <a:pt x="1608" y="10506"/>
                  <a:pt x="1548" y="10624"/>
                </a:cubicBezTo>
                <a:cubicBezTo>
                  <a:pt x="1471" y="10776"/>
                  <a:pt x="1374" y="10895"/>
                  <a:pt x="1350" y="10868"/>
                </a:cubicBezTo>
                <a:cubicBezTo>
                  <a:pt x="1336" y="10853"/>
                  <a:pt x="1334" y="10854"/>
                  <a:pt x="1343" y="10872"/>
                </a:cubicBezTo>
                <a:cubicBezTo>
                  <a:pt x="1360" y="10910"/>
                  <a:pt x="1302" y="11155"/>
                  <a:pt x="1276" y="11155"/>
                </a:cubicBezTo>
                <a:cubicBezTo>
                  <a:pt x="1254" y="11155"/>
                  <a:pt x="1061" y="11528"/>
                  <a:pt x="1060" y="11573"/>
                </a:cubicBezTo>
                <a:cubicBezTo>
                  <a:pt x="1059" y="11593"/>
                  <a:pt x="1043" y="11671"/>
                  <a:pt x="1022" y="11747"/>
                </a:cubicBezTo>
                <a:cubicBezTo>
                  <a:pt x="981" y="11898"/>
                  <a:pt x="971" y="12257"/>
                  <a:pt x="1006" y="12300"/>
                </a:cubicBezTo>
                <a:cubicBezTo>
                  <a:pt x="1045" y="12347"/>
                  <a:pt x="1030" y="12565"/>
                  <a:pt x="973" y="12810"/>
                </a:cubicBezTo>
                <a:cubicBezTo>
                  <a:pt x="942" y="12940"/>
                  <a:pt x="912" y="13135"/>
                  <a:pt x="904" y="13245"/>
                </a:cubicBezTo>
                <a:cubicBezTo>
                  <a:pt x="891" y="13423"/>
                  <a:pt x="897" y="13463"/>
                  <a:pt x="953" y="13607"/>
                </a:cubicBezTo>
                <a:cubicBezTo>
                  <a:pt x="1038" y="13825"/>
                  <a:pt x="1039" y="13921"/>
                  <a:pt x="964" y="14125"/>
                </a:cubicBezTo>
                <a:cubicBezTo>
                  <a:pt x="914" y="14260"/>
                  <a:pt x="847" y="14349"/>
                  <a:pt x="647" y="14543"/>
                </a:cubicBezTo>
                <a:cubicBezTo>
                  <a:pt x="508" y="14679"/>
                  <a:pt x="352" y="14856"/>
                  <a:pt x="302" y="14939"/>
                </a:cubicBezTo>
                <a:cubicBezTo>
                  <a:pt x="164" y="15170"/>
                  <a:pt x="57" y="15594"/>
                  <a:pt x="8" y="16102"/>
                </a:cubicBezTo>
                <a:cubicBezTo>
                  <a:pt x="-19" y="16377"/>
                  <a:pt x="21" y="16548"/>
                  <a:pt x="186" y="16864"/>
                </a:cubicBezTo>
                <a:cubicBezTo>
                  <a:pt x="254" y="16994"/>
                  <a:pt x="344" y="17178"/>
                  <a:pt x="387" y="17273"/>
                </a:cubicBezTo>
                <a:cubicBezTo>
                  <a:pt x="429" y="17368"/>
                  <a:pt x="519" y="17534"/>
                  <a:pt x="585" y="17639"/>
                </a:cubicBezTo>
                <a:cubicBezTo>
                  <a:pt x="652" y="17744"/>
                  <a:pt x="721" y="17858"/>
                  <a:pt x="739" y="17896"/>
                </a:cubicBezTo>
                <a:cubicBezTo>
                  <a:pt x="802" y="18026"/>
                  <a:pt x="1215" y="18532"/>
                  <a:pt x="1381" y="18679"/>
                </a:cubicBezTo>
                <a:cubicBezTo>
                  <a:pt x="1472" y="18761"/>
                  <a:pt x="1564" y="18853"/>
                  <a:pt x="1584" y="18884"/>
                </a:cubicBezTo>
                <a:cubicBezTo>
                  <a:pt x="1603" y="18914"/>
                  <a:pt x="1637" y="18941"/>
                  <a:pt x="1662" y="18941"/>
                </a:cubicBezTo>
                <a:cubicBezTo>
                  <a:pt x="1686" y="18941"/>
                  <a:pt x="1751" y="19000"/>
                  <a:pt x="1804" y="19076"/>
                </a:cubicBezTo>
                <a:cubicBezTo>
                  <a:pt x="1858" y="19151"/>
                  <a:pt x="1907" y="19208"/>
                  <a:pt x="1913" y="19197"/>
                </a:cubicBezTo>
                <a:cubicBezTo>
                  <a:pt x="1920" y="19187"/>
                  <a:pt x="1928" y="19403"/>
                  <a:pt x="1931" y="19676"/>
                </a:cubicBezTo>
                <a:cubicBezTo>
                  <a:pt x="1936" y="20018"/>
                  <a:pt x="1947" y="20203"/>
                  <a:pt x="1969" y="20269"/>
                </a:cubicBezTo>
                <a:cubicBezTo>
                  <a:pt x="1998" y="20356"/>
                  <a:pt x="1997" y="20370"/>
                  <a:pt x="1951" y="20417"/>
                </a:cubicBezTo>
                <a:cubicBezTo>
                  <a:pt x="1882" y="20487"/>
                  <a:pt x="1867" y="20544"/>
                  <a:pt x="1893" y="20639"/>
                </a:cubicBezTo>
                <a:cubicBezTo>
                  <a:pt x="1906" y="20683"/>
                  <a:pt x="1911" y="20743"/>
                  <a:pt x="1905" y="20774"/>
                </a:cubicBezTo>
                <a:cubicBezTo>
                  <a:pt x="1892" y="20839"/>
                  <a:pt x="1935" y="21106"/>
                  <a:pt x="1974" y="21196"/>
                </a:cubicBezTo>
                <a:cubicBezTo>
                  <a:pt x="2034" y="21339"/>
                  <a:pt x="2447" y="21460"/>
                  <a:pt x="3318" y="21588"/>
                </a:cubicBezTo>
                <a:cubicBezTo>
                  <a:pt x="3400" y="21600"/>
                  <a:pt x="3717" y="21590"/>
                  <a:pt x="4194" y="21557"/>
                </a:cubicBezTo>
                <a:cubicBezTo>
                  <a:pt x="4559" y="21532"/>
                  <a:pt x="4928" y="21463"/>
                  <a:pt x="5366" y="21344"/>
                </a:cubicBezTo>
                <a:cubicBezTo>
                  <a:pt x="5494" y="21309"/>
                  <a:pt x="5727" y="21262"/>
                  <a:pt x="5885" y="21235"/>
                </a:cubicBezTo>
                <a:cubicBezTo>
                  <a:pt x="6044" y="21208"/>
                  <a:pt x="6363" y="21145"/>
                  <a:pt x="6594" y="21100"/>
                </a:cubicBezTo>
                <a:cubicBezTo>
                  <a:pt x="7714" y="20882"/>
                  <a:pt x="7805" y="20876"/>
                  <a:pt x="9050" y="20861"/>
                </a:cubicBezTo>
                <a:cubicBezTo>
                  <a:pt x="9720" y="20853"/>
                  <a:pt x="10317" y="20831"/>
                  <a:pt x="10376" y="20817"/>
                </a:cubicBezTo>
                <a:cubicBezTo>
                  <a:pt x="10436" y="20803"/>
                  <a:pt x="10643" y="20829"/>
                  <a:pt x="10833" y="20869"/>
                </a:cubicBezTo>
                <a:cubicBezTo>
                  <a:pt x="11157" y="20938"/>
                  <a:pt x="11204" y="20936"/>
                  <a:pt x="11564" y="20869"/>
                </a:cubicBezTo>
                <a:cubicBezTo>
                  <a:pt x="11776" y="20830"/>
                  <a:pt x="12054" y="20751"/>
                  <a:pt x="12180" y="20695"/>
                </a:cubicBezTo>
                <a:lnTo>
                  <a:pt x="12409" y="20595"/>
                </a:lnTo>
                <a:lnTo>
                  <a:pt x="12567" y="20255"/>
                </a:lnTo>
                <a:cubicBezTo>
                  <a:pt x="12655" y="20068"/>
                  <a:pt x="12786" y="19792"/>
                  <a:pt x="12859" y="19646"/>
                </a:cubicBezTo>
                <a:cubicBezTo>
                  <a:pt x="13059" y="19248"/>
                  <a:pt x="13063" y="19224"/>
                  <a:pt x="13009" y="18792"/>
                </a:cubicBezTo>
                <a:cubicBezTo>
                  <a:pt x="12970" y="18489"/>
                  <a:pt x="12966" y="18379"/>
                  <a:pt x="12982" y="18091"/>
                </a:cubicBezTo>
                <a:cubicBezTo>
                  <a:pt x="12993" y="17904"/>
                  <a:pt x="13012" y="17515"/>
                  <a:pt x="13027" y="17229"/>
                </a:cubicBezTo>
                <a:cubicBezTo>
                  <a:pt x="13041" y="16944"/>
                  <a:pt x="13060" y="16691"/>
                  <a:pt x="13069" y="16668"/>
                </a:cubicBezTo>
                <a:cubicBezTo>
                  <a:pt x="13078" y="16644"/>
                  <a:pt x="13090" y="16500"/>
                  <a:pt x="13098" y="16345"/>
                </a:cubicBezTo>
                <a:cubicBezTo>
                  <a:pt x="13136" y="15581"/>
                  <a:pt x="13178" y="15242"/>
                  <a:pt x="13223" y="15335"/>
                </a:cubicBezTo>
                <a:cubicBezTo>
                  <a:pt x="13232" y="15356"/>
                  <a:pt x="13263" y="15508"/>
                  <a:pt x="13290" y="15675"/>
                </a:cubicBezTo>
                <a:cubicBezTo>
                  <a:pt x="13316" y="15841"/>
                  <a:pt x="13349" y="16025"/>
                  <a:pt x="13365" y="16084"/>
                </a:cubicBezTo>
                <a:cubicBezTo>
                  <a:pt x="13381" y="16144"/>
                  <a:pt x="13421" y="16322"/>
                  <a:pt x="13454" y="16476"/>
                </a:cubicBezTo>
                <a:cubicBezTo>
                  <a:pt x="13540" y="16875"/>
                  <a:pt x="13752" y="17581"/>
                  <a:pt x="13898" y="17952"/>
                </a:cubicBezTo>
                <a:cubicBezTo>
                  <a:pt x="14054" y="18348"/>
                  <a:pt x="14367" y="18975"/>
                  <a:pt x="14538" y="19232"/>
                </a:cubicBezTo>
                <a:lnTo>
                  <a:pt x="14620" y="19359"/>
                </a:lnTo>
                <a:lnTo>
                  <a:pt x="14634" y="19332"/>
                </a:lnTo>
                <a:lnTo>
                  <a:pt x="14850" y="19611"/>
                </a:lnTo>
                <a:cubicBezTo>
                  <a:pt x="14970" y="19765"/>
                  <a:pt x="15072" y="19902"/>
                  <a:pt x="15077" y="19911"/>
                </a:cubicBezTo>
                <a:cubicBezTo>
                  <a:pt x="15086" y="19929"/>
                  <a:pt x="14943" y="20116"/>
                  <a:pt x="14841" y="20221"/>
                </a:cubicBezTo>
                <a:cubicBezTo>
                  <a:pt x="14781" y="20281"/>
                  <a:pt x="14759" y="20408"/>
                  <a:pt x="14801" y="20460"/>
                </a:cubicBezTo>
                <a:cubicBezTo>
                  <a:pt x="14908" y="20597"/>
                  <a:pt x="15282" y="20742"/>
                  <a:pt x="15690" y="20800"/>
                </a:cubicBezTo>
                <a:cubicBezTo>
                  <a:pt x="16499" y="20914"/>
                  <a:pt x="16701" y="20930"/>
                  <a:pt x="17511" y="20930"/>
                </a:cubicBezTo>
                <a:cubicBezTo>
                  <a:pt x="18797" y="20931"/>
                  <a:pt x="19325" y="20814"/>
                  <a:pt x="19722" y="20447"/>
                </a:cubicBezTo>
                <a:cubicBezTo>
                  <a:pt x="19897" y="20286"/>
                  <a:pt x="19931" y="20184"/>
                  <a:pt x="19860" y="20038"/>
                </a:cubicBezTo>
                <a:cubicBezTo>
                  <a:pt x="19833" y="19981"/>
                  <a:pt x="19792" y="19933"/>
                  <a:pt x="19769" y="19933"/>
                </a:cubicBezTo>
                <a:cubicBezTo>
                  <a:pt x="19746" y="19933"/>
                  <a:pt x="19708" y="19915"/>
                  <a:pt x="19684" y="19890"/>
                </a:cubicBezTo>
                <a:cubicBezTo>
                  <a:pt x="19627" y="19830"/>
                  <a:pt x="19652" y="19761"/>
                  <a:pt x="19818" y="19554"/>
                </a:cubicBezTo>
                <a:cubicBezTo>
                  <a:pt x="19885" y="19470"/>
                  <a:pt x="19969" y="19358"/>
                  <a:pt x="20003" y="19302"/>
                </a:cubicBezTo>
                <a:cubicBezTo>
                  <a:pt x="20045" y="19232"/>
                  <a:pt x="20061" y="19213"/>
                  <a:pt x="20085" y="19232"/>
                </a:cubicBezTo>
                <a:cubicBezTo>
                  <a:pt x="20089" y="19220"/>
                  <a:pt x="20091" y="19210"/>
                  <a:pt x="20096" y="19197"/>
                </a:cubicBezTo>
                <a:cubicBezTo>
                  <a:pt x="20118" y="19151"/>
                  <a:pt x="20142" y="19110"/>
                  <a:pt x="20150" y="19110"/>
                </a:cubicBezTo>
                <a:cubicBezTo>
                  <a:pt x="20176" y="19110"/>
                  <a:pt x="20569" y="18354"/>
                  <a:pt x="20676" y="18096"/>
                </a:cubicBezTo>
                <a:cubicBezTo>
                  <a:pt x="20901" y="17556"/>
                  <a:pt x="21072" y="16984"/>
                  <a:pt x="21244" y="16193"/>
                </a:cubicBezTo>
                <a:cubicBezTo>
                  <a:pt x="21291" y="15980"/>
                  <a:pt x="21339" y="15779"/>
                  <a:pt x="21351" y="15749"/>
                </a:cubicBezTo>
                <a:cubicBezTo>
                  <a:pt x="21363" y="15719"/>
                  <a:pt x="21368" y="15697"/>
                  <a:pt x="21360" y="15697"/>
                </a:cubicBezTo>
                <a:cubicBezTo>
                  <a:pt x="21352" y="15697"/>
                  <a:pt x="21359" y="15645"/>
                  <a:pt x="21376" y="15579"/>
                </a:cubicBezTo>
                <a:cubicBezTo>
                  <a:pt x="21392" y="15514"/>
                  <a:pt x="21428" y="15264"/>
                  <a:pt x="21456" y="15026"/>
                </a:cubicBezTo>
                <a:cubicBezTo>
                  <a:pt x="21484" y="14788"/>
                  <a:pt x="21512" y="14565"/>
                  <a:pt x="21519" y="14530"/>
                </a:cubicBezTo>
                <a:cubicBezTo>
                  <a:pt x="21553" y="14336"/>
                  <a:pt x="21581" y="13272"/>
                  <a:pt x="21563" y="12801"/>
                </a:cubicBezTo>
                <a:cubicBezTo>
                  <a:pt x="21536" y="12078"/>
                  <a:pt x="21525" y="11881"/>
                  <a:pt x="21505" y="11673"/>
                </a:cubicBezTo>
                <a:cubicBezTo>
                  <a:pt x="21486" y="11480"/>
                  <a:pt x="21411" y="10951"/>
                  <a:pt x="21367" y="10702"/>
                </a:cubicBezTo>
                <a:cubicBezTo>
                  <a:pt x="21354" y="10631"/>
                  <a:pt x="21339" y="10530"/>
                  <a:pt x="21336" y="10476"/>
                </a:cubicBezTo>
                <a:cubicBezTo>
                  <a:pt x="21332" y="10422"/>
                  <a:pt x="21313" y="10340"/>
                  <a:pt x="21293" y="10298"/>
                </a:cubicBezTo>
                <a:cubicBezTo>
                  <a:pt x="21274" y="10255"/>
                  <a:pt x="21255" y="10182"/>
                  <a:pt x="21251" y="10132"/>
                </a:cubicBezTo>
                <a:cubicBezTo>
                  <a:pt x="21247" y="10082"/>
                  <a:pt x="21231" y="10012"/>
                  <a:pt x="21215" y="9975"/>
                </a:cubicBezTo>
                <a:cubicBezTo>
                  <a:pt x="21200" y="9938"/>
                  <a:pt x="21186" y="9840"/>
                  <a:pt x="21184" y="9762"/>
                </a:cubicBezTo>
                <a:cubicBezTo>
                  <a:pt x="21182" y="9680"/>
                  <a:pt x="21169" y="9623"/>
                  <a:pt x="21153" y="9623"/>
                </a:cubicBezTo>
                <a:cubicBezTo>
                  <a:pt x="21138" y="9623"/>
                  <a:pt x="21090" y="9511"/>
                  <a:pt x="21048" y="9374"/>
                </a:cubicBezTo>
                <a:cubicBezTo>
                  <a:pt x="21006" y="9238"/>
                  <a:pt x="20977" y="9122"/>
                  <a:pt x="20984" y="9122"/>
                </a:cubicBezTo>
                <a:cubicBezTo>
                  <a:pt x="20991" y="9122"/>
                  <a:pt x="20977" y="9090"/>
                  <a:pt x="20952" y="9048"/>
                </a:cubicBezTo>
                <a:cubicBezTo>
                  <a:pt x="20928" y="9006"/>
                  <a:pt x="20880" y="8895"/>
                  <a:pt x="20848" y="8800"/>
                </a:cubicBezTo>
                <a:cubicBezTo>
                  <a:pt x="20770" y="8570"/>
                  <a:pt x="20667" y="8323"/>
                  <a:pt x="20569" y="8134"/>
                </a:cubicBezTo>
                <a:cubicBezTo>
                  <a:pt x="20418" y="7841"/>
                  <a:pt x="20259" y="7568"/>
                  <a:pt x="20239" y="7568"/>
                </a:cubicBezTo>
                <a:cubicBezTo>
                  <a:pt x="20228" y="7568"/>
                  <a:pt x="20200" y="7512"/>
                  <a:pt x="20175" y="7441"/>
                </a:cubicBezTo>
                <a:lnTo>
                  <a:pt x="20128" y="7311"/>
                </a:lnTo>
                <a:lnTo>
                  <a:pt x="20195" y="7245"/>
                </a:lnTo>
                <a:cubicBezTo>
                  <a:pt x="20271" y="7168"/>
                  <a:pt x="20460" y="6690"/>
                  <a:pt x="20460" y="6575"/>
                </a:cubicBezTo>
                <a:cubicBezTo>
                  <a:pt x="20460" y="6533"/>
                  <a:pt x="20480" y="6465"/>
                  <a:pt x="20504" y="6422"/>
                </a:cubicBezTo>
                <a:cubicBezTo>
                  <a:pt x="20529" y="6379"/>
                  <a:pt x="20549" y="6301"/>
                  <a:pt x="20549" y="6248"/>
                </a:cubicBezTo>
                <a:cubicBezTo>
                  <a:pt x="20549" y="6195"/>
                  <a:pt x="20564" y="6125"/>
                  <a:pt x="20582" y="6096"/>
                </a:cubicBezTo>
                <a:cubicBezTo>
                  <a:pt x="20601" y="6066"/>
                  <a:pt x="20616" y="6009"/>
                  <a:pt x="20616" y="5970"/>
                </a:cubicBezTo>
                <a:cubicBezTo>
                  <a:pt x="20616" y="5930"/>
                  <a:pt x="20628" y="5876"/>
                  <a:pt x="20643" y="5848"/>
                </a:cubicBezTo>
                <a:cubicBezTo>
                  <a:pt x="20657" y="5819"/>
                  <a:pt x="20672" y="5752"/>
                  <a:pt x="20676" y="5700"/>
                </a:cubicBezTo>
                <a:cubicBezTo>
                  <a:pt x="20680" y="5647"/>
                  <a:pt x="20699" y="5571"/>
                  <a:pt x="20718" y="5530"/>
                </a:cubicBezTo>
                <a:cubicBezTo>
                  <a:pt x="20738" y="5488"/>
                  <a:pt x="20747" y="5431"/>
                  <a:pt x="20738" y="5403"/>
                </a:cubicBezTo>
                <a:cubicBezTo>
                  <a:pt x="20730" y="5376"/>
                  <a:pt x="20738" y="5292"/>
                  <a:pt x="20756" y="5216"/>
                </a:cubicBezTo>
                <a:cubicBezTo>
                  <a:pt x="20775" y="5141"/>
                  <a:pt x="20815" y="4963"/>
                  <a:pt x="20848" y="4820"/>
                </a:cubicBezTo>
                <a:cubicBezTo>
                  <a:pt x="20880" y="4677"/>
                  <a:pt x="20925" y="4524"/>
                  <a:pt x="20948" y="4476"/>
                </a:cubicBezTo>
                <a:cubicBezTo>
                  <a:pt x="20971" y="4428"/>
                  <a:pt x="21005" y="4317"/>
                  <a:pt x="21024" y="4228"/>
                </a:cubicBezTo>
                <a:cubicBezTo>
                  <a:pt x="21043" y="4139"/>
                  <a:pt x="21067" y="4067"/>
                  <a:pt x="21079" y="4067"/>
                </a:cubicBezTo>
                <a:cubicBezTo>
                  <a:pt x="21091" y="4067"/>
                  <a:pt x="21102" y="4041"/>
                  <a:pt x="21102" y="4015"/>
                </a:cubicBezTo>
                <a:cubicBezTo>
                  <a:pt x="21102" y="3988"/>
                  <a:pt x="21152" y="3823"/>
                  <a:pt x="21213" y="3649"/>
                </a:cubicBezTo>
                <a:cubicBezTo>
                  <a:pt x="21274" y="3474"/>
                  <a:pt x="21324" y="3319"/>
                  <a:pt x="21325" y="3300"/>
                </a:cubicBezTo>
                <a:cubicBezTo>
                  <a:pt x="21325" y="3282"/>
                  <a:pt x="21345" y="3216"/>
                  <a:pt x="21369" y="3157"/>
                </a:cubicBezTo>
                <a:cubicBezTo>
                  <a:pt x="21393" y="3097"/>
                  <a:pt x="21411" y="3009"/>
                  <a:pt x="21412" y="2956"/>
                </a:cubicBezTo>
                <a:cubicBezTo>
                  <a:pt x="21412" y="2904"/>
                  <a:pt x="21422" y="2848"/>
                  <a:pt x="21434" y="2835"/>
                </a:cubicBezTo>
                <a:cubicBezTo>
                  <a:pt x="21445" y="2821"/>
                  <a:pt x="21479" y="2647"/>
                  <a:pt x="21510" y="2451"/>
                </a:cubicBezTo>
                <a:cubicBezTo>
                  <a:pt x="21552" y="2180"/>
                  <a:pt x="21566" y="1987"/>
                  <a:pt x="21570" y="1624"/>
                </a:cubicBezTo>
                <a:cubicBezTo>
                  <a:pt x="21572" y="1363"/>
                  <a:pt x="21575" y="1041"/>
                  <a:pt x="21576" y="910"/>
                </a:cubicBezTo>
                <a:cubicBezTo>
                  <a:pt x="21578" y="779"/>
                  <a:pt x="21566" y="607"/>
                  <a:pt x="21550" y="527"/>
                </a:cubicBezTo>
                <a:cubicBezTo>
                  <a:pt x="21533" y="447"/>
                  <a:pt x="21526" y="356"/>
                  <a:pt x="21532" y="327"/>
                </a:cubicBezTo>
                <a:cubicBezTo>
                  <a:pt x="21538" y="297"/>
                  <a:pt x="21515" y="245"/>
                  <a:pt x="21483" y="213"/>
                </a:cubicBezTo>
                <a:cubicBezTo>
                  <a:pt x="21450" y="181"/>
                  <a:pt x="21407" y="121"/>
                  <a:pt x="21385" y="78"/>
                </a:cubicBezTo>
                <a:cubicBezTo>
                  <a:pt x="21357" y="25"/>
                  <a:pt x="21310" y="0"/>
                  <a:pt x="21233" y="0"/>
                </a:cubicBezTo>
                <a:close/>
              </a:path>
            </a:pathLst>
          </a:custGeom>
          <a:ln w="12700">
            <a:miter lim="400000"/>
          </a:ln>
        </p:spPr>
      </p:pic>
      <p:sp>
        <p:nvSpPr>
          <p:cNvPr id="157" name="Shape 157"/>
          <p:cNvSpPr/>
          <p:nvPr/>
        </p:nvSpPr>
        <p:spPr>
          <a:xfrm>
            <a:off x="2612620" y="777498"/>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Gender</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156"/>
                                        </p:tgtEl>
                                        <p:attrNameLst>
                                          <p:attrName>style.visibility</p:attrName>
                                        </p:attrNameLst>
                                      </p:cBhvr>
                                      <p:to>
                                        <p:strVal val="visible"/>
                                      </p:to>
                                    </p:set>
                                    <p:animEffect transition="in" filter="box(out)">
                                      <p:cBhvr>
                                        <p:cTn id="7" dur="1000"/>
                                        <p:tgtEl>
                                          <p:spTgt spid="1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p:tmAbs val="0"/>
                                  </p:iterate>
                                  <p:childTnLst>
                                    <p:set>
                                      <p:cBhvr>
                                        <p:cTn id="11" fill="hold"/>
                                        <p:tgtEl>
                                          <p:spTgt spid="155">
                                            <p:bg/>
                                          </p:spTgt>
                                        </p:tgtEl>
                                        <p:attrNameLst>
                                          <p:attrName>style.visibility</p:attrName>
                                        </p:attrNameLst>
                                      </p:cBhvr>
                                      <p:to>
                                        <p:strVal val="visible"/>
                                      </p:to>
                                    </p:set>
                                    <p:animEffect transition="in" filter="wipe(left)">
                                      <p:cBhvr>
                                        <p:cTn id="12" dur="1000"/>
                                        <p:tgtEl>
                                          <p:spTgt spid="155">
                                            <p:bg/>
                                          </p:spTgt>
                                        </p:tgtEl>
                                      </p:cBhvr>
                                    </p:animEffect>
                                  </p:childTnLst>
                                </p:cTn>
                              </p:par>
                              <p:par>
                                <p:cTn id="13" presetID="22" presetClass="entr" presetSubtype="8" fill="hold" grpId="0" nodeType="withEffect">
                                  <p:stCondLst>
                                    <p:cond delay="0"/>
                                  </p:stCondLst>
                                  <p:iterate>
                                    <p:tmAbs val="0"/>
                                  </p:iterate>
                                  <p:childTnLst>
                                    <p:set>
                                      <p:cBhvr>
                                        <p:cTn id="14" fill="hold"/>
                                        <p:tgtEl>
                                          <p:spTgt spid="155">
                                            <p:txEl>
                                              <p:pRg st="0" end="0"/>
                                            </p:txEl>
                                          </p:spTgt>
                                        </p:tgtEl>
                                        <p:attrNameLst>
                                          <p:attrName>style.visibility</p:attrName>
                                        </p:attrNameLst>
                                      </p:cBhvr>
                                      <p:to>
                                        <p:strVal val="visible"/>
                                      </p:to>
                                    </p:set>
                                    <p:animEffect transition="in" filter="wipe(left)">
                                      <p:cBhvr>
                                        <p:cTn id="15" dur="1000"/>
                                        <p:tgtEl>
                                          <p:spTgt spid="15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55">
                                            <p:txEl>
                                              <p:pRg st="1" end="1"/>
                                            </p:txEl>
                                          </p:spTgt>
                                        </p:tgtEl>
                                        <p:attrNameLst>
                                          <p:attrName>style.visibility</p:attrName>
                                        </p:attrNameLst>
                                      </p:cBhvr>
                                      <p:to>
                                        <p:strVal val="visible"/>
                                      </p:to>
                                    </p:set>
                                    <p:animEffect transition="in" filter="wipe(left)">
                                      <p:cBhvr>
                                        <p:cTn id="20" dur="1000"/>
                                        <p:tgtEl>
                                          <p:spTgt spid="15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55">
                                            <p:txEl>
                                              <p:pRg st="2" end="2"/>
                                            </p:txEl>
                                          </p:spTgt>
                                        </p:tgtEl>
                                        <p:attrNameLst>
                                          <p:attrName>style.visibility</p:attrName>
                                        </p:attrNameLst>
                                      </p:cBhvr>
                                      <p:to>
                                        <p:strVal val="visible"/>
                                      </p:to>
                                    </p:set>
                                    <p:animEffect transition="in" filter="wipe(left)">
                                      <p:cBhvr>
                                        <p:cTn id="25" dur="1000"/>
                                        <p:tgtEl>
                                          <p:spTgt spid="15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55">
                                            <p:txEl>
                                              <p:pRg st="3" end="3"/>
                                            </p:txEl>
                                          </p:spTgt>
                                        </p:tgtEl>
                                        <p:attrNameLst>
                                          <p:attrName>style.visibility</p:attrName>
                                        </p:attrNameLst>
                                      </p:cBhvr>
                                      <p:to>
                                        <p:strVal val="visible"/>
                                      </p:to>
                                    </p:set>
                                    <p:animEffect transition="in" filter="wipe(left)">
                                      <p:cBhvr>
                                        <p:cTn id="30" dur="1000"/>
                                        <p:tgtEl>
                                          <p:spTgt spid="15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55">
                                            <p:txEl>
                                              <p:pRg st="4" end="4"/>
                                            </p:txEl>
                                          </p:spTgt>
                                        </p:tgtEl>
                                        <p:attrNameLst>
                                          <p:attrName>style.visibility</p:attrName>
                                        </p:attrNameLst>
                                      </p:cBhvr>
                                      <p:to>
                                        <p:strVal val="visible"/>
                                      </p:to>
                                    </p:set>
                                    <p:animEffect transition="in" filter="wipe(left)">
                                      <p:cBhvr>
                                        <p:cTn id="35" dur="1000"/>
                                        <p:tgtEl>
                                          <p:spTgt spid="15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55">
                                            <p:txEl>
                                              <p:pRg st="5" end="5"/>
                                            </p:txEl>
                                          </p:spTgt>
                                        </p:tgtEl>
                                        <p:attrNameLst>
                                          <p:attrName>style.visibility</p:attrName>
                                        </p:attrNameLst>
                                      </p:cBhvr>
                                      <p:to>
                                        <p:strVal val="visible"/>
                                      </p:to>
                                    </p:set>
                                    <p:animEffect transition="in" filter="wipe(left)">
                                      <p:cBhvr>
                                        <p:cTn id="40" dur="1000"/>
                                        <p:tgtEl>
                                          <p:spTgt spid="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build="p" bldLvl="5" animBg="1" advAuto="0"/>
      <p:bldP spid="156"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p:cNvSpPr>
          <p:nvPr>
            <p:ph type="body" idx="1"/>
          </p:nvPr>
        </p:nvSpPr>
        <p:spPr>
          <a:xfrm>
            <a:off x="952500" y="2204447"/>
            <a:ext cx="11099800" cy="7125790"/>
          </a:xfrm>
          <a:prstGeom prst="rect">
            <a:avLst/>
          </a:prstGeom>
        </p:spPr>
        <p:txBody>
          <a:bodyPr>
            <a:normAutofit lnSpcReduction="10000"/>
          </a:bodyPr>
          <a:lstStyle/>
          <a:p>
            <a:pPr defTabSz="438150">
              <a:spcBef>
                <a:spcPts val="1200"/>
              </a:spcBef>
              <a:defRPr sz="2700"/>
            </a:pPr>
            <a:r>
              <a:rPr dirty="0"/>
              <a:t>The involvement of women in </a:t>
            </a:r>
            <a:r>
              <a:rPr b="1" dirty="0">
                <a:solidFill>
                  <a:srgbClr val="C182FF"/>
                </a:solidFill>
              </a:rPr>
              <a:t>top-level sport</a:t>
            </a:r>
            <a:r>
              <a:rPr dirty="0"/>
              <a:t> is increasing due to a number of factors. </a:t>
            </a:r>
          </a:p>
          <a:p>
            <a:pPr marL="394334" lvl="1" indent="-394334" defTabSz="438150">
              <a:spcBef>
                <a:spcPts val="1200"/>
              </a:spcBef>
              <a:buClr>
                <a:srgbClr val="C182FF"/>
              </a:buClr>
              <a:buSzPct val="100000"/>
              <a:buFont typeface="Lucida Grande"/>
              <a:buChar char="•"/>
              <a:defRPr sz="2700"/>
            </a:pPr>
            <a:r>
              <a:rPr dirty="0"/>
              <a:t>The </a:t>
            </a:r>
            <a:r>
              <a:rPr b="1" dirty="0">
                <a:solidFill>
                  <a:srgbClr val="C182FF"/>
                </a:solidFill>
              </a:rPr>
              <a:t>sports council</a:t>
            </a:r>
            <a:r>
              <a:rPr dirty="0"/>
              <a:t> and </a:t>
            </a:r>
            <a:r>
              <a:rPr b="1" dirty="0">
                <a:solidFill>
                  <a:srgbClr val="C182FF"/>
                </a:solidFill>
              </a:rPr>
              <a:t>governing bodies</a:t>
            </a:r>
            <a:r>
              <a:rPr dirty="0"/>
              <a:t> have </a:t>
            </a:r>
            <a:r>
              <a:rPr b="1" dirty="0">
                <a:solidFill>
                  <a:srgbClr val="C182FF"/>
                </a:solidFill>
              </a:rPr>
              <a:t>increased</a:t>
            </a:r>
            <a:r>
              <a:rPr dirty="0"/>
              <a:t> the </a:t>
            </a:r>
            <a:r>
              <a:rPr b="1" dirty="0">
                <a:solidFill>
                  <a:srgbClr val="C182FF"/>
                </a:solidFill>
              </a:rPr>
              <a:t>opportunities</a:t>
            </a:r>
            <a:r>
              <a:rPr dirty="0"/>
              <a:t> for women in sport.</a:t>
            </a:r>
          </a:p>
          <a:p>
            <a:pPr marL="394334" lvl="1" indent="-394334" defTabSz="438150">
              <a:spcBef>
                <a:spcPts val="1200"/>
              </a:spcBef>
              <a:buClr>
                <a:srgbClr val="C182FF"/>
              </a:buClr>
              <a:buSzPct val="100000"/>
              <a:buFont typeface="Lucida Grande"/>
              <a:buChar char="•"/>
              <a:defRPr sz="2700"/>
            </a:pPr>
            <a:r>
              <a:rPr dirty="0"/>
              <a:t>An increase in </a:t>
            </a:r>
            <a:r>
              <a:rPr b="1" dirty="0">
                <a:solidFill>
                  <a:srgbClr val="C182FF"/>
                </a:solidFill>
              </a:rPr>
              <a:t>media exposure</a:t>
            </a:r>
            <a:r>
              <a:rPr dirty="0"/>
              <a:t> to women competing at the highest level has created </a:t>
            </a:r>
            <a:r>
              <a:rPr b="1" dirty="0">
                <a:solidFill>
                  <a:srgbClr val="C182FF"/>
                </a:solidFill>
              </a:rPr>
              <a:t>role models</a:t>
            </a:r>
            <a:r>
              <a:rPr dirty="0"/>
              <a:t> for the youth and encouraged other women to become involved.</a:t>
            </a:r>
          </a:p>
          <a:p>
            <a:pPr marL="394334" lvl="1" indent="-394334" defTabSz="438150">
              <a:spcBef>
                <a:spcPts val="1200"/>
              </a:spcBef>
              <a:buClr>
                <a:srgbClr val="C182FF"/>
              </a:buClr>
              <a:buSzPct val="100000"/>
              <a:buFont typeface="Lucida Grande"/>
              <a:buChar char="•"/>
              <a:defRPr sz="2700"/>
            </a:pPr>
            <a:r>
              <a:rPr dirty="0"/>
              <a:t>Women's sport is now attracting more </a:t>
            </a:r>
            <a:r>
              <a:rPr b="1" dirty="0">
                <a:solidFill>
                  <a:srgbClr val="C182FF"/>
                </a:solidFill>
              </a:rPr>
              <a:t>sponsorship</a:t>
            </a:r>
            <a:r>
              <a:rPr dirty="0"/>
              <a:t> and </a:t>
            </a:r>
            <a:r>
              <a:rPr b="1" dirty="0">
                <a:solidFill>
                  <a:srgbClr val="C182FF"/>
                </a:solidFill>
              </a:rPr>
              <a:t>prize money</a:t>
            </a:r>
            <a:r>
              <a:rPr dirty="0"/>
              <a:t>. This has resulted in more </a:t>
            </a:r>
            <a:br>
              <a:rPr dirty="0"/>
            </a:br>
            <a:r>
              <a:rPr dirty="0"/>
              <a:t>female athletes being able to </a:t>
            </a:r>
            <a:br>
              <a:rPr dirty="0"/>
            </a:br>
            <a:r>
              <a:rPr b="1" dirty="0">
                <a:solidFill>
                  <a:srgbClr val="C182FF"/>
                </a:solidFill>
              </a:rPr>
              <a:t>compete professionally</a:t>
            </a:r>
            <a:r>
              <a:rPr dirty="0"/>
              <a:t>.</a:t>
            </a:r>
          </a:p>
          <a:p>
            <a:pPr marL="394334" lvl="1" indent="-394334" defTabSz="438150">
              <a:spcBef>
                <a:spcPts val="1200"/>
              </a:spcBef>
              <a:buClr>
                <a:srgbClr val="C182FF"/>
              </a:buClr>
              <a:buSzPct val="100000"/>
              <a:buFont typeface="Lucida Grande"/>
              <a:buChar char="•"/>
              <a:defRPr sz="2700"/>
            </a:pPr>
            <a:r>
              <a:rPr dirty="0"/>
              <a:t>More high-profile women are being </a:t>
            </a:r>
            <a:br>
              <a:rPr dirty="0"/>
            </a:br>
            <a:r>
              <a:rPr dirty="0"/>
              <a:t>asked by companies to </a:t>
            </a:r>
            <a:r>
              <a:rPr b="1" dirty="0">
                <a:solidFill>
                  <a:srgbClr val="C182FF"/>
                </a:solidFill>
              </a:rPr>
              <a:t>advertise</a:t>
            </a:r>
            <a:r>
              <a:rPr dirty="0"/>
              <a:t> </a:t>
            </a:r>
            <a:br>
              <a:rPr dirty="0"/>
            </a:br>
            <a:r>
              <a:rPr dirty="0"/>
              <a:t>their products as they want to be </a:t>
            </a:r>
            <a:br>
              <a:rPr dirty="0"/>
            </a:br>
            <a:r>
              <a:rPr dirty="0"/>
              <a:t>associated with their </a:t>
            </a:r>
            <a:r>
              <a:rPr b="1" dirty="0">
                <a:solidFill>
                  <a:srgbClr val="C182FF"/>
                </a:solidFill>
              </a:rPr>
              <a:t>wholesome</a:t>
            </a:r>
            <a:r>
              <a:rPr dirty="0"/>
              <a:t> </a:t>
            </a:r>
            <a:br>
              <a:rPr dirty="0"/>
            </a:br>
            <a:r>
              <a:rPr b="1" dirty="0">
                <a:solidFill>
                  <a:srgbClr val="C182FF"/>
                </a:solidFill>
              </a:rPr>
              <a:t>image</a:t>
            </a:r>
            <a:r>
              <a:rPr dirty="0"/>
              <a:t>.</a:t>
            </a:r>
          </a:p>
        </p:txBody>
      </p:sp>
      <p:pic>
        <p:nvPicPr>
          <p:cNvPr id="160" name="droppedImage.tiff"/>
          <p:cNvPicPr>
            <a:picLocks noChangeAspect="1"/>
          </p:cNvPicPr>
          <p:nvPr/>
        </p:nvPicPr>
        <p:blipFill>
          <a:blip r:embed="rId2"/>
          <a:stretch>
            <a:fillRect/>
          </a:stretch>
        </p:blipFill>
        <p:spPr>
          <a:xfrm>
            <a:off x="8048921" y="6121384"/>
            <a:ext cx="4235286" cy="2865045"/>
          </a:xfrm>
          <a:prstGeom prst="rect">
            <a:avLst/>
          </a:prstGeom>
          <a:ln w="12700">
            <a:miter lim="400000"/>
          </a:ln>
        </p:spPr>
      </p:pic>
      <p:sp>
        <p:nvSpPr>
          <p:cNvPr id="161" name="Shape 161"/>
          <p:cNvSpPr/>
          <p:nvPr/>
        </p:nvSpPr>
        <p:spPr>
          <a:xfrm>
            <a:off x="2612620" y="802037"/>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Gender</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59">
                                            <p:bg/>
                                          </p:spTgt>
                                        </p:tgtEl>
                                        <p:attrNameLst>
                                          <p:attrName>style.visibility</p:attrName>
                                        </p:attrNameLst>
                                      </p:cBhvr>
                                      <p:to>
                                        <p:strVal val="visible"/>
                                      </p:to>
                                    </p:set>
                                    <p:animEffect transition="in" filter="wipe(left)">
                                      <p:cBhvr>
                                        <p:cTn id="7" dur="1000"/>
                                        <p:tgtEl>
                                          <p:spTgt spid="159">
                                            <p:bg/>
                                          </p:spTgt>
                                        </p:tgtEl>
                                      </p:cBhvr>
                                    </p:animEffect>
                                  </p:childTnLst>
                                </p:cTn>
                              </p:par>
                              <p:par>
                                <p:cTn id="8" presetID="22" presetClass="entr" presetSubtype="8" fill="hold" grpId="0" nodeType="withEffect">
                                  <p:stCondLst>
                                    <p:cond delay="0"/>
                                  </p:stCondLst>
                                  <p:iterate>
                                    <p:tmAbs val="0"/>
                                  </p:iterate>
                                  <p:childTnLst>
                                    <p:set>
                                      <p:cBhvr>
                                        <p:cTn id="9" fill="hold"/>
                                        <p:tgtEl>
                                          <p:spTgt spid="159">
                                            <p:txEl>
                                              <p:pRg st="0" end="0"/>
                                            </p:txEl>
                                          </p:spTgt>
                                        </p:tgtEl>
                                        <p:attrNameLst>
                                          <p:attrName>style.visibility</p:attrName>
                                        </p:attrNameLst>
                                      </p:cBhvr>
                                      <p:to>
                                        <p:strVal val="visible"/>
                                      </p:to>
                                    </p:set>
                                    <p:animEffect transition="in" filter="wipe(left)">
                                      <p:cBhvr>
                                        <p:cTn id="10" dur="1000"/>
                                        <p:tgtEl>
                                          <p:spTgt spid="15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59">
                                            <p:txEl>
                                              <p:pRg st="1" end="1"/>
                                            </p:txEl>
                                          </p:spTgt>
                                        </p:tgtEl>
                                        <p:attrNameLst>
                                          <p:attrName>style.visibility</p:attrName>
                                        </p:attrNameLst>
                                      </p:cBhvr>
                                      <p:to>
                                        <p:strVal val="visible"/>
                                      </p:to>
                                    </p:set>
                                    <p:animEffect transition="in" filter="wipe(left)">
                                      <p:cBhvr>
                                        <p:cTn id="15" dur="1000"/>
                                        <p:tgtEl>
                                          <p:spTgt spid="15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59">
                                            <p:txEl>
                                              <p:pRg st="2" end="2"/>
                                            </p:txEl>
                                          </p:spTgt>
                                        </p:tgtEl>
                                        <p:attrNameLst>
                                          <p:attrName>style.visibility</p:attrName>
                                        </p:attrNameLst>
                                      </p:cBhvr>
                                      <p:to>
                                        <p:strVal val="visible"/>
                                      </p:to>
                                    </p:set>
                                    <p:animEffect transition="in" filter="wipe(left)">
                                      <p:cBhvr>
                                        <p:cTn id="20" dur="1000"/>
                                        <p:tgtEl>
                                          <p:spTgt spid="15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59">
                                            <p:txEl>
                                              <p:pRg st="3" end="3"/>
                                            </p:txEl>
                                          </p:spTgt>
                                        </p:tgtEl>
                                        <p:attrNameLst>
                                          <p:attrName>style.visibility</p:attrName>
                                        </p:attrNameLst>
                                      </p:cBhvr>
                                      <p:to>
                                        <p:strVal val="visible"/>
                                      </p:to>
                                    </p:set>
                                    <p:animEffect transition="in" filter="wipe(left)">
                                      <p:cBhvr>
                                        <p:cTn id="25" dur="1000"/>
                                        <p:tgtEl>
                                          <p:spTgt spid="15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59">
                                            <p:txEl>
                                              <p:pRg st="4" end="4"/>
                                            </p:txEl>
                                          </p:spTgt>
                                        </p:tgtEl>
                                        <p:attrNameLst>
                                          <p:attrName>style.visibility</p:attrName>
                                        </p:attrNameLst>
                                      </p:cBhvr>
                                      <p:to>
                                        <p:strVal val="visible"/>
                                      </p:to>
                                    </p:set>
                                    <p:animEffect transition="in" filter="wipe(left)">
                                      <p:cBhvr>
                                        <p:cTn id="30" dur="1000"/>
                                        <p:tgtEl>
                                          <p:spTgt spid="1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p:cNvSpPr>
          <p:nvPr>
            <p:ph type="body" idx="1"/>
          </p:nvPr>
        </p:nvSpPr>
        <p:spPr>
          <a:prstGeom prst="rect">
            <a:avLst/>
          </a:prstGeom>
        </p:spPr>
        <p:txBody>
          <a:bodyPr>
            <a:normAutofit lnSpcReduction="10000"/>
          </a:bodyPr>
          <a:lstStyle/>
          <a:p>
            <a:pPr marL="457200" indent="-457200" defTabSz="525779">
              <a:spcBef>
                <a:spcPts val="1500"/>
              </a:spcBef>
              <a:buClr>
                <a:srgbClr val="C182FF"/>
              </a:buClr>
              <a:buFont typeface="Arial" charset="0"/>
              <a:buChar char="•"/>
              <a:defRPr sz="3239"/>
            </a:pPr>
            <a:r>
              <a:rPr dirty="0"/>
              <a:t>Many individuals from minority ethnic groups enjoy participation in physical activity. However, they can face a number of </a:t>
            </a:r>
            <a:r>
              <a:rPr b="1" dirty="0">
                <a:solidFill>
                  <a:srgbClr val="C182FF"/>
                </a:solidFill>
              </a:rPr>
              <a:t>unique barriers</a:t>
            </a:r>
            <a:r>
              <a:rPr dirty="0"/>
              <a:t>.</a:t>
            </a:r>
          </a:p>
          <a:p>
            <a:pPr marL="457200" indent="-457200" defTabSz="525779">
              <a:spcBef>
                <a:spcPts val="1500"/>
              </a:spcBef>
              <a:buClr>
                <a:srgbClr val="C182FF"/>
              </a:buClr>
              <a:buFont typeface="Arial" charset="0"/>
              <a:buChar char="•"/>
              <a:defRPr sz="3239"/>
            </a:pPr>
            <a:r>
              <a:rPr dirty="0"/>
              <a:t>Some areas that are highly populated by ethnic minorities </a:t>
            </a:r>
            <a:r>
              <a:rPr b="1" dirty="0">
                <a:solidFill>
                  <a:srgbClr val="C182FF"/>
                </a:solidFill>
              </a:rPr>
              <a:t>don’t</a:t>
            </a:r>
            <a:r>
              <a:rPr dirty="0"/>
              <a:t> have a large amount of </a:t>
            </a:r>
            <a:r>
              <a:rPr b="1" dirty="0">
                <a:solidFill>
                  <a:srgbClr val="C182FF"/>
                </a:solidFill>
              </a:rPr>
              <a:t>sports facilities</a:t>
            </a:r>
            <a:r>
              <a:rPr dirty="0"/>
              <a:t>.</a:t>
            </a:r>
          </a:p>
          <a:p>
            <a:pPr marL="457200" indent="-457200" defTabSz="525779">
              <a:spcBef>
                <a:spcPts val="1500"/>
              </a:spcBef>
              <a:buClr>
                <a:srgbClr val="C182FF"/>
              </a:buClr>
              <a:buFont typeface="Arial" charset="0"/>
              <a:buChar char="•"/>
              <a:defRPr sz="3239"/>
            </a:pPr>
            <a:r>
              <a:rPr dirty="0"/>
              <a:t>A large number of individuals from ethnic minorities face </a:t>
            </a:r>
            <a:r>
              <a:rPr b="1" dirty="0">
                <a:solidFill>
                  <a:srgbClr val="C182FF"/>
                </a:solidFill>
              </a:rPr>
              <a:t>socio-economic barriers</a:t>
            </a:r>
            <a:r>
              <a:rPr dirty="0"/>
              <a:t>.</a:t>
            </a:r>
          </a:p>
          <a:p>
            <a:pPr marL="457200" indent="-457200" defTabSz="525779">
              <a:spcBef>
                <a:spcPts val="1500"/>
              </a:spcBef>
              <a:buClr>
                <a:srgbClr val="C182FF"/>
              </a:buClr>
              <a:buFont typeface="Arial" charset="0"/>
              <a:buChar char="•"/>
              <a:defRPr sz="3239"/>
            </a:pPr>
            <a:r>
              <a:rPr b="1" dirty="0">
                <a:solidFill>
                  <a:srgbClr val="C182FF"/>
                </a:solidFill>
              </a:rPr>
              <a:t>Sporting prejudices</a:t>
            </a:r>
            <a:r>
              <a:rPr dirty="0"/>
              <a:t> such as African-Caribbean's being poor swimmers, may discourage individuals from certain sports.</a:t>
            </a:r>
          </a:p>
          <a:p>
            <a:pPr marL="457200" indent="-457200" defTabSz="525779">
              <a:spcBef>
                <a:spcPts val="1500"/>
              </a:spcBef>
              <a:buClr>
                <a:srgbClr val="C182FF"/>
              </a:buClr>
              <a:buFont typeface="Arial" charset="0"/>
              <a:buChar char="•"/>
              <a:defRPr sz="3239"/>
            </a:pPr>
            <a:r>
              <a:rPr b="1" dirty="0">
                <a:solidFill>
                  <a:srgbClr val="C182FF"/>
                </a:solidFill>
              </a:rPr>
              <a:t>Family</a:t>
            </a:r>
            <a:r>
              <a:rPr dirty="0"/>
              <a:t> and </a:t>
            </a:r>
            <a:r>
              <a:rPr b="1" dirty="0">
                <a:solidFill>
                  <a:srgbClr val="C182FF"/>
                </a:solidFill>
              </a:rPr>
              <a:t>home commitments</a:t>
            </a:r>
            <a:r>
              <a:rPr dirty="0"/>
              <a:t> are valued far higher than sports participation. Child care provision at sports facilities may offer some solution.</a:t>
            </a:r>
          </a:p>
        </p:txBody>
      </p:sp>
      <p:pic>
        <p:nvPicPr>
          <p:cNvPr id="164" name="Minority.jpg"/>
          <p:cNvPicPr>
            <a:picLocks noChangeAspect="1"/>
          </p:cNvPicPr>
          <p:nvPr/>
        </p:nvPicPr>
        <p:blipFill>
          <a:blip r:embed="rId2"/>
          <a:srcRect l="424" t="7417" r="1663" b="1934"/>
          <a:stretch>
            <a:fillRect/>
          </a:stretch>
        </p:blipFill>
        <p:spPr>
          <a:xfrm>
            <a:off x="10164674" y="1121570"/>
            <a:ext cx="2745252" cy="1906192"/>
          </a:xfrm>
          <a:custGeom>
            <a:avLst/>
            <a:gdLst/>
            <a:ahLst/>
            <a:cxnLst>
              <a:cxn ang="0">
                <a:pos x="wd2" y="hd2"/>
              </a:cxn>
              <a:cxn ang="5400000">
                <a:pos x="wd2" y="hd2"/>
              </a:cxn>
              <a:cxn ang="10800000">
                <a:pos x="wd2" y="hd2"/>
              </a:cxn>
              <a:cxn ang="16200000">
                <a:pos x="wd2" y="hd2"/>
              </a:cxn>
            </a:cxnLst>
            <a:rect l="0" t="0" r="r" b="b"/>
            <a:pathLst>
              <a:path w="21585" h="21600" extrusionOk="0">
                <a:moveTo>
                  <a:pt x="14901" y="0"/>
                </a:moveTo>
                <a:cubicBezTo>
                  <a:pt x="14903" y="9"/>
                  <a:pt x="14905" y="13"/>
                  <a:pt x="14907" y="27"/>
                </a:cubicBezTo>
                <a:cubicBezTo>
                  <a:pt x="14912" y="82"/>
                  <a:pt x="14923" y="88"/>
                  <a:pt x="14944" y="63"/>
                </a:cubicBezTo>
                <a:cubicBezTo>
                  <a:pt x="14964" y="39"/>
                  <a:pt x="14978" y="42"/>
                  <a:pt x="14997" y="76"/>
                </a:cubicBezTo>
                <a:cubicBezTo>
                  <a:pt x="15011" y="100"/>
                  <a:pt x="15042" y="118"/>
                  <a:pt x="15069" y="121"/>
                </a:cubicBezTo>
                <a:cubicBezTo>
                  <a:pt x="15051" y="118"/>
                  <a:pt x="15035" y="100"/>
                  <a:pt x="15028" y="76"/>
                </a:cubicBezTo>
                <a:cubicBezTo>
                  <a:pt x="15022" y="51"/>
                  <a:pt x="14995" y="31"/>
                  <a:pt x="14972" y="31"/>
                </a:cubicBezTo>
                <a:cubicBezTo>
                  <a:pt x="14952" y="31"/>
                  <a:pt x="14923" y="17"/>
                  <a:pt x="14901" y="0"/>
                </a:cubicBezTo>
                <a:close/>
                <a:moveTo>
                  <a:pt x="14326" y="139"/>
                </a:moveTo>
                <a:cubicBezTo>
                  <a:pt x="14302" y="138"/>
                  <a:pt x="14277" y="146"/>
                  <a:pt x="14239" y="162"/>
                </a:cubicBezTo>
                <a:cubicBezTo>
                  <a:pt x="14189" y="182"/>
                  <a:pt x="14133" y="216"/>
                  <a:pt x="14114" y="238"/>
                </a:cubicBezTo>
                <a:cubicBezTo>
                  <a:pt x="14095" y="261"/>
                  <a:pt x="14060" y="279"/>
                  <a:pt x="14036" y="279"/>
                </a:cubicBezTo>
                <a:cubicBezTo>
                  <a:pt x="14012" y="279"/>
                  <a:pt x="13974" y="311"/>
                  <a:pt x="13952" y="346"/>
                </a:cubicBezTo>
                <a:cubicBezTo>
                  <a:pt x="13930" y="382"/>
                  <a:pt x="13842" y="457"/>
                  <a:pt x="13755" y="517"/>
                </a:cubicBezTo>
                <a:cubicBezTo>
                  <a:pt x="13600" y="625"/>
                  <a:pt x="13508" y="738"/>
                  <a:pt x="13297" y="1088"/>
                </a:cubicBezTo>
                <a:cubicBezTo>
                  <a:pt x="13244" y="1176"/>
                  <a:pt x="13157" y="1283"/>
                  <a:pt x="13103" y="1327"/>
                </a:cubicBezTo>
                <a:cubicBezTo>
                  <a:pt x="13050" y="1371"/>
                  <a:pt x="12982" y="1443"/>
                  <a:pt x="12950" y="1484"/>
                </a:cubicBezTo>
                <a:cubicBezTo>
                  <a:pt x="12914" y="1532"/>
                  <a:pt x="12892" y="1543"/>
                  <a:pt x="12882" y="1525"/>
                </a:cubicBezTo>
                <a:cubicBezTo>
                  <a:pt x="12877" y="1533"/>
                  <a:pt x="12874" y="1539"/>
                  <a:pt x="12869" y="1547"/>
                </a:cubicBezTo>
                <a:cubicBezTo>
                  <a:pt x="12872" y="1548"/>
                  <a:pt x="12874" y="1544"/>
                  <a:pt x="12875" y="1547"/>
                </a:cubicBezTo>
                <a:cubicBezTo>
                  <a:pt x="12883" y="1565"/>
                  <a:pt x="12875" y="1617"/>
                  <a:pt x="12854" y="1664"/>
                </a:cubicBezTo>
                <a:cubicBezTo>
                  <a:pt x="12832" y="1710"/>
                  <a:pt x="12815" y="1776"/>
                  <a:pt x="12819" y="1808"/>
                </a:cubicBezTo>
                <a:cubicBezTo>
                  <a:pt x="12823" y="1840"/>
                  <a:pt x="12815" y="1887"/>
                  <a:pt x="12800" y="1911"/>
                </a:cubicBezTo>
                <a:cubicBezTo>
                  <a:pt x="12780" y="1947"/>
                  <a:pt x="12787" y="1973"/>
                  <a:pt x="12841" y="2046"/>
                </a:cubicBezTo>
                <a:cubicBezTo>
                  <a:pt x="12918" y="2150"/>
                  <a:pt x="12919" y="2134"/>
                  <a:pt x="12888" y="2262"/>
                </a:cubicBezTo>
                <a:cubicBezTo>
                  <a:pt x="12861" y="2372"/>
                  <a:pt x="12740" y="2477"/>
                  <a:pt x="12657" y="2460"/>
                </a:cubicBezTo>
                <a:cubicBezTo>
                  <a:pt x="12604" y="2449"/>
                  <a:pt x="12527" y="2295"/>
                  <a:pt x="12479" y="2105"/>
                </a:cubicBezTo>
                <a:cubicBezTo>
                  <a:pt x="12456" y="2014"/>
                  <a:pt x="12438" y="1988"/>
                  <a:pt x="12398" y="1988"/>
                </a:cubicBezTo>
                <a:cubicBezTo>
                  <a:pt x="12365" y="1988"/>
                  <a:pt x="12342" y="1963"/>
                  <a:pt x="12336" y="1925"/>
                </a:cubicBezTo>
                <a:cubicBezTo>
                  <a:pt x="12330" y="1892"/>
                  <a:pt x="12288" y="1832"/>
                  <a:pt x="12242" y="1785"/>
                </a:cubicBezTo>
                <a:cubicBezTo>
                  <a:pt x="12196" y="1739"/>
                  <a:pt x="12158" y="1684"/>
                  <a:pt x="12158" y="1664"/>
                </a:cubicBezTo>
                <a:cubicBezTo>
                  <a:pt x="12158" y="1594"/>
                  <a:pt x="12016" y="1428"/>
                  <a:pt x="11945" y="1417"/>
                </a:cubicBezTo>
                <a:cubicBezTo>
                  <a:pt x="11907" y="1410"/>
                  <a:pt x="11858" y="1381"/>
                  <a:pt x="11836" y="1354"/>
                </a:cubicBezTo>
                <a:cubicBezTo>
                  <a:pt x="11815" y="1326"/>
                  <a:pt x="11787" y="1304"/>
                  <a:pt x="11774" y="1304"/>
                </a:cubicBezTo>
                <a:cubicBezTo>
                  <a:pt x="11760" y="1304"/>
                  <a:pt x="11716" y="1263"/>
                  <a:pt x="11677" y="1214"/>
                </a:cubicBezTo>
                <a:cubicBezTo>
                  <a:pt x="11596" y="1113"/>
                  <a:pt x="11550" y="1097"/>
                  <a:pt x="11287" y="1052"/>
                </a:cubicBezTo>
                <a:cubicBezTo>
                  <a:pt x="11127" y="1025"/>
                  <a:pt x="11085" y="1026"/>
                  <a:pt x="11028" y="1066"/>
                </a:cubicBezTo>
                <a:cubicBezTo>
                  <a:pt x="10991" y="1092"/>
                  <a:pt x="10889" y="1130"/>
                  <a:pt x="10800" y="1151"/>
                </a:cubicBezTo>
                <a:cubicBezTo>
                  <a:pt x="10597" y="1199"/>
                  <a:pt x="10536" y="1252"/>
                  <a:pt x="10479" y="1417"/>
                </a:cubicBezTo>
                <a:cubicBezTo>
                  <a:pt x="10454" y="1489"/>
                  <a:pt x="10422" y="1557"/>
                  <a:pt x="10407" y="1574"/>
                </a:cubicBezTo>
                <a:cubicBezTo>
                  <a:pt x="10369" y="1617"/>
                  <a:pt x="10269" y="1650"/>
                  <a:pt x="10142" y="1659"/>
                </a:cubicBezTo>
                <a:cubicBezTo>
                  <a:pt x="10026" y="1668"/>
                  <a:pt x="9960" y="1716"/>
                  <a:pt x="9833" y="1884"/>
                </a:cubicBezTo>
                <a:cubicBezTo>
                  <a:pt x="9791" y="1940"/>
                  <a:pt x="9745" y="1988"/>
                  <a:pt x="9733" y="1988"/>
                </a:cubicBezTo>
                <a:cubicBezTo>
                  <a:pt x="9721" y="1988"/>
                  <a:pt x="9674" y="2067"/>
                  <a:pt x="9627" y="2163"/>
                </a:cubicBezTo>
                <a:cubicBezTo>
                  <a:pt x="9512" y="2397"/>
                  <a:pt x="9473" y="2451"/>
                  <a:pt x="9424" y="2451"/>
                </a:cubicBezTo>
                <a:cubicBezTo>
                  <a:pt x="9402" y="2451"/>
                  <a:pt x="9378" y="2474"/>
                  <a:pt x="9371" y="2500"/>
                </a:cubicBezTo>
                <a:cubicBezTo>
                  <a:pt x="9364" y="2527"/>
                  <a:pt x="9350" y="2541"/>
                  <a:pt x="9340" y="2532"/>
                </a:cubicBezTo>
                <a:cubicBezTo>
                  <a:pt x="9314" y="2509"/>
                  <a:pt x="9155" y="2750"/>
                  <a:pt x="9171" y="2788"/>
                </a:cubicBezTo>
                <a:cubicBezTo>
                  <a:pt x="9179" y="2806"/>
                  <a:pt x="9176" y="2828"/>
                  <a:pt x="9165" y="2838"/>
                </a:cubicBezTo>
                <a:cubicBezTo>
                  <a:pt x="9154" y="2847"/>
                  <a:pt x="9150" y="2883"/>
                  <a:pt x="9156" y="2914"/>
                </a:cubicBezTo>
                <a:cubicBezTo>
                  <a:pt x="9163" y="2952"/>
                  <a:pt x="9147" y="2986"/>
                  <a:pt x="9109" y="3022"/>
                </a:cubicBezTo>
                <a:cubicBezTo>
                  <a:pt x="9055" y="3073"/>
                  <a:pt x="9051" y="3073"/>
                  <a:pt x="9012" y="3022"/>
                </a:cubicBezTo>
                <a:cubicBezTo>
                  <a:pt x="8990" y="2993"/>
                  <a:pt x="8972" y="2952"/>
                  <a:pt x="8972" y="2928"/>
                </a:cubicBezTo>
                <a:cubicBezTo>
                  <a:pt x="8972" y="2844"/>
                  <a:pt x="8792" y="2503"/>
                  <a:pt x="8613" y="2249"/>
                </a:cubicBezTo>
                <a:cubicBezTo>
                  <a:pt x="8514" y="2107"/>
                  <a:pt x="8432" y="1977"/>
                  <a:pt x="8432" y="1956"/>
                </a:cubicBezTo>
                <a:cubicBezTo>
                  <a:pt x="8432" y="1863"/>
                  <a:pt x="8169" y="1559"/>
                  <a:pt x="8054" y="1520"/>
                </a:cubicBezTo>
                <a:cubicBezTo>
                  <a:pt x="8042" y="1516"/>
                  <a:pt x="7999" y="1484"/>
                  <a:pt x="7958" y="1448"/>
                </a:cubicBezTo>
                <a:cubicBezTo>
                  <a:pt x="7887" y="1387"/>
                  <a:pt x="7853" y="1381"/>
                  <a:pt x="7443" y="1381"/>
                </a:cubicBezTo>
                <a:cubicBezTo>
                  <a:pt x="7161" y="1381"/>
                  <a:pt x="6983" y="1395"/>
                  <a:pt x="6956" y="1417"/>
                </a:cubicBezTo>
                <a:cubicBezTo>
                  <a:pt x="6932" y="1435"/>
                  <a:pt x="6875" y="1475"/>
                  <a:pt x="6828" y="1507"/>
                </a:cubicBezTo>
                <a:cubicBezTo>
                  <a:pt x="6686" y="1601"/>
                  <a:pt x="6470" y="1822"/>
                  <a:pt x="6344" y="1997"/>
                </a:cubicBezTo>
                <a:cubicBezTo>
                  <a:pt x="6111" y="2321"/>
                  <a:pt x="5776" y="2864"/>
                  <a:pt x="5723" y="3009"/>
                </a:cubicBezTo>
                <a:cubicBezTo>
                  <a:pt x="5645" y="3223"/>
                  <a:pt x="5559" y="3754"/>
                  <a:pt x="5577" y="3917"/>
                </a:cubicBezTo>
                <a:cubicBezTo>
                  <a:pt x="5591" y="4044"/>
                  <a:pt x="5553" y="4160"/>
                  <a:pt x="5496" y="4160"/>
                </a:cubicBezTo>
                <a:cubicBezTo>
                  <a:pt x="5483" y="4160"/>
                  <a:pt x="5380" y="4022"/>
                  <a:pt x="5268" y="3854"/>
                </a:cubicBezTo>
                <a:cubicBezTo>
                  <a:pt x="5037" y="3511"/>
                  <a:pt x="4822" y="3307"/>
                  <a:pt x="4569" y="3198"/>
                </a:cubicBezTo>
                <a:cubicBezTo>
                  <a:pt x="4486" y="3162"/>
                  <a:pt x="4389" y="3119"/>
                  <a:pt x="4353" y="3103"/>
                </a:cubicBezTo>
                <a:cubicBezTo>
                  <a:pt x="4208" y="3039"/>
                  <a:pt x="3913" y="2999"/>
                  <a:pt x="3857" y="3036"/>
                </a:cubicBezTo>
                <a:cubicBezTo>
                  <a:pt x="3827" y="3055"/>
                  <a:pt x="3776" y="3072"/>
                  <a:pt x="3748" y="3072"/>
                </a:cubicBezTo>
                <a:cubicBezTo>
                  <a:pt x="3720" y="3072"/>
                  <a:pt x="3691" y="3089"/>
                  <a:pt x="3683" y="3108"/>
                </a:cubicBezTo>
                <a:cubicBezTo>
                  <a:pt x="3674" y="3128"/>
                  <a:pt x="3640" y="3135"/>
                  <a:pt x="3598" y="3126"/>
                </a:cubicBezTo>
                <a:cubicBezTo>
                  <a:pt x="3553" y="3115"/>
                  <a:pt x="3516" y="3122"/>
                  <a:pt x="3502" y="3148"/>
                </a:cubicBezTo>
                <a:cubicBezTo>
                  <a:pt x="3489" y="3170"/>
                  <a:pt x="3451" y="3196"/>
                  <a:pt x="3414" y="3206"/>
                </a:cubicBezTo>
                <a:cubicBezTo>
                  <a:pt x="3378" y="3217"/>
                  <a:pt x="3317" y="3275"/>
                  <a:pt x="3280" y="3332"/>
                </a:cubicBezTo>
                <a:cubicBezTo>
                  <a:pt x="3243" y="3390"/>
                  <a:pt x="3163" y="3490"/>
                  <a:pt x="3105" y="3553"/>
                </a:cubicBezTo>
                <a:cubicBezTo>
                  <a:pt x="3048" y="3616"/>
                  <a:pt x="2981" y="3700"/>
                  <a:pt x="2956" y="3742"/>
                </a:cubicBezTo>
                <a:cubicBezTo>
                  <a:pt x="2915" y="3809"/>
                  <a:pt x="2882" y="3825"/>
                  <a:pt x="2734" y="3845"/>
                </a:cubicBezTo>
                <a:cubicBezTo>
                  <a:pt x="2720" y="3847"/>
                  <a:pt x="2684" y="3883"/>
                  <a:pt x="2656" y="3926"/>
                </a:cubicBezTo>
                <a:cubicBezTo>
                  <a:pt x="2628" y="3970"/>
                  <a:pt x="2585" y="4009"/>
                  <a:pt x="2559" y="4011"/>
                </a:cubicBezTo>
                <a:cubicBezTo>
                  <a:pt x="2533" y="4014"/>
                  <a:pt x="2512" y="4031"/>
                  <a:pt x="2512" y="4047"/>
                </a:cubicBezTo>
                <a:cubicBezTo>
                  <a:pt x="2512" y="4095"/>
                  <a:pt x="2400" y="4250"/>
                  <a:pt x="2366" y="4250"/>
                </a:cubicBezTo>
                <a:cubicBezTo>
                  <a:pt x="2345" y="4250"/>
                  <a:pt x="2340" y="4272"/>
                  <a:pt x="2347" y="4313"/>
                </a:cubicBezTo>
                <a:cubicBezTo>
                  <a:pt x="2355" y="4356"/>
                  <a:pt x="2340" y="4393"/>
                  <a:pt x="2303" y="4430"/>
                </a:cubicBezTo>
                <a:cubicBezTo>
                  <a:pt x="2188" y="4546"/>
                  <a:pt x="2130" y="4621"/>
                  <a:pt x="2129" y="4659"/>
                </a:cubicBezTo>
                <a:cubicBezTo>
                  <a:pt x="2128" y="4681"/>
                  <a:pt x="2122" y="4837"/>
                  <a:pt x="2113" y="5001"/>
                </a:cubicBezTo>
                <a:cubicBezTo>
                  <a:pt x="2088" y="5479"/>
                  <a:pt x="2145" y="5929"/>
                  <a:pt x="2278" y="6301"/>
                </a:cubicBezTo>
                <a:cubicBezTo>
                  <a:pt x="2312" y="6394"/>
                  <a:pt x="2341" y="6490"/>
                  <a:pt x="2341" y="6516"/>
                </a:cubicBezTo>
                <a:cubicBezTo>
                  <a:pt x="2341" y="6542"/>
                  <a:pt x="2352" y="6601"/>
                  <a:pt x="2369" y="6647"/>
                </a:cubicBezTo>
                <a:cubicBezTo>
                  <a:pt x="2405" y="6747"/>
                  <a:pt x="2398" y="6764"/>
                  <a:pt x="2306" y="6764"/>
                </a:cubicBezTo>
                <a:cubicBezTo>
                  <a:pt x="2268" y="6764"/>
                  <a:pt x="2230" y="6778"/>
                  <a:pt x="2222" y="6795"/>
                </a:cubicBezTo>
                <a:cubicBezTo>
                  <a:pt x="2208" y="6828"/>
                  <a:pt x="2033" y="6953"/>
                  <a:pt x="2001" y="6953"/>
                </a:cubicBezTo>
                <a:cubicBezTo>
                  <a:pt x="1969" y="6953"/>
                  <a:pt x="1806" y="7072"/>
                  <a:pt x="1792" y="7106"/>
                </a:cubicBezTo>
                <a:cubicBezTo>
                  <a:pt x="1784" y="7123"/>
                  <a:pt x="1770" y="7132"/>
                  <a:pt x="1760" y="7124"/>
                </a:cubicBezTo>
                <a:cubicBezTo>
                  <a:pt x="1751" y="7115"/>
                  <a:pt x="1731" y="7126"/>
                  <a:pt x="1717" y="7151"/>
                </a:cubicBezTo>
                <a:cubicBezTo>
                  <a:pt x="1703" y="7175"/>
                  <a:pt x="1644" y="7207"/>
                  <a:pt x="1589" y="7218"/>
                </a:cubicBezTo>
                <a:cubicBezTo>
                  <a:pt x="1533" y="7229"/>
                  <a:pt x="1468" y="7264"/>
                  <a:pt x="1442" y="7299"/>
                </a:cubicBezTo>
                <a:cubicBezTo>
                  <a:pt x="1414" y="7335"/>
                  <a:pt x="1367" y="7363"/>
                  <a:pt x="1330" y="7362"/>
                </a:cubicBezTo>
                <a:cubicBezTo>
                  <a:pt x="1294" y="7360"/>
                  <a:pt x="1264" y="7367"/>
                  <a:pt x="1264" y="7380"/>
                </a:cubicBezTo>
                <a:cubicBezTo>
                  <a:pt x="1264" y="7393"/>
                  <a:pt x="1208" y="7456"/>
                  <a:pt x="1139" y="7519"/>
                </a:cubicBezTo>
                <a:cubicBezTo>
                  <a:pt x="1068" y="7586"/>
                  <a:pt x="980" y="7709"/>
                  <a:pt x="930" y="7807"/>
                </a:cubicBezTo>
                <a:cubicBezTo>
                  <a:pt x="883" y="7900"/>
                  <a:pt x="837" y="7974"/>
                  <a:pt x="827" y="7974"/>
                </a:cubicBezTo>
                <a:cubicBezTo>
                  <a:pt x="818" y="7974"/>
                  <a:pt x="812" y="7988"/>
                  <a:pt x="812" y="8005"/>
                </a:cubicBezTo>
                <a:cubicBezTo>
                  <a:pt x="812" y="8022"/>
                  <a:pt x="779" y="8108"/>
                  <a:pt x="740" y="8198"/>
                </a:cubicBezTo>
                <a:cubicBezTo>
                  <a:pt x="651" y="8403"/>
                  <a:pt x="631" y="8493"/>
                  <a:pt x="575" y="8936"/>
                </a:cubicBezTo>
                <a:cubicBezTo>
                  <a:pt x="550" y="9132"/>
                  <a:pt x="521" y="9353"/>
                  <a:pt x="509" y="9426"/>
                </a:cubicBezTo>
                <a:cubicBezTo>
                  <a:pt x="497" y="9499"/>
                  <a:pt x="494" y="9634"/>
                  <a:pt x="500" y="9723"/>
                </a:cubicBezTo>
                <a:cubicBezTo>
                  <a:pt x="506" y="9812"/>
                  <a:pt x="512" y="9962"/>
                  <a:pt x="518" y="10056"/>
                </a:cubicBezTo>
                <a:cubicBezTo>
                  <a:pt x="536" y="10319"/>
                  <a:pt x="548" y="10430"/>
                  <a:pt x="575" y="10582"/>
                </a:cubicBezTo>
                <a:cubicBezTo>
                  <a:pt x="632" y="10908"/>
                  <a:pt x="855" y="11618"/>
                  <a:pt x="909" y="11648"/>
                </a:cubicBezTo>
                <a:cubicBezTo>
                  <a:pt x="927" y="11658"/>
                  <a:pt x="940" y="11684"/>
                  <a:pt x="940" y="11711"/>
                </a:cubicBezTo>
                <a:cubicBezTo>
                  <a:pt x="940" y="11776"/>
                  <a:pt x="980" y="11877"/>
                  <a:pt x="1061" y="12012"/>
                </a:cubicBezTo>
                <a:cubicBezTo>
                  <a:pt x="1099" y="12074"/>
                  <a:pt x="1135" y="12156"/>
                  <a:pt x="1143" y="12192"/>
                </a:cubicBezTo>
                <a:cubicBezTo>
                  <a:pt x="1150" y="12228"/>
                  <a:pt x="1165" y="12255"/>
                  <a:pt x="1174" y="12255"/>
                </a:cubicBezTo>
                <a:cubicBezTo>
                  <a:pt x="1182" y="12255"/>
                  <a:pt x="1247" y="12356"/>
                  <a:pt x="1317" y="12475"/>
                </a:cubicBezTo>
                <a:cubicBezTo>
                  <a:pt x="1388" y="12595"/>
                  <a:pt x="1458" y="12691"/>
                  <a:pt x="1473" y="12691"/>
                </a:cubicBezTo>
                <a:cubicBezTo>
                  <a:pt x="1489" y="12691"/>
                  <a:pt x="1507" y="12714"/>
                  <a:pt x="1514" y="12741"/>
                </a:cubicBezTo>
                <a:cubicBezTo>
                  <a:pt x="1532" y="12809"/>
                  <a:pt x="1737" y="12950"/>
                  <a:pt x="1963" y="13051"/>
                </a:cubicBezTo>
                <a:cubicBezTo>
                  <a:pt x="2225" y="13168"/>
                  <a:pt x="2596" y="13365"/>
                  <a:pt x="2659" y="13424"/>
                </a:cubicBezTo>
                <a:cubicBezTo>
                  <a:pt x="2687" y="13451"/>
                  <a:pt x="2772" y="13498"/>
                  <a:pt x="2843" y="13528"/>
                </a:cubicBezTo>
                <a:lnTo>
                  <a:pt x="2971" y="13582"/>
                </a:lnTo>
                <a:lnTo>
                  <a:pt x="3037" y="13474"/>
                </a:lnTo>
                <a:cubicBezTo>
                  <a:pt x="3089" y="13387"/>
                  <a:pt x="3109" y="13372"/>
                  <a:pt x="3158" y="13388"/>
                </a:cubicBezTo>
                <a:cubicBezTo>
                  <a:pt x="3205" y="13403"/>
                  <a:pt x="3224" y="13393"/>
                  <a:pt x="3243" y="13343"/>
                </a:cubicBezTo>
                <a:cubicBezTo>
                  <a:pt x="3277" y="13251"/>
                  <a:pt x="3334" y="13263"/>
                  <a:pt x="3408" y="13379"/>
                </a:cubicBezTo>
                <a:cubicBezTo>
                  <a:pt x="3563" y="13620"/>
                  <a:pt x="3591" y="13704"/>
                  <a:pt x="3623" y="14013"/>
                </a:cubicBezTo>
                <a:cubicBezTo>
                  <a:pt x="3665" y="14413"/>
                  <a:pt x="3635" y="14647"/>
                  <a:pt x="3542" y="14647"/>
                </a:cubicBezTo>
                <a:cubicBezTo>
                  <a:pt x="3518" y="14647"/>
                  <a:pt x="3472" y="14672"/>
                  <a:pt x="3442" y="14706"/>
                </a:cubicBezTo>
                <a:cubicBezTo>
                  <a:pt x="3374" y="14784"/>
                  <a:pt x="3375" y="14785"/>
                  <a:pt x="3280" y="14692"/>
                </a:cubicBezTo>
                <a:cubicBezTo>
                  <a:pt x="3237" y="14650"/>
                  <a:pt x="3202" y="14629"/>
                  <a:pt x="3202" y="14643"/>
                </a:cubicBezTo>
                <a:cubicBezTo>
                  <a:pt x="3202" y="14656"/>
                  <a:pt x="3229" y="14746"/>
                  <a:pt x="3264" y="14845"/>
                </a:cubicBezTo>
                <a:cubicBezTo>
                  <a:pt x="3300" y="14945"/>
                  <a:pt x="3326" y="15036"/>
                  <a:pt x="3321" y="15048"/>
                </a:cubicBezTo>
                <a:cubicBezTo>
                  <a:pt x="3296" y="15104"/>
                  <a:pt x="3606" y="15873"/>
                  <a:pt x="3667" y="15907"/>
                </a:cubicBezTo>
                <a:cubicBezTo>
                  <a:pt x="3682" y="15915"/>
                  <a:pt x="3724" y="15991"/>
                  <a:pt x="3761" y="16073"/>
                </a:cubicBezTo>
                <a:cubicBezTo>
                  <a:pt x="3832" y="16233"/>
                  <a:pt x="4208" y="16755"/>
                  <a:pt x="4279" y="16793"/>
                </a:cubicBezTo>
                <a:cubicBezTo>
                  <a:pt x="4302" y="16805"/>
                  <a:pt x="4319" y="16829"/>
                  <a:pt x="4319" y="16846"/>
                </a:cubicBezTo>
                <a:cubicBezTo>
                  <a:pt x="4319" y="16864"/>
                  <a:pt x="4339" y="16878"/>
                  <a:pt x="4363" y="16878"/>
                </a:cubicBezTo>
                <a:cubicBezTo>
                  <a:pt x="4387" y="16878"/>
                  <a:pt x="4413" y="16899"/>
                  <a:pt x="4419" y="16923"/>
                </a:cubicBezTo>
                <a:cubicBezTo>
                  <a:pt x="4425" y="16947"/>
                  <a:pt x="4457" y="16975"/>
                  <a:pt x="4488" y="16986"/>
                </a:cubicBezTo>
                <a:cubicBezTo>
                  <a:pt x="4518" y="16997"/>
                  <a:pt x="4586" y="17053"/>
                  <a:pt x="4641" y="17107"/>
                </a:cubicBezTo>
                <a:cubicBezTo>
                  <a:pt x="4695" y="17161"/>
                  <a:pt x="4770" y="17228"/>
                  <a:pt x="4806" y="17256"/>
                </a:cubicBezTo>
                <a:cubicBezTo>
                  <a:pt x="4841" y="17283"/>
                  <a:pt x="4896" y="17325"/>
                  <a:pt x="4928" y="17350"/>
                </a:cubicBezTo>
                <a:cubicBezTo>
                  <a:pt x="5016" y="17420"/>
                  <a:pt x="5102" y="17588"/>
                  <a:pt x="5102" y="17687"/>
                </a:cubicBezTo>
                <a:cubicBezTo>
                  <a:pt x="5102" y="17736"/>
                  <a:pt x="5117" y="17782"/>
                  <a:pt x="5134" y="17791"/>
                </a:cubicBezTo>
                <a:cubicBezTo>
                  <a:pt x="5150" y="17800"/>
                  <a:pt x="5156" y="17820"/>
                  <a:pt x="5149" y="17836"/>
                </a:cubicBezTo>
                <a:cubicBezTo>
                  <a:pt x="5143" y="17851"/>
                  <a:pt x="5151" y="17871"/>
                  <a:pt x="5168" y="17881"/>
                </a:cubicBezTo>
                <a:cubicBezTo>
                  <a:pt x="5192" y="17894"/>
                  <a:pt x="5194" y="17922"/>
                  <a:pt x="5177" y="18011"/>
                </a:cubicBezTo>
                <a:cubicBezTo>
                  <a:pt x="5164" y="18082"/>
                  <a:pt x="5164" y="18136"/>
                  <a:pt x="5177" y="18160"/>
                </a:cubicBezTo>
                <a:cubicBezTo>
                  <a:pt x="5189" y="18180"/>
                  <a:pt x="5206" y="18248"/>
                  <a:pt x="5215" y="18308"/>
                </a:cubicBezTo>
                <a:cubicBezTo>
                  <a:pt x="5224" y="18368"/>
                  <a:pt x="5282" y="18564"/>
                  <a:pt x="5346" y="18744"/>
                </a:cubicBezTo>
                <a:lnTo>
                  <a:pt x="5461" y="19068"/>
                </a:lnTo>
                <a:lnTo>
                  <a:pt x="5430" y="19221"/>
                </a:lnTo>
                <a:lnTo>
                  <a:pt x="5399" y="19378"/>
                </a:lnTo>
                <a:lnTo>
                  <a:pt x="5467" y="19482"/>
                </a:lnTo>
                <a:cubicBezTo>
                  <a:pt x="5506" y="19539"/>
                  <a:pt x="5587" y="19634"/>
                  <a:pt x="5648" y="19693"/>
                </a:cubicBezTo>
                <a:cubicBezTo>
                  <a:pt x="5719" y="19761"/>
                  <a:pt x="5756" y="19815"/>
                  <a:pt x="5748" y="19842"/>
                </a:cubicBezTo>
                <a:cubicBezTo>
                  <a:pt x="5725" y="19929"/>
                  <a:pt x="5868" y="20163"/>
                  <a:pt x="6048" y="20332"/>
                </a:cubicBezTo>
                <a:cubicBezTo>
                  <a:pt x="6145" y="20423"/>
                  <a:pt x="6259" y="20516"/>
                  <a:pt x="6301" y="20539"/>
                </a:cubicBezTo>
                <a:cubicBezTo>
                  <a:pt x="6804" y="20809"/>
                  <a:pt x="6988" y="20863"/>
                  <a:pt x="7352" y="20844"/>
                </a:cubicBezTo>
                <a:cubicBezTo>
                  <a:pt x="7638" y="20830"/>
                  <a:pt x="7832" y="20773"/>
                  <a:pt x="7808" y="20710"/>
                </a:cubicBezTo>
                <a:cubicBezTo>
                  <a:pt x="7802" y="20694"/>
                  <a:pt x="7895" y="20650"/>
                  <a:pt x="8014" y="20611"/>
                </a:cubicBezTo>
                <a:cubicBezTo>
                  <a:pt x="8132" y="20572"/>
                  <a:pt x="8276" y="20511"/>
                  <a:pt x="8335" y="20476"/>
                </a:cubicBezTo>
                <a:cubicBezTo>
                  <a:pt x="8394" y="20440"/>
                  <a:pt x="8488" y="20390"/>
                  <a:pt x="8541" y="20363"/>
                </a:cubicBezTo>
                <a:cubicBezTo>
                  <a:pt x="8594" y="20337"/>
                  <a:pt x="8673" y="20272"/>
                  <a:pt x="8716" y="20224"/>
                </a:cubicBezTo>
                <a:cubicBezTo>
                  <a:pt x="8759" y="20175"/>
                  <a:pt x="8803" y="20138"/>
                  <a:pt x="8816" y="20138"/>
                </a:cubicBezTo>
                <a:cubicBezTo>
                  <a:pt x="8829" y="20138"/>
                  <a:pt x="8854" y="20106"/>
                  <a:pt x="8872" y="20066"/>
                </a:cubicBezTo>
                <a:cubicBezTo>
                  <a:pt x="8905" y="19994"/>
                  <a:pt x="8955" y="19978"/>
                  <a:pt x="9009" y="20026"/>
                </a:cubicBezTo>
                <a:cubicBezTo>
                  <a:pt x="9025" y="20040"/>
                  <a:pt x="9079" y="20047"/>
                  <a:pt x="9128" y="20044"/>
                </a:cubicBezTo>
                <a:cubicBezTo>
                  <a:pt x="9233" y="20038"/>
                  <a:pt x="9230" y="20041"/>
                  <a:pt x="9368" y="20062"/>
                </a:cubicBezTo>
                <a:cubicBezTo>
                  <a:pt x="9427" y="20071"/>
                  <a:pt x="9505" y="20090"/>
                  <a:pt x="9540" y="20107"/>
                </a:cubicBezTo>
                <a:cubicBezTo>
                  <a:pt x="9574" y="20124"/>
                  <a:pt x="9632" y="20138"/>
                  <a:pt x="9671" y="20138"/>
                </a:cubicBezTo>
                <a:cubicBezTo>
                  <a:pt x="9710" y="20138"/>
                  <a:pt x="9769" y="20152"/>
                  <a:pt x="9802" y="20170"/>
                </a:cubicBezTo>
                <a:cubicBezTo>
                  <a:pt x="9933" y="20242"/>
                  <a:pt x="10366" y="20325"/>
                  <a:pt x="10619" y="20327"/>
                </a:cubicBezTo>
                <a:cubicBezTo>
                  <a:pt x="10857" y="20329"/>
                  <a:pt x="10887" y="20323"/>
                  <a:pt x="10928" y="20264"/>
                </a:cubicBezTo>
                <a:cubicBezTo>
                  <a:pt x="10953" y="20229"/>
                  <a:pt x="10999" y="20199"/>
                  <a:pt x="11031" y="20197"/>
                </a:cubicBezTo>
                <a:cubicBezTo>
                  <a:pt x="11159" y="20189"/>
                  <a:pt x="11246" y="20167"/>
                  <a:pt x="11384" y="20107"/>
                </a:cubicBezTo>
                <a:cubicBezTo>
                  <a:pt x="11463" y="20073"/>
                  <a:pt x="11541" y="20044"/>
                  <a:pt x="11559" y="20044"/>
                </a:cubicBezTo>
                <a:cubicBezTo>
                  <a:pt x="11576" y="20044"/>
                  <a:pt x="11636" y="20015"/>
                  <a:pt x="11690" y="19981"/>
                </a:cubicBezTo>
                <a:cubicBezTo>
                  <a:pt x="11759" y="19937"/>
                  <a:pt x="11795" y="19889"/>
                  <a:pt x="11821" y="19810"/>
                </a:cubicBezTo>
                <a:cubicBezTo>
                  <a:pt x="11841" y="19749"/>
                  <a:pt x="11873" y="19691"/>
                  <a:pt x="11892" y="19680"/>
                </a:cubicBezTo>
                <a:cubicBezTo>
                  <a:pt x="11990" y="19622"/>
                  <a:pt x="12220" y="19414"/>
                  <a:pt x="12267" y="19342"/>
                </a:cubicBezTo>
                <a:cubicBezTo>
                  <a:pt x="12296" y="19298"/>
                  <a:pt x="12378" y="19193"/>
                  <a:pt x="12451" y="19109"/>
                </a:cubicBezTo>
                <a:cubicBezTo>
                  <a:pt x="12592" y="18947"/>
                  <a:pt x="12716" y="18678"/>
                  <a:pt x="12716" y="18537"/>
                </a:cubicBezTo>
                <a:cubicBezTo>
                  <a:pt x="12716" y="18463"/>
                  <a:pt x="12711" y="18467"/>
                  <a:pt x="12623" y="18600"/>
                </a:cubicBezTo>
                <a:cubicBezTo>
                  <a:pt x="12525" y="18747"/>
                  <a:pt x="12426" y="18789"/>
                  <a:pt x="12401" y="18695"/>
                </a:cubicBezTo>
                <a:cubicBezTo>
                  <a:pt x="12394" y="18669"/>
                  <a:pt x="12364" y="18650"/>
                  <a:pt x="12336" y="18650"/>
                </a:cubicBezTo>
                <a:cubicBezTo>
                  <a:pt x="12244" y="18650"/>
                  <a:pt x="12231" y="18537"/>
                  <a:pt x="12273" y="18173"/>
                </a:cubicBezTo>
                <a:cubicBezTo>
                  <a:pt x="12306" y="17884"/>
                  <a:pt x="12316" y="17848"/>
                  <a:pt x="12382" y="17755"/>
                </a:cubicBezTo>
                <a:cubicBezTo>
                  <a:pt x="12422" y="17699"/>
                  <a:pt x="12459" y="17614"/>
                  <a:pt x="12467" y="17566"/>
                </a:cubicBezTo>
                <a:cubicBezTo>
                  <a:pt x="12474" y="17518"/>
                  <a:pt x="12510" y="17438"/>
                  <a:pt x="12545" y="17391"/>
                </a:cubicBezTo>
                <a:cubicBezTo>
                  <a:pt x="12597" y="17318"/>
                  <a:pt x="12614" y="17313"/>
                  <a:pt x="12641" y="17346"/>
                </a:cubicBezTo>
                <a:cubicBezTo>
                  <a:pt x="12698" y="17414"/>
                  <a:pt x="12665" y="17624"/>
                  <a:pt x="12598" y="17624"/>
                </a:cubicBezTo>
                <a:cubicBezTo>
                  <a:pt x="12532" y="17624"/>
                  <a:pt x="12414" y="18038"/>
                  <a:pt x="12414" y="18268"/>
                </a:cubicBezTo>
                <a:cubicBezTo>
                  <a:pt x="12414" y="18467"/>
                  <a:pt x="12468" y="18430"/>
                  <a:pt x="12541" y="18182"/>
                </a:cubicBezTo>
                <a:cubicBezTo>
                  <a:pt x="12594" y="18006"/>
                  <a:pt x="12609" y="17984"/>
                  <a:pt x="12654" y="17993"/>
                </a:cubicBezTo>
                <a:cubicBezTo>
                  <a:pt x="12729" y="18008"/>
                  <a:pt x="12762" y="18064"/>
                  <a:pt x="12775" y="18209"/>
                </a:cubicBezTo>
                <a:cubicBezTo>
                  <a:pt x="12782" y="18280"/>
                  <a:pt x="12787" y="18339"/>
                  <a:pt x="12788" y="18340"/>
                </a:cubicBezTo>
                <a:cubicBezTo>
                  <a:pt x="12789" y="18340"/>
                  <a:pt x="12898" y="18369"/>
                  <a:pt x="13028" y="18402"/>
                </a:cubicBezTo>
                <a:cubicBezTo>
                  <a:pt x="13158" y="18436"/>
                  <a:pt x="13352" y="18486"/>
                  <a:pt x="13459" y="18515"/>
                </a:cubicBezTo>
                <a:cubicBezTo>
                  <a:pt x="13596" y="18553"/>
                  <a:pt x="13753" y="18566"/>
                  <a:pt x="13999" y="18564"/>
                </a:cubicBezTo>
                <a:cubicBezTo>
                  <a:pt x="14329" y="18562"/>
                  <a:pt x="14352" y="18562"/>
                  <a:pt x="14461" y="18483"/>
                </a:cubicBezTo>
                <a:cubicBezTo>
                  <a:pt x="14528" y="18435"/>
                  <a:pt x="14612" y="18398"/>
                  <a:pt x="14663" y="18398"/>
                </a:cubicBezTo>
                <a:cubicBezTo>
                  <a:pt x="14713" y="18398"/>
                  <a:pt x="14793" y="18367"/>
                  <a:pt x="14847" y="18326"/>
                </a:cubicBezTo>
                <a:cubicBezTo>
                  <a:pt x="14901" y="18286"/>
                  <a:pt x="14988" y="18240"/>
                  <a:pt x="15041" y="18218"/>
                </a:cubicBezTo>
                <a:cubicBezTo>
                  <a:pt x="15251" y="18132"/>
                  <a:pt x="15462" y="18018"/>
                  <a:pt x="15500" y="17971"/>
                </a:cubicBezTo>
                <a:cubicBezTo>
                  <a:pt x="15535" y="17927"/>
                  <a:pt x="15543" y="17926"/>
                  <a:pt x="15565" y="17966"/>
                </a:cubicBezTo>
                <a:cubicBezTo>
                  <a:pt x="15600" y="18031"/>
                  <a:pt x="15677" y="18081"/>
                  <a:pt x="15815" y="18124"/>
                </a:cubicBezTo>
                <a:cubicBezTo>
                  <a:pt x="15880" y="18144"/>
                  <a:pt x="15953" y="18173"/>
                  <a:pt x="15977" y="18187"/>
                </a:cubicBezTo>
                <a:cubicBezTo>
                  <a:pt x="16820" y="18678"/>
                  <a:pt x="17019" y="18772"/>
                  <a:pt x="17238" y="18789"/>
                </a:cubicBezTo>
                <a:cubicBezTo>
                  <a:pt x="17315" y="18795"/>
                  <a:pt x="17378" y="18804"/>
                  <a:pt x="17378" y="18807"/>
                </a:cubicBezTo>
                <a:cubicBezTo>
                  <a:pt x="17378" y="18810"/>
                  <a:pt x="17458" y="18812"/>
                  <a:pt x="17559" y="18816"/>
                </a:cubicBezTo>
                <a:cubicBezTo>
                  <a:pt x="17660" y="18820"/>
                  <a:pt x="17821" y="18832"/>
                  <a:pt x="17918" y="18839"/>
                </a:cubicBezTo>
                <a:cubicBezTo>
                  <a:pt x="18062" y="18848"/>
                  <a:pt x="18103" y="18838"/>
                  <a:pt x="18136" y="18794"/>
                </a:cubicBezTo>
                <a:cubicBezTo>
                  <a:pt x="18159" y="18764"/>
                  <a:pt x="18208" y="18733"/>
                  <a:pt x="18246" y="18722"/>
                </a:cubicBezTo>
                <a:cubicBezTo>
                  <a:pt x="18284" y="18711"/>
                  <a:pt x="18320" y="18692"/>
                  <a:pt x="18327" y="18677"/>
                </a:cubicBezTo>
                <a:cubicBezTo>
                  <a:pt x="18333" y="18662"/>
                  <a:pt x="18358" y="18650"/>
                  <a:pt x="18383" y="18650"/>
                </a:cubicBezTo>
                <a:cubicBezTo>
                  <a:pt x="18408" y="18650"/>
                  <a:pt x="18479" y="18612"/>
                  <a:pt x="18539" y="18569"/>
                </a:cubicBezTo>
                <a:cubicBezTo>
                  <a:pt x="18642" y="18496"/>
                  <a:pt x="18665" y="18476"/>
                  <a:pt x="18760" y="18398"/>
                </a:cubicBezTo>
                <a:cubicBezTo>
                  <a:pt x="18902" y="18282"/>
                  <a:pt x="19001" y="18218"/>
                  <a:pt x="19066" y="18200"/>
                </a:cubicBezTo>
                <a:cubicBezTo>
                  <a:pt x="19173" y="18171"/>
                  <a:pt x="19424" y="17924"/>
                  <a:pt x="19484" y="17786"/>
                </a:cubicBezTo>
                <a:cubicBezTo>
                  <a:pt x="19513" y="17722"/>
                  <a:pt x="19556" y="17643"/>
                  <a:pt x="19581" y="17611"/>
                </a:cubicBezTo>
                <a:cubicBezTo>
                  <a:pt x="19606" y="17579"/>
                  <a:pt x="19622" y="17544"/>
                  <a:pt x="19615" y="17530"/>
                </a:cubicBezTo>
                <a:cubicBezTo>
                  <a:pt x="19609" y="17516"/>
                  <a:pt x="19644" y="17427"/>
                  <a:pt x="19693" y="17337"/>
                </a:cubicBezTo>
                <a:cubicBezTo>
                  <a:pt x="19848" y="17056"/>
                  <a:pt x="20005" y="16536"/>
                  <a:pt x="19993" y="16338"/>
                </a:cubicBezTo>
                <a:cubicBezTo>
                  <a:pt x="19986" y="16215"/>
                  <a:pt x="20009" y="15874"/>
                  <a:pt x="20030" y="15794"/>
                </a:cubicBezTo>
                <a:cubicBezTo>
                  <a:pt x="20037" y="15769"/>
                  <a:pt x="20042" y="15663"/>
                  <a:pt x="20043" y="15560"/>
                </a:cubicBezTo>
                <a:cubicBezTo>
                  <a:pt x="20045" y="15396"/>
                  <a:pt x="20040" y="15357"/>
                  <a:pt x="19977" y="15236"/>
                </a:cubicBezTo>
                <a:cubicBezTo>
                  <a:pt x="19939" y="15161"/>
                  <a:pt x="19906" y="15087"/>
                  <a:pt x="19906" y="15066"/>
                </a:cubicBezTo>
                <a:cubicBezTo>
                  <a:pt x="19906" y="15044"/>
                  <a:pt x="19870" y="14970"/>
                  <a:pt x="19825" y="14904"/>
                </a:cubicBezTo>
                <a:cubicBezTo>
                  <a:pt x="19776" y="14834"/>
                  <a:pt x="19734" y="14742"/>
                  <a:pt x="19725" y="14679"/>
                </a:cubicBezTo>
                <a:cubicBezTo>
                  <a:pt x="19716" y="14619"/>
                  <a:pt x="19688" y="14531"/>
                  <a:pt x="19665" y="14485"/>
                </a:cubicBezTo>
                <a:cubicBezTo>
                  <a:pt x="19601" y="14354"/>
                  <a:pt x="19625" y="14187"/>
                  <a:pt x="19697" y="14270"/>
                </a:cubicBezTo>
                <a:cubicBezTo>
                  <a:pt x="19729" y="14307"/>
                  <a:pt x="19854" y="14344"/>
                  <a:pt x="19931" y="14342"/>
                </a:cubicBezTo>
                <a:cubicBezTo>
                  <a:pt x="20023" y="14338"/>
                  <a:pt x="20368" y="14208"/>
                  <a:pt x="20405" y="14162"/>
                </a:cubicBezTo>
                <a:cubicBezTo>
                  <a:pt x="20424" y="14138"/>
                  <a:pt x="20448" y="14117"/>
                  <a:pt x="20461" y="14117"/>
                </a:cubicBezTo>
                <a:cubicBezTo>
                  <a:pt x="20474" y="14117"/>
                  <a:pt x="20497" y="14092"/>
                  <a:pt x="20508" y="14063"/>
                </a:cubicBezTo>
                <a:cubicBezTo>
                  <a:pt x="20523" y="14025"/>
                  <a:pt x="20556" y="14009"/>
                  <a:pt x="20626" y="14009"/>
                </a:cubicBezTo>
                <a:cubicBezTo>
                  <a:pt x="20681" y="14008"/>
                  <a:pt x="20726" y="13994"/>
                  <a:pt x="20726" y="13977"/>
                </a:cubicBezTo>
                <a:cubicBezTo>
                  <a:pt x="20728" y="13921"/>
                  <a:pt x="20861" y="13748"/>
                  <a:pt x="20901" y="13748"/>
                </a:cubicBezTo>
                <a:cubicBezTo>
                  <a:pt x="20924" y="13748"/>
                  <a:pt x="20952" y="13712"/>
                  <a:pt x="20963" y="13667"/>
                </a:cubicBezTo>
                <a:cubicBezTo>
                  <a:pt x="20975" y="13623"/>
                  <a:pt x="20990" y="13594"/>
                  <a:pt x="21001" y="13604"/>
                </a:cubicBezTo>
                <a:cubicBezTo>
                  <a:pt x="21012" y="13614"/>
                  <a:pt x="21043" y="13579"/>
                  <a:pt x="21070" y="13523"/>
                </a:cubicBezTo>
                <a:cubicBezTo>
                  <a:pt x="21096" y="13467"/>
                  <a:pt x="21152" y="13367"/>
                  <a:pt x="21194" y="13303"/>
                </a:cubicBezTo>
                <a:cubicBezTo>
                  <a:pt x="21236" y="13239"/>
                  <a:pt x="21263" y="13186"/>
                  <a:pt x="21254" y="13186"/>
                </a:cubicBezTo>
                <a:cubicBezTo>
                  <a:pt x="21244" y="13186"/>
                  <a:pt x="21265" y="13133"/>
                  <a:pt x="21300" y="13069"/>
                </a:cubicBezTo>
                <a:cubicBezTo>
                  <a:pt x="21378" y="12928"/>
                  <a:pt x="21449" y="12712"/>
                  <a:pt x="21466" y="12570"/>
                </a:cubicBezTo>
                <a:cubicBezTo>
                  <a:pt x="21473" y="12512"/>
                  <a:pt x="21492" y="12439"/>
                  <a:pt x="21510" y="12403"/>
                </a:cubicBezTo>
                <a:cubicBezTo>
                  <a:pt x="21554" y="12312"/>
                  <a:pt x="21550" y="12241"/>
                  <a:pt x="21494" y="12187"/>
                </a:cubicBezTo>
                <a:cubicBezTo>
                  <a:pt x="21453" y="12148"/>
                  <a:pt x="21450" y="12136"/>
                  <a:pt x="21475" y="12093"/>
                </a:cubicBezTo>
                <a:cubicBezTo>
                  <a:pt x="21491" y="12065"/>
                  <a:pt x="21510" y="12045"/>
                  <a:pt x="21519" y="12052"/>
                </a:cubicBezTo>
                <a:cubicBezTo>
                  <a:pt x="21527" y="12060"/>
                  <a:pt x="21536" y="11999"/>
                  <a:pt x="21535" y="11913"/>
                </a:cubicBezTo>
                <a:cubicBezTo>
                  <a:pt x="21533" y="11827"/>
                  <a:pt x="21538" y="11746"/>
                  <a:pt x="21547" y="11738"/>
                </a:cubicBezTo>
                <a:cubicBezTo>
                  <a:pt x="21556" y="11729"/>
                  <a:pt x="21560" y="11712"/>
                  <a:pt x="21553" y="11697"/>
                </a:cubicBezTo>
                <a:cubicBezTo>
                  <a:pt x="21547" y="11682"/>
                  <a:pt x="21551" y="11663"/>
                  <a:pt x="21563" y="11652"/>
                </a:cubicBezTo>
                <a:cubicBezTo>
                  <a:pt x="21600" y="11619"/>
                  <a:pt x="21588" y="11484"/>
                  <a:pt x="21544" y="11450"/>
                </a:cubicBezTo>
                <a:cubicBezTo>
                  <a:pt x="21510" y="11424"/>
                  <a:pt x="21504" y="11403"/>
                  <a:pt x="21519" y="11328"/>
                </a:cubicBezTo>
                <a:cubicBezTo>
                  <a:pt x="21533" y="11259"/>
                  <a:pt x="21532" y="11234"/>
                  <a:pt x="21506" y="11220"/>
                </a:cubicBezTo>
                <a:cubicBezTo>
                  <a:pt x="21481" y="11206"/>
                  <a:pt x="21478" y="11191"/>
                  <a:pt x="21497" y="11158"/>
                </a:cubicBezTo>
                <a:cubicBezTo>
                  <a:pt x="21515" y="11126"/>
                  <a:pt x="21517" y="11110"/>
                  <a:pt x="21500" y="11095"/>
                </a:cubicBezTo>
                <a:cubicBezTo>
                  <a:pt x="21483" y="11079"/>
                  <a:pt x="21483" y="11061"/>
                  <a:pt x="21500" y="11032"/>
                </a:cubicBezTo>
                <a:cubicBezTo>
                  <a:pt x="21517" y="11003"/>
                  <a:pt x="21516" y="10983"/>
                  <a:pt x="21500" y="10969"/>
                </a:cubicBezTo>
                <a:cubicBezTo>
                  <a:pt x="21488" y="10958"/>
                  <a:pt x="21478" y="10923"/>
                  <a:pt x="21478" y="10892"/>
                </a:cubicBezTo>
                <a:cubicBezTo>
                  <a:pt x="21478" y="10862"/>
                  <a:pt x="21439" y="10721"/>
                  <a:pt x="21391" y="10577"/>
                </a:cubicBezTo>
                <a:cubicBezTo>
                  <a:pt x="21216" y="10060"/>
                  <a:pt x="21109" y="9867"/>
                  <a:pt x="20698" y="9327"/>
                </a:cubicBezTo>
                <a:cubicBezTo>
                  <a:pt x="20559" y="9145"/>
                  <a:pt x="20511" y="9105"/>
                  <a:pt x="20364" y="9035"/>
                </a:cubicBezTo>
                <a:cubicBezTo>
                  <a:pt x="20270" y="8990"/>
                  <a:pt x="20178" y="8932"/>
                  <a:pt x="20158" y="8909"/>
                </a:cubicBezTo>
                <a:cubicBezTo>
                  <a:pt x="20137" y="8883"/>
                  <a:pt x="20051" y="8862"/>
                  <a:pt x="19934" y="8855"/>
                </a:cubicBezTo>
                <a:cubicBezTo>
                  <a:pt x="19830" y="8848"/>
                  <a:pt x="19732" y="8837"/>
                  <a:pt x="19715" y="8828"/>
                </a:cubicBezTo>
                <a:cubicBezTo>
                  <a:pt x="19699" y="8819"/>
                  <a:pt x="19668" y="8836"/>
                  <a:pt x="19647" y="8864"/>
                </a:cubicBezTo>
                <a:cubicBezTo>
                  <a:pt x="19622" y="8897"/>
                  <a:pt x="19586" y="8907"/>
                  <a:pt x="19553" y="8895"/>
                </a:cubicBezTo>
                <a:cubicBezTo>
                  <a:pt x="19524" y="8885"/>
                  <a:pt x="19475" y="8894"/>
                  <a:pt x="19441" y="8918"/>
                </a:cubicBezTo>
                <a:cubicBezTo>
                  <a:pt x="19407" y="8942"/>
                  <a:pt x="19336" y="8973"/>
                  <a:pt x="19285" y="8981"/>
                </a:cubicBezTo>
                <a:cubicBezTo>
                  <a:pt x="19231" y="8990"/>
                  <a:pt x="19182" y="9017"/>
                  <a:pt x="19166" y="9048"/>
                </a:cubicBezTo>
                <a:cubicBezTo>
                  <a:pt x="19151" y="9078"/>
                  <a:pt x="19126" y="9091"/>
                  <a:pt x="19113" y="9080"/>
                </a:cubicBezTo>
                <a:cubicBezTo>
                  <a:pt x="19100" y="9068"/>
                  <a:pt x="19072" y="9092"/>
                  <a:pt x="19048" y="9129"/>
                </a:cubicBezTo>
                <a:cubicBezTo>
                  <a:pt x="19023" y="9167"/>
                  <a:pt x="19002" y="9181"/>
                  <a:pt x="19001" y="9165"/>
                </a:cubicBezTo>
                <a:cubicBezTo>
                  <a:pt x="19000" y="9149"/>
                  <a:pt x="18990" y="9174"/>
                  <a:pt x="18982" y="9215"/>
                </a:cubicBezTo>
                <a:cubicBezTo>
                  <a:pt x="18961" y="9322"/>
                  <a:pt x="18897" y="9372"/>
                  <a:pt x="18867" y="9305"/>
                </a:cubicBezTo>
                <a:cubicBezTo>
                  <a:pt x="18846" y="9259"/>
                  <a:pt x="18824" y="9274"/>
                  <a:pt x="18695" y="9449"/>
                </a:cubicBezTo>
                <a:cubicBezTo>
                  <a:pt x="18614" y="9558"/>
                  <a:pt x="18540" y="9651"/>
                  <a:pt x="18530" y="9651"/>
                </a:cubicBezTo>
                <a:cubicBezTo>
                  <a:pt x="18519" y="9651"/>
                  <a:pt x="18505" y="9681"/>
                  <a:pt x="18498" y="9718"/>
                </a:cubicBezTo>
                <a:cubicBezTo>
                  <a:pt x="18488" y="9776"/>
                  <a:pt x="18484" y="9780"/>
                  <a:pt x="18455" y="9745"/>
                </a:cubicBezTo>
                <a:cubicBezTo>
                  <a:pt x="18411" y="9694"/>
                  <a:pt x="18396" y="9716"/>
                  <a:pt x="18367" y="9876"/>
                </a:cubicBezTo>
                <a:cubicBezTo>
                  <a:pt x="18351" y="9966"/>
                  <a:pt x="18331" y="10003"/>
                  <a:pt x="18308" y="9997"/>
                </a:cubicBezTo>
                <a:cubicBezTo>
                  <a:pt x="18221" y="9976"/>
                  <a:pt x="18167" y="10048"/>
                  <a:pt x="18143" y="10209"/>
                </a:cubicBezTo>
                <a:cubicBezTo>
                  <a:pt x="18130" y="10295"/>
                  <a:pt x="18106" y="10396"/>
                  <a:pt x="18090" y="10433"/>
                </a:cubicBezTo>
                <a:cubicBezTo>
                  <a:pt x="18061" y="10498"/>
                  <a:pt x="18061" y="10601"/>
                  <a:pt x="18083" y="10856"/>
                </a:cubicBezTo>
                <a:cubicBezTo>
                  <a:pt x="18090" y="10933"/>
                  <a:pt x="18082" y="10964"/>
                  <a:pt x="18052" y="10987"/>
                </a:cubicBezTo>
                <a:cubicBezTo>
                  <a:pt x="18028" y="11005"/>
                  <a:pt x="18012" y="11050"/>
                  <a:pt x="18012" y="11104"/>
                </a:cubicBezTo>
                <a:cubicBezTo>
                  <a:pt x="18012" y="11198"/>
                  <a:pt x="17956" y="11295"/>
                  <a:pt x="17927" y="11247"/>
                </a:cubicBezTo>
                <a:cubicBezTo>
                  <a:pt x="17918" y="11232"/>
                  <a:pt x="17888" y="11139"/>
                  <a:pt x="17862" y="11045"/>
                </a:cubicBezTo>
                <a:cubicBezTo>
                  <a:pt x="17774" y="10736"/>
                  <a:pt x="17690" y="10499"/>
                  <a:pt x="17646" y="10442"/>
                </a:cubicBezTo>
                <a:cubicBezTo>
                  <a:pt x="17623" y="10412"/>
                  <a:pt x="17603" y="10371"/>
                  <a:pt x="17603" y="10353"/>
                </a:cubicBezTo>
                <a:cubicBezTo>
                  <a:pt x="17603" y="10334"/>
                  <a:pt x="17567" y="10249"/>
                  <a:pt x="17525" y="10164"/>
                </a:cubicBezTo>
                <a:cubicBezTo>
                  <a:pt x="17419" y="9952"/>
                  <a:pt x="17406" y="9897"/>
                  <a:pt x="17447" y="9831"/>
                </a:cubicBezTo>
                <a:cubicBezTo>
                  <a:pt x="17465" y="9801"/>
                  <a:pt x="17488" y="9772"/>
                  <a:pt x="17497" y="9772"/>
                </a:cubicBezTo>
                <a:cubicBezTo>
                  <a:pt x="17505" y="9772"/>
                  <a:pt x="17554" y="9719"/>
                  <a:pt x="17606" y="9651"/>
                </a:cubicBezTo>
                <a:cubicBezTo>
                  <a:pt x="17658" y="9583"/>
                  <a:pt x="17713" y="9525"/>
                  <a:pt x="17728" y="9525"/>
                </a:cubicBezTo>
                <a:cubicBezTo>
                  <a:pt x="17743" y="9525"/>
                  <a:pt x="17781" y="9463"/>
                  <a:pt x="17815" y="9386"/>
                </a:cubicBezTo>
                <a:cubicBezTo>
                  <a:pt x="17849" y="9309"/>
                  <a:pt x="17903" y="9218"/>
                  <a:pt x="17934" y="9183"/>
                </a:cubicBezTo>
                <a:cubicBezTo>
                  <a:pt x="17992" y="9117"/>
                  <a:pt x="18205" y="8530"/>
                  <a:pt x="18205" y="8437"/>
                </a:cubicBezTo>
                <a:cubicBezTo>
                  <a:pt x="18205" y="8406"/>
                  <a:pt x="18215" y="8375"/>
                  <a:pt x="18227" y="8365"/>
                </a:cubicBezTo>
                <a:cubicBezTo>
                  <a:pt x="18239" y="8354"/>
                  <a:pt x="18249" y="8308"/>
                  <a:pt x="18249" y="8261"/>
                </a:cubicBezTo>
                <a:cubicBezTo>
                  <a:pt x="18249" y="8215"/>
                  <a:pt x="18267" y="8127"/>
                  <a:pt x="18289" y="8068"/>
                </a:cubicBezTo>
                <a:cubicBezTo>
                  <a:pt x="18386" y="7806"/>
                  <a:pt x="18398" y="7330"/>
                  <a:pt x="18324" y="6696"/>
                </a:cubicBezTo>
                <a:cubicBezTo>
                  <a:pt x="18316" y="6632"/>
                  <a:pt x="18317" y="6555"/>
                  <a:pt x="18327" y="6525"/>
                </a:cubicBezTo>
                <a:cubicBezTo>
                  <a:pt x="18356" y="6434"/>
                  <a:pt x="18349" y="6383"/>
                  <a:pt x="18299" y="6265"/>
                </a:cubicBezTo>
                <a:cubicBezTo>
                  <a:pt x="18272" y="6202"/>
                  <a:pt x="18244" y="6115"/>
                  <a:pt x="18236" y="6071"/>
                </a:cubicBezTo>
                <a:cubicBezTo>
                  <a:pt x="18229" y="6028"/>
                  <a:pt x="18209" y="5974"/>
                  <a:pt x="18193" y="5954"/>
                </a:cubicBezTo>
                <a:cubicBezTo>
                  <a:pt x="18176" y="5934"/>
                  <a:pt x="18161" y="5886"/>
                  <a:pt x="18161" y="5846"/>
                </a:cubicBezTo>
                <a:cubicBezTo>
                  <a:pt x="18161" y="5806"/>
                  <a:pt x="18143" y="5751"/>
                  <a:pt x="18121" y="5720"/>
                </a:cubicBezTo>
                <a:cubicBezTo>
                  <a:pt x="18099" y="5690"/>
                  <a:pt x="18066" y="5616"/>
                  <a:pt x="18046" y="5559"/>
                </a:cubicBezTo>
                <a:cubicBezTo>
                  <a:pt x="17997" y="5421"/>
                  <a:pt x="17847" y="5205"/>
                  <a:pt x="17753" y="5131"/>
                </a:cubicBezTo>
                <a:cubicBezTo>
                  <a:pt x="17711" y="5099"/>
                  <a:pt x="17607" y="4962"/>
                  <a:pt x="17519" y="4830"/>
                </a:cubicBezTo>
                <a:cubicBezTo>
                  <a:pt x="17430" y="4698"/>
                  <a:pt x="17333" y="4584"/>
                  <a:pt x="17303" y="4574"/>
                </a:cubicBezTo>
                <a:cubicBezTo>
                  <a:pt x="17273" y="4563"/>
                  <a:pt x="17221" y="4512"/>
                  <a:pt x="17188" y="4461"/>
                </a:cubicBezTo>
                <a:cubicBezTo>
                  <a:pt x="17133" y="4377"/>
                  <a:pt x="17117" y="4370"/>
                  <a:pt x="17026" y="4385"/>
                </a:cubicBezTo>
                <a:cubicBezTo>
                  <a:pt x="16970" y="4394"/>
                  <a:pt x="16909" y="4387"/>
                  <a:pt x="16888" y="4371"/>
                </a:cubicBezTo>
                <a:cubicBezTo>
                  <a:pt x="16839" y="4333"/>
                  <a:pt x="16654" y="4283"/>
                  <a:pt x="16489" y="4263"/>
                </a:cubicBezTo>
                <a:cubicBezTo>
                  <a:pt x="16389" y="4252"/>
                  <a:pt x="16343" y="4263"/>
                  <a:pt x="16305" y="4299"/>
                </a:cubicBezTo>
                <a:cubicBezTo>
                  <a:pt x="16268" y="4334"/>
                  <a:pt x="16228" y="4340"/>
                  <a:pt x="16167" y="4326"/>
                </a:cubicBezTo>
                <a:cubicBezTo>
                  <a:pt x="16120" y="4315"/>
                  <a:pt x="16062" y="4322"/>
                  <a:pt x="16039" y="4340"/>
                </a:cubicBezTo>
                <a:cubicBezTo>
                  <a:pt x="15996" y="4373"/>
                  <a:pt x="15924" y="4336"/>
                  <a:pt x="15924" y="4281"/>
                </a:cubicBezTo>
                <a:cubicBezTo>
                  <a:pt x="15924" y="4266"/>
                  <a:pt x="15948" y="4178"/>
                  <a:pt x="15977" y="4088"/>
                </a:cubicBezTo>
                <a:cubicBezTo>
                  <a:pt x="16006" y="3998"/>
                  <a:pt x="16048" y="3849"/>
                  <a:pt x="16074" y="3755"/>
                </a:cubicBezTo>
                <a:cubicBezTo>
                  <a:pt x="16099" y="3662"/>
                  <a:pt x="16130" y="3569"/>
                  <a:pt x="16142" y="3548"/>
                </a:cubicBezTo>
                <a:cubicBezTo>
                  <a:pt x="16154" y="3528"/>
                  <a:pt x="16171" y="3373"/>
                  <a:pt x="16177" y="3206"/>
                </a:cubicBezTo>
                <a:cubicBezTo>
                  <a:pt x="16187" y="2914"/>
                  <a:pt x="16184" y="2897"/>
                  <a:pt x="16121" y="2721"/>
                </a:cubicBezTo>
                <a:cubicBezTo>
                  <a:pt x="16084" y="2620"/>
                  <a:pt x="16047" y="2489"/>
                  <a:pt x="16039" y="2433"/>
                </a:cubicBezTo>
                <a:cubicBezTo>
                  <a:pt x="16032" y="2377"/>
                  <a:pt x="16009" y="2309"/>
                  <a:pt x="15986" y="2280"/>
                </a:cubicBezTo>
                <a:cubicBezTo>
                  <a:pt x="15964" y="2251"/>
                  <a:pt x="15946" y="2206"/>
                  <a:pt x="15946" y="2186"/>
                </a:cubicBezTo>
                <a:cubicBezTo>
                  <a:pt x="15946" y="2165"/>
                  <a:pt x="15925" y="2116"/>
                  <a:pt x="15902" y="2073"/>
                </a:cubicBezTo>
                <a:cubicBezTo>
                  <a:pt x="15879" y="2031"/>
                  <a:pt x="15843" y="1879"/>
                  <a:pt x="15821" y="1736"/>
                </a:cubicBezTo>
                <a:cubicBezTo>
                  <a:pt x="15767" y="1386"/>
                  <a:pt x="15726" y="1271"/>
                  <a:pt x="15587" y="1088"/>
                </a:cubicBezTo>
                <a:cubicBezTo>
                  <a:pt x="15498" y="971"/>
                  <a:pt x="15471" y="918"/>
                  <a:pt x="15481" y="872"/>
                </a:cubicBezTo>
                <a:cubicBezTo>
                  <a:pt x="15491" y="827"/>
                  <a:pt x="15462" y="767"/>
                  <a:pt x="15369" y="630"/>
                </a:cubicBezTo>
                <a:cubicBezTo>
                  <a:pt x="15226" y="420"/>
                  <a:pt x="15086" y="314"/>
                  <a:pt x="14979" y="337"/>
                </a:cubicBezTo>
                <a:cubicBezTo>
                  <a:pt x="14921" y="350"/>
                  <a:pt x="14897" y="334"/>
                  <a:pt x="14866" y="274"/>
                </a:cubicBezTo>
                <a:lnTo>
                  <a:pt x="14829" y="202"/>
                </a:lnTo>
                <a:lnTo>
                  <a:pt x="14729" y="279"/>
                </a:lnTo>
                <a:lnTo>
                  <a:pt x="14629" y="360"/>
                </a:lnTo>
                <a:lnTo>
                  <a:pt x="14588" y="288"/>
                </a:lnTo>
                <a:cubicBezTo>
                  <a:pt x="14567" y="249"/>
                  <a:pt x="14537" y="220"/>
                  <a:pt x="14520" y="220"/>
                </a:cubicBezTo>
                <a:cubicBezTo>
                  <a:pt x="14502" y="220"/>
                  <a:pt x="14451" y="197"/>
                  <a:pt x="14407" y="171"/>
                </a:cubicBezTo>
                <a:cubicBezTo>
                  <a:pt x="14375" y="151"/>
                  <a:pt x="14351" y="141"/>
                  <a:pt x="14326" y="139"/>
                </a:cubicBezTo>
                <a:close/>
                <a:moveTo>
                  <a:pt x="12673" y="2051"/>
                </a:moveTo>
                <a:cubicBezTo>
                  <a:pt x="12672" y="2052"/>
                  <a:pt x="12670" y="2063"/>
                  <a:pt x="12669" y="2064"/>
                </a:cubicBezTo>
                <a:cubicBezTo>
                  <a:pt x="12667" y="2068"/>
                  <a:pt x="12663" y="2065"/>
                  <a:pt x="12657" y="2064"/>
                </a:cubicBezTo>
                <a:lnTo>
                  <a:pt x="12682" y="2096"/>
                </a:lnTo>
                <a:lnTo>
                  <a:pt x="12673" y="2051"/>
                </a:lnTo>
                <a:close/>
                <a:moveTo>
                  <a:pt x="2210" y="4290"/>
                </a:moveTo>
                <a:cubicBezTo>
                  <a:pt x="2201" y="4316"/>
                  <a:pt x="2185" y="4335"/>
                  <a:pt x="2160" y="4340"/>
                </a:cubicBezTo>
                <a:cubicBezTo>
                  <a:pt x="2174" y="4328"/>
                  <a:pt x="2183" y="4329"/>
                  <a:pt x="2197" y="4313"/>
                </a:cubicBezTo>
                <a:cubicBezTo>
                  <a:pt x="2204" y="4305"/>
                  <a:pt x="2205" y="4297"/>
                  <a:pt x="2210" y="4290"/>
                </a:cubicBezTo>
                <a:close/>
                <a:moveTo>
                  <a:pt x="17893" y="5046"/>
                </a:moveTo>
                <a:cubicBezTo>
                  <a:pt x="17899" y="5053"/>
                  <a:pt x="17906" y="5057"/>
                  <a:pt x="17912" y="5064"/>
                </a:cubicBezTo>
                <a:cubicBezTo>
                  <a:pt x="17906" y="5058"/>
                  <a:pt x="17899" y="5054"/>
                  <a:pt x="17893" y="5046"/>
                </a:cubicBezTo>
                <a:close/>
                <a:moveTo>
                  <a:pt x="1960" y="5118"/>
                </a:moveTo>
                <a:cubicBezTo>
                  <a:pt x="1935" y="5170"/>
                  <a:pt x="1898" y="5254"/>
                  <a:pt x="1876" y="5316"/>
                </a:cubicBezTo>
                <a:cubicBezTo>
                  <a:pt x="1852" y="5381"/>
                  <a:pt x="1799" y="5490"/>
                  <a:pt x="1754" y="5559"/>
                </a:cubicBezTo>
                <a:cubicBezTo>
                  <a:pt x="1710" y="5627"/>
                  <a:pt x="1673" y="5704"/>
                  <a:pt x="1673" y="5729"/>
                </a:cubicBezTo>
                <a:cubicBezTo>
                  <a:pt x="1673" y="5754"/>
                  <a:pt x="1659" y="5813"/>
                  <a:pt x="1642" y="5860"/>
                </a:cubicBezTo>
                <a:cubicBezTo>
                  <a:pt x="1625" y="5907"/>
                  <a:pt x="1599" y="6091"/>
                  <a:pt x="1586" y="6269"/>
                </a:cubicBezTo>
                <a:cubicBezTo>
                  <a:pt x="1572" y="6447"/>
                  <a:pt x="1553" y="6608"/>
                  <a:pt x="1542" y="6624"/>
                </a:cubicBezTo>
                <a:cubicBezTo>
                  <a:pt x="1509" y="6672"/>
                  <a:pt x="1520" y="6728"/>
                  <a:pt x="1561" y="6723"/>
                </a:cubicBezTo>
                <a:cubicBezTo>
                  <a:pt x="1618" y="6717"/>
                  <a:pt x="1603" y="6810"/>
                  <a:pt x="1545" y="6822"/>
                </a:cubicBezTo>
                <a:cubicBezTo>
                  <a:pt x="1504" y="6831"/>
                  <a:pt x="1496" y="6848"/>
                  <a:pt x="1505" y="6912"/>
                </a:cubicBezTo>
                <a:cubicBezTo>
                  <a:pt x="1506" y="6925"/>
                  <a:pt x="1508" y="6934"/>
                  <a:pt x="1508" y="6944"/>
                </a:cubicBezTo>
                <a:cubicBezTo>
                  <a:pt x="1513" y="6941"/>
                  <a:pt x="1515" y="6937"/>
                  <a:pt x="1520" y="6935"/>
                </a:cubicBezTo>
                <a:cubicBezTo>
                  <a:pt x="1582" y="6904"/>
                  <a:pt x="1607" y="6875"/>
                  <a:pt x="1598" y="6840"/>
                </a:cubicBezTo>
                <a:cubicBezTo>
                  <a:pt x="1592" y="6817"/>
                  <a:pt x="1597" y="6791"/>
                  <a:pt x="1607" y="6782"/>
                </a:cubicBezTo>
                <a:cubicBezTo>
                  <a:pt x="1618" y="6772"/>
                  <a:pt x="1626" y="6629"/>
                  <a:pt x="1626" y="6462"/>
                </a:cubicBezTo>
                <a:cubicBezTo>
                  <a:pt x="1626" y="6264"/>
                  <a:pt x="1638" y="6116"/>
                  <a:pt x="1661" y="6026"/>
                </a:cubicBezTo>
                <a:cubicBezTo>
                  <a:pt x="1679" y="5952"/>
                  <a:pt x="1695" y="5861"/>
                  <a:pt x="1695" y="5828"/>
                </a:cubicBezTo>
                <a:cubicBezTo>
                  <a:pt x="1695" y="5796"/>
                  <a:pt x="1706" y="5761"/>
                  <a:pt x="1723" y="5752"/>
                </a:cubicBezTo>
                <a:cubicBezTo>
                  <a:pt x="1740" y="5743"/>
                  <a:pt x="1773" y="5668"/>
                  <a:pt x="1798" y="5586"/>
                </a:cubicBezTo>
                <a:cubicBezTo>
                  <a:pt x="1823" y="5503"/>
                  <a:pt x="1851" y="5434"/>
                  <a:pt x="1860" y="5428"/>
                </a:cubicBezTo>
                <a:cubicBezTo>
                  <a:pt x="1906" y="5399"/>
                  <a:pt x="1969" y="5235"/>
                  <a:pt x="1960" y="5167"/>
                </a:cubicBezTo>
                <a:cubicBezTo>
                  <a:pt x="1958" y="5149"/>
                  <a:pt x="1959" y="5133"/>
                  <a:pt x="1960" y="5118"/>
                </a:cubicBezTo>
                <a:close/>
                <a:moveTo>
                  <a:pt x="18402" y="8378"/>
                </a:moveTo>
                <a:cubicBezTo>
                  <a:pt x="18407" y="8404"/>
                  <a:pt x="18396" y="8434"/>
                  <a:pt x="18367" y="8495"/>
                </a:cubicBezTo>
                <a:cubicBezTo>
                  <a:pt x="18370" y="8492"/>
                  <a:pt x="18374" y="8485"/>
                  <a:pt x="18377" y="8482"/>
                </a:cubicBezTo>
                <a:lnTo>
                  <a:pt x="18430" y="8414"/>
                </a:lnTo>
                <a:lnTo>
                  <a:pt x="18402" y="8378"/>
                </a:lnTo>
                <a:close/>
                <a:moveTo>
                  <a:pt x="462" y="8522"/>
                </a:moveTo>
                <a:cubicBezTo>
                  <a:pt x="456" y="8549"/>
                  <a:pt x="444" y="8584"/>
                  <a:pt x="444" y="8599"/>
                </a:cubicBezTo>
                <a:cubicBezTo>
                  <a:pt x="434" y="8587"/>
                  <a:pt x="445" y="8558"/>
                  <a:pt x="462" y="8522"/>
                </a:cubicBezTo>
                <a:close/>
                <a:moveTo>
                  <a:pt x="384" y="8805"/>
                </a:moveTo>
                <a:cubicBezTo>
                  <a:pt x="380" y="8808"/>
                  <a:pt x="376" y="8814"/>
                  <a:pt x="372" y="8814"/>
                </a:cubicBezTo>
                <a:cubicBezTo>
                  <a:pt x="351" y="8814"/>
                  <a:pt x="345" y="8829"/>
                  <a:pt x="353" y="8859"/>
                </a:cubicBezTo>
                <a:cubicBezTo>
                  <a:pt x="362" y="8892"/>
                  <a:pt x="349" y="8915"/>
                  <a:pt x="319" y="8927"/>
                </a:cubicBezTo>
                <a:cubicBezTo>
                  <a:pt x="293" y="8937"/>
                  <a:pt x="272" y="8968"/>
                  <a:pt x="272" y="8999"/>
                </a:cubicBezTo>
                <a:cubicBezTo>
                  <a:pt x="272" y="9030"/>
                  <a:pt x="250" y="9080"/>
                  <a:pt x="222" y="9111"/>
                </a:cubicBezTo>
                <a:cubicBezTo>
                  <a:pt x="194" y="9143"/>
                  <a:pt x="177" y="9189"/>
                  <a:pt x="181" y="9210"/>
                </a:cubicBezTo>
                <a:cubicBezTo>
                  <a:pt x="186" y="9231"/>
                  <a:pt x="175" y="9254"/>
                  <a:pt x="156" y="9264"/>
                </a:cubicBezTo>
                <a:cubicBezTo>
                  <a:pt x="138" y="9275"/>
                  <a:pt x="126" y="9296"/>
                  <a:pt x="132" y="9309"/>
                </a:cubicBezTo>
                <a:cubicBezTo>
                  <a:pt x="137" y="9323"/>
                  <a:pt x="130" y="9351"/>
                  <a:pt x="113" y="9372"/>
                </a:cubicBezTo>
                <a:cubicBezTo>
                  <a:pt x="95" y="9393"/>
                  <a:pt x="78" y="9430"/>
                  <a:pt x="78" y="9453"/>
                </a:cubicBezTo>
                <a:cubicBezTo>
                  <a:pt x="78" y="9476"/>
                  <a:pt x="62" y="9534"/>
                  <a:pt x="41" y="9584"/>
                </a:cubicBezTo>
                <a:cubicBezTo>
                  <a:pt x="10" y="9656"/>
                  <a:pt x="3" y="9716"/>
                  <a:pt x="13" y="9880"/>
                </a:cubicBezTo>
                <a:cubicBezTo>
                  <a:pt x="15" y="9912"/>
                  <a:pt x="15" y="9937"/>
                  <a:pt x="16" y="9966"/>
                </a:cubicBezTo>
                <a:cubicBezTo>
                  <a:pt x="15" y="9904"/>
                  <a:pt x="23" y="9842"/>
                  <a:pt x="35" y="9822"/>
                </a:cubicBezTo>
                <a:cubicBezTo>
                  <a:pt x="47" y="9800"/>
                  <a:pt x="57" y="9750"/>
                  <a:pt x="54" y="9709"/>
                </a:cubicBezTo>
                <a:cubicBezTo>
                  <a:pt x="50" y="9664"/>
                  <a:pt x="56" y="9637"/>
                  <a:pt x="72" y="9642"/>
                </a:cubicBezTo>
                <a:cubicBezTo>
                  <a:pt x="87" y="9646"/>
                  <a:pt x="100" y="9633"/>
                  <a:pt x="100" y="9610"/>
                </a:cubicBezTo>
                <a:cubicBezTo>
                  <a:pt x="100" y="9588"/>
                  <a:pt x="120" y="9542"/>
                  <a:pt x="144" y="9512"/>
                </a:cubicBezTo>
                <a:cubicBezTo>
                  <a:pt x="168" y="9481"/>
                  <a:pt x="188" y="9429"/>
                  <a:pt x="188" y="9399"/>
                </a:cubicBezTo>
                <a:cubicBezTo>
                  <a:pt x="188" y="9370"/>
                  <a:pt x="201" y="9330"/>
                  <a:pt x="219" y="9309"/>
                </a:cubicBezTo>
                <a:cubicBezTo>
                  <a:pt x="237" y="9288"/>
                  <a:pt x="247" y="9261"/>
                  <a:pt x="241" y="9246"/>
                </a:cubicBezTo>
                <a:cubicBezTo>
                  <a:pt x="234" y="9231"/>
                  <a:pt x="253" y="9180"/>
                  <a:pt x="284" y="9138"/>
                </a:cubicBezTo>
                <a:cubicBezTo>
                  <a:pt x="321" y="9089"/>
                  <a:pt x="345" y="9023"/>
                  <a:pt x="350" y="8949"/>
                </a:cubicBezTo>
                <a:cubicBezTo>
                  <a:pt x="353" y="8898"/>
                  <a:pt x="368" y="8844"/>
                  <a:pt x="384" y="8805"/>
                </a:cubicBezTo>
                <a:close/>
                <a:moveTo>
                  <a:pt x="18324" y="8805"/>
                </a:moveTo>
                <a:cubicBezTo>
                  <a:pt x="18324" y="8831"/>
                  <a:pt x="18323" y="8836"/>
                  <a:pt x="18324" y="8868"/>
                </a:cubicBezTo>
                <a:cubicBezTo>
                  <a:pt x="18324" y="8874"/>
                  <a:pt x="18324" y="8877"/>
                  <a:pt x="18324" y="8882"/>
                </a:cubicBezTo>
                <a:cubicBezTo>
                  <a:pt x="18327" y="8872"/>
                  <a:pt x="18329" y="8861"/>
                  <a:pt x="18336" y="8855"/>
                </a:cubicBezTo>
                <a:cubicBezTo>
                  <a:pt x="18353" y="8840"/>
                  <a:pt x="18351" y="8825"/>
                  <a:pt x="18327" y="8805"/>
                </a:cubicBezTo>
                <a:cubicBezTo>
                  <a:pt x="18326" y="8805"/>
                  <a:pt x="18324" y="8806"/>
                  <a:pt x="18324" y="8805"/>
                </a:cubicBezTo>
                <a:close/>
                <a:moveTo>
                  <a:pt x="18742" y="8895"/>
                </a:moveTo>
                <a:cubicBezTo>
                  <a:pt x="18738" y="8897"/>
                  <a:pt x="18736" y="8898"/>
                  <a:pt x="18732" y="8900"/>
                </a:cubicBezTo>
                <a:cubicBezTo>
                  <a:pt x="18741" y="8898"/>
                  <a:pt x="18748" y="8900"/>
                  <a:pt x="18757" y="8900"/>
                </a:cubicBezTo>
                <a:cubicBezTo>
                  <a:pt x="18752" y="8901"/>
                  <a:pt x="18748" y="8893"/>
                  <a:pt x="18742" y="8895"/>
                </a:cubicBezTo>
                <a:close/>
                <a:moveTo>
                  <a:pt x="18782" y="8900"/>
                </a:moveTo>
                <a:cubicBezTo>
                  <a:pt x="18786" y="8901"/>
                  <a:pt x="18791" y="8902"/>
                  <a:pt x="18795" y="8904"/>
                </a:cubicBezTo>
                <a:cubicBezTo>
                  <a:pt x="18791" y="8903"/>
                  <a:pt x="18786" y="8901"/>
                  <a:pt x="18782" y="8900"/>
                </a:cubicBezTo>
                <a:close/>
                <a:moveTo>
                  <a:pt x="18330" y="9012"/>
                </a:moveTo>
                <a:cubicBezTo>
                  <a:pt x="18335" y="9101"/>
                  <a:pt x="18341" y="9174"/>
                  <a:pt x="18352" y="9192"/>
                </a:cubicBezTo>
                <a:cubicBezTo>
                  <a:pt x="18366" y="9217"/>
                  <a:pt x="18370" y="9250"/>
                  <a:pt x="18361" y="9264"/>
                </a:cubicBezTo>
                <a:cubicBezTo>
                  <a:pt x="18352" y="9278"/>
                  <a:pt x="18360" y="9279"/>
                  <a:pt x="18380" y="9269"/>
                </a:cubicBezTo>
                <a:cubicBezTo>
                  <a:pt x="18399" y="9259"/>
                  <a:pt x="18436" y="9272"/>
                  <a:pt x="18458" y="9296"/>
                </a:cubicBezTo>
                <a:cubicBezTo>
                  <a:pt x="18490" y="9331"/>
                  <a:pt x="18505" y="9333"/>
                  <a:pt x="18526" y="9318"/>
                </a:cubicBezTo>
                <a:cubicBezTo>
                  <a:pt x="18463" y="9294"/>
                  <a:pt x="18397" y="9216"/>
                  <a:pt x="18411" y="9183"/>
                </a:cubicBezTo>
                <a:cubicBezTo>
                  <a:pt x="18416" y="9171"/>
                  <a:pt x="18397" y="9128"/>
                  <a:pt x="18367" y="9089"/>
                </a:cubicBezTo>
                <a:cubicBezTo>
                  <a:pt x="18351" y="9066"/>
                  <a:pt x="18339" y="9040"/>
                  <a:pt x="18330" y="9012"/>
                </a:cubicBezTo>
                <a:close/>
                <a:moveTo>
                  <a:pt x="0" y="10222"/>
                </a:moveTo>
                <a:cubicBezTo>
                  <a:pt x="0" y="10228"/>
                  <a:pt x="1" y="10230"/>
                  <a:pt x="0" y="10236"/>
                </a:cubicBezTo>
                <a:cubicBezTo>
                  <a:pt x="1" y="10230"/>
                  <a:pt x="0" y="10227"/>
                  <a:pt x="0" y="10222"/>
                </a:cubicBezTo>
                <a:close/>
                <a:moveTo>
                  <a:pt x="3258" y="13640"/>
                </a:moveTo>
                <a:cubicBezTo>
                  <a:pt x="3236" y="13644"/>
                  <a:pt x="3210" y="13664"/>
                  <a:pt x="3183" y="13694"/>
                </a:cubicBezTo>
                <a:cubicBezTo>
                  <a:pt x="3121" y="13763"/>
                  <a:pt x="3177" y="14212"/>
                  <a:pt x="3268" y="14378"/>
                </a:cubicBezTo>
                <a:cubicBezTo>
                  <a:pt x="3311" y="14457"/>
                  <a:pt x="3380" y="14482"/>
                  <a:pt x="3430" y="14436"/>
                </a:cubicBezTo>
                <a:cubicBezTo>
                  <a:pt x="3443" y="14423"/>
                  <a:pt x="3466" y="14356"/>
                  <a:pt x="3480" y="14283"/>
                </a:cubicBezTo>
                <a:cubicBezTo>
                  <a:pt x="3511" y="14116"/>
                  <a:pt x="3480" y="13938"/>
                  <a:pt x="3399" y="13811"/>
                </a:cubicBezTo>
                <a:cubicBezTo>
                  <a:pt x="3367" y="13761"/>
                  <a:pt x="3329" y="13697"/>
                  <a:pt x="3314" y="13671"/>
                </a:cubicBezTo>
                <a:cubicBezTo>
                  <a:pt x="3301" y="13648"/>
                  <a:pt x="3280" y="13636"/>
                  <a:pt x="3258" y="13640"/>
                </a:cubicBezTo>
                <a:close/>
                <a:moveTo>
                  <a:pt x="1433" y="14027"/>
                </a:moveTo>
                <a:cubicBezTo>
                  <a:pt x="1436" y="14041"/>
                  <a:pt x="1443" y="14059"/>
                  <a:pt x="1445" y="14072"/>
                </a:cubicBezTo>
                <a:cubicBezTo>
                  <a:pt x="1453" y="14122"/>
                  <a:pt x="1499" y="14218"/>
                  <a:pt x="1548" y="14288"/>
                </a:cubicBezTo>
                <a:cubicBezTo>
                  <a:pt x="1598" y="14357"/>
                  <a:pt x="1641" y="14433"/>
                  <a:pt x="1642" y="14458"/>
                </a:cubicBezTo>
                <a:cubicBezTo>
                  <a:pt x="1649" y="14602"/>
                  <a:pt x="1652" y="14610"/>
                  <a:pt x="1695" y="14593"/>
                </a:cubicBezTo>
                <a:cubicBezTo>
                  <a:pt x="1745" y="14574"/>
                  <a:pt x="1829" y="14671"/>
                  <a:pt x="1813" y="14728"/>
                </a:cubicBezTo>
                <a:cubicBezTo>
                  <a:pt x="1800" y="14778"/>
                  <a:pt x="1862" y="14938"/>
                  <a:pt x="1994" y="15200"/>
                </a:cubicBezTo>
                <a:cubicBezTo>
                  <a:pt x="2055" y="15319"/>
                  <a:pt x="2101" y="15424"/>
                  <a:pt x="2097" y="15439"/>
                </a:cubicBezTo>
                <a:cubicBezTo>
                  <a:pt x="2094" y="15454"/>
                  <a:pt x="2111" y="15504"/>
                  <a:pt x="2132" y="15547"/>
                </a:cubicBezTo>
                <a:cubicBezTo>
                  <a:pt x="2226" y="15738"/>
                  <a:pt x="2275" y="15861"/>
                  <a:pt x="2275" y="15907"/>
                </a:cubicBezTo>
                <a:cubicBezTo>
                  <a:pt x="2275" y="15948"/>
                  <a:pt x="2281" y="15949"/>
                  <a:pt x="2310" y="15916"/>
                </a:cubicBezTo>
                <a:cubicBezTo>
                  <a:pt x="2338" y="15881"/>
                  <a:pt x="2349" y="15888"/>
                  <a:pt x="2394" y="15965"/>
                </a:cubicBezTo>
                <a:cubicBezTo>
                  <a:pt x="2433" y="16033"/>
                  <a:pt x="2485" y="16173"/>
                  <a:pt x="2519" y="16289"/>
                </a:cubicBezTo>
                <a:cubicBezTo>
                  <a:pt x="2515" y="16276"/>
                  <a:pt x="2512" y="16264"/>
                  <a:pt x="2512" y="16248"/>
                </a:cubicBezTo>
                <a:cubicBezTo>
                  <a:pt x="2512" y="16171"/>
                  <a:pt x="2397" y="15887"/>
                  <a:pt x="2350" y="15848"/>
                </a:cubicBezTo>
                <a:cubicBezTo>
                  <a:pt x="2335" y="15835"/>
                  <a:pt x="2314" y="15782"/>
                  <a:pt x="2306" y="15731"/>
                </a:cubicBezTo>
                <a:cubicBezTo>
                  <a:pt x="2299" y="15680"/>
                  <a:pt x="2275" y="15626"/>
                  <a:pt x="2253" y="15610"/>
                </a:cubicBezTo>
                <a:cubicBezTo>
                  <a:pt x="2212" y="15578"/>
                  <a:pt x="2188" y="15506"/>
                  <a:pt x="2179" y="15398"/>
                </a:cubicBezTo>
                <a:cubicBezTo>
                  <a:pt x="2172" y="15325"/>
                  <a:pt x="2051" y="15094"/>
                  <a:pt x="2007" y="15070"/>
                </a:cubicBezTo>
                <a:cubicBezTo>
                  <a:pt x="1991" y="15061"/>
                  <a:pt x="1982" y="15024"/>
                  <a:pt x="1988" y="14976"/>
                </a:cubicBezTo>
                <a:cubicBezTo>
                  <a:pt x="1998" y="14899"/>
                  <a:pt x="1976" y="14873"/>
                  <a:pt x="1904" y="14890"/>
                </a:cubicBezTo>
                <a:cubicBezTo>
                  <a:pt x="1890" y="14894"/>
                  <a:pt x="1818" y="14697"/>
                  <a:pt x="1813" y="14643"/>
                </a:cubicBezTo>
                <a:cubicBezTo>
                  <a:pt x="1813" y="14634"/>
                  <a:pt x="1777" y="14574"/>
                  <a:pt x="1732" y="14508"/>
                </a:cubicBezTo>
                <a:cubicBezTo>
                  <a:pt x="1688" y="14442"/>
                  <a:pt x="1655" y="14381"/>
                  <a:pt x="1661" y="14373"/>
                </a:cubicBezTo>
                <a:cubicBezTo>
                  <a:pt x="1666" y="14365"/>
                  <a:pt x="1640" y="14326"/>
                  <a:pt x="1604" y="14283"/>
                </a:cubicBezTo>
                <a:cubicBezTo>
                  <a:pt x="1569" y="14240"/>
                  <a:pt x="1545" y="14198"/>
                  <a:pt x="1551" y="14189"/>
                </a:cubicBezTo>
                <a:cubicBezTo>
                  <a:pt x="1558" y="14179"/>
                  <a:pt x="1530" y="14139"/>
                  <a:pt x="1489" y="14099"/>
                </a:cubicBezTo>
                <a:cubicBezTo>
                  <a:pt x="1466" y="14076"/>
                  <a:pt x="1447" y="14049"/>
                  <a:pt x="1433" y="14027"/>
                </a:cubicBezTo>
                <a:close/>
                <a:moveTo>
                  <a:pt x="20717" y="14360"/>
                </a:moveTo>
                <a:cubicBezTo>
                  <a:pt x="20694" y="14381"/>
                  <a:pt x="20675" y="14396"/>
                  <a:pt x="20664" y="14391"/>
                </a:cubicBezTo>
                <a:cubicBezTo>
                  <a:pt x="20661" y="14390"/>
                  <a:pt x="20646" y="14408"/>
                  <a:pt x="20636" y="14418"/>
                </a:cubicBezTo>
                <a:cubicBezTo>
                  <a:pt x="20665" y="14425"/>
                  <a:pt x="20688" y="14404"/>
                  <a:pt x="20717" y="14360"/>
                </a:cubicBezTo>
                <a:close/>
                <a:moveTo>
                  <a:pt x="20112" y="14962"/>
                </a:moveTo>
                <a:cubicBezTo>
                  <a:pt x="20102" y="14982"/>
                  <a:pt x="20098" y="15001"/>
                  <a:pt x="20096" y="15021"/>
                </a:cubicBezTo>
                <a:cubicBezTo>
                  <a:pt x="20073" y="14993"/>
                  <a:pt x="20078" y="14972"/>
                  <a:pt x="20112" y="14962"/>
                </a:cubicBezTo>
                <a:close/>
                <a:moveTo>
                  <a:pt x="2528" y="16316"/>
                </a:moveTo>
                <a:cubicBezTo>
                  <a:pt x="2544" y="16372"/>
                  <a:pt x="2556" y="16420"/>
                  <a:pt x="2556" y="16446"/>
                </a:cubicBezTo>
                <a:cubicBezTo>
                  <a:pt x="2556" y="16478"/>
                  <a:pt x="2573" y="16518"/>
                  <a:pt x="2597" y="16536"/>
                </a:cubicBezTo>
                <a:cubicBezTo>
                  <a:pt x="2622" y="16556"/>
                  <a:pt x="2640" y="16602"/>
                  <a:pt x="2640" y="16649"/>
                </a:cubicBezTo>
                <a:cubicBezTo>
                  <a:pt x="2640" y="16695"/>
                  <a:pt x="2649" y="16719"/>
                  <a:pt x="2662" y="16707"/>
                </a:cubicBezTo>
                <a:cubicBezTo>
                  <a:pt x="2687" y="16685"/>
                  <a:pt x="2750" y="16739"/>
                  <a:pt x="2775" y="16788"/>
                </a:cubicBezTo>
                <a:cubicBezTo>
                  <a:pt x="2720" y="16610"/>
                  <a:pt x="2605" y="16375"/>
                  <a:pt x="2562" y="16352"/>
                </a:cubicBezTo>
                <a:cubicBezTo>
                  <a:pt x="2547" y="16343"/>
                  <a:pt x="2537" y="16331"/>
                  <a:pt x="2528" y="16316"/>
                </a:cubicBezTo>
                <a:close/>
                <a:moveTo>
                  <a:pt x="2775" y="16793"/>
                </a:moveTo>
                <a:cubicBezTo>
                  <a:pt x="2782" y="16809"/>
                  <a:pt x="2787" y="16820"/>
                  <a:pt x="2784" y="16833"/>
                </a:cubicBezTo>
                <a:cubicBezTo>
                  <a:pt x="2763" y="16911"/>
                  <a:pt x="2796" y="16971"/>
                  <a:pt x="2893" y="17035"/>
                </a:cubicBezTo>
                <a:cubicBezTo>
                  <a:pt x="2945" y="17070"/>
                  <a:pt x="2981" y="17110"/>
                  <a:pt x="2974" y="17125"/>
                </a:cubicBezTo>
                <a:cubicBezTo>
                  <a:pt x="2968" y="17140"/>
                  <a:pt x="2974" y="17164"/>
                  <a:pt x="2987" y="17175"/>
                </a:cubicBezTo>
                <a:cubicBezTo>
                  <a:pt x="2999" y="17186"/>
                  <a:pt x="3003" y="17208"/>
                  <a:pt x="2996" y="17224"/>
                </a:cubicBezTo>
                <a:cubicBezTo>
                  <a:pt x="2979" y="17265"/>
                  <a:pt x="3028" y="17352"/>
                  <a:pt x="3055" y="17328"/>
                </a:cubicBezTo>
                <a:cubicBezTo>
                  <a:pt x="3079" y="17307"/>
                  <a:pt x="3176" y="17461"/>
                  <a:pt x="3177" y="17521"/>
                </a:cubicBezTo>
                <a:cubicBezTo>
                  <a:pt x="3177" y="17541"/>
                  <a:pt x="3224" y="17601"/>
                  <a:pt x="3277" y="17656"/>
                </a:cubicBezTo>
                <a:cubicBezTo>
                  <a:pt x="3330" y="17711"/>
                  <a:pt x="3374" y="17774"/>
                  <a:pt x="3374" y="17795"/>
                </a:cubicBezTo>
                <a:cubicBezTo>
                  <a:pt x="3374" y="17816"/>
                  <a:pt x="3389" y="17844"/>
                  <a:pt x="3408" y="17854"/>
                </a:cubicBezTo>
                <a:cubicBezTo>
                  <a:pt x="3426" y="17864"/>
                  <a:pt x="3434" y="17887"/>
                  <a:pt x="3427" y="17903"/>
                </a:cubicBezTo>
                <a:cubicBezTo>
                  <a:pt x="3420" y="17919"/>
                  <a:pt x="3426" y="17941"/>
                  <a:pt x="3439" y="17953"/>
                </a:cubicBezTo>
                <a:cubicBezTo>
                  <a:pt x="3452" y="17964"/>
                  <a:pt x="3458" y="17988"/>
                  <a:pt x="3452" y="18011"/>
                </a:cubicBezTo>
                <a:cubicBezTo>
                  <a:pt x="3445" y="18037"/>
                  <a:pt x="3458" y="18059"/>
                  <a:pt x="3486" y="18065"/>
                </a:cubicBezTo>
                <a:cubicBezTo>
                  <a:pt x="3515" y="18071"/>
                  <a:pt x="3548" y="18122"/>
                  <a:pt x="3576" y="18205"/>
                </a:cubicBezTo>
                <a:cubicBezTo>
                  <a:pt x="3601" y="18276"/>
                  <a:pt x="3630" y="18331"/>
                  <a:pt x="3642" y="18326"/>
                </a:cubicBezTo>
                <a:cubicBezTo>
                  <a:pt x="3667" y="18315"/>
                  <a:pt x="3696" y="18334"/>
                  <a:pt x="3714" y="18362"/>
                </a:cubicBezTo>
                <a:cubicBezTo>
                  <a:pt x="3716" y="18357"/>
                  <a:pt x="3717" y="18354"/>
                  <a:pt x="3720" y="18349"/>
                </a:cubicBezTo>
                <a:cubicBezTo>
                  <a:pt x="3744" y="18307"/>
                  <a:pt x="3732" y="18278"/>
                  <a:pt x="3636" y="18155"/>
                </a:cubicBezTo>
                <a:cubicBezTo>
                  <a:pt x="3574" y="18076"/>
                  <a:pt x="3523" y="17990"/>
                  <a:pt x="3523" y="17962"/>
                </a:cubicBezTo>
                <a:cubicBezTo>
                  <a:pt x="3523" y="17934"/>
                  <a:pt x="3505" y="17904"/>
                  <a:pt x="3480" y="17894"/>
                </a:cubicBezTo>
                <a:cubicBezTo>
                  <a:pt x="3455" y="17885"/>
                  <a:pt x="3439" y="17865"/>
                  <a:pt x="3445" y="17849"/>
                </a:cubicBezTo>
                <a:cubicBezTo>
                  <a:pt x="3458" y="17820"/>
                  <a:pt x="3320" y="17621"/>
                  <a:pt x="3205" y="17503"/>
                </a:cubicBezTo>
                <a:cubicBezTo>
                  <a:pt x="3167" y="17464"/>
                  <a:pt x="3137" y="17412"/>
                  <a:pt x="3137" y="17386"/>
                </a:cubicBezTo>
                <a:cubicBezTo>
                  <a:pt x="3137" y="17361"/>
                  <a:pt x="3126" y="17349"/>
                  <a:pt x="3115" y="17359"/>
                </a:cubicBezTo>
                <a:cubicBezTo>
                  <a:pt x="3103" y="17369"/>
                  <a:pt x="3081" y="17334"/>
                  <a:pt x="3065" y="17278"/>
                </a:cubicBezTo>
                <a:cubicBezTo>
                  <a:pt x="3048" y="17222"/>
                  <a:pt x="3013" y="17146"/>
                  <a:pt x="2987" y="17112"/>
                </a:cubicBezTo>
                <a:cubicBezTo>
                  <a:pt x="2885" y="16980"/>
                  <a:pt x="2790" y="16839"/>
                  <a:pt x="2775" y="16793"/>
                </a:cubicBezTo>
                <a:close/>
                <a:moveTo>
                  <a:pt x="3729" y="18425"/>
                </a:moveTo>
                <a:cubicBezTo>
                  <a:pt x="3717" y="18483"/>
                  <a:pt x="3809" y="18671"/>
                  <a:pt x="3960" y="18897"/>
                </a:cubicBezTo>
                <a:cubicBezTo>
                  <a:pt x="3994" y="18948"/>
                  <a:pt x="4014" y="18991"/>
                  <a:pt x="4004" y="18992"/>
                </a:cubicBezTo>
                <a:cubicBezTo>
                  <a:pt x="3994" y="18992"/>
                  <a:pt x="4004" y="19005"/>
                  <a:pt x="4026" y="19023"/>
                </a:cubicBezTo>
                <a:cubicBezTo>
                  <a:pt x="4055" y="19047"/>
                  <a:pt x="4062" y="19088"/>
                  <a:pt x="4057" y="19172"/>
                </a:cubicBezTo>
                <a:cubicBezTo>
                  <a:pt x="4052" y="19256"/>
                  <a:pt x="4058" y="19284"/>
                  <a:pt x="4082" y="19284"/>
                </a:cubicBezTo>
                <a:cubicBezTo>
                  <a:pt x="4100" y="19284"/>
                  <a:pt x="4119" y="19312"/>
                  <a:pt x="4123" y="19347"/>
                </a:cubicBezTo>
                <a:cubicBezTo>
                  <a:pt x="4126" y="19382"/>
                  <a:pt x="4150" y="19425"/>
                  <a:pt x="4176" y="19441"/>
                </a:cubicBezTo>
                <a:cubicBezTo>
                  <a:pt x="4203" y="19459"/>
                  <a:pt x="4234" y="19530"/>
                  <a:pt x="4254" y="19612"/>
                </a:cubicBezTo>
                <a:cubicBezTo>
                  <a:pt x="4277" y="19708"/>
                  <a:pt x="4300" y="19749"/>
                  <a:pt x="4322" y="19743"/>
                </a:cubicBezTo>
                <a:cubicBezTo>
                  <a:pt x="4334" y="19739"/>
                  <a:pt x="4352" y="19754"/>
                  <a:pt x="4372" y="19774"/>
                </a:cubicBezTo>
                <a:cubicBezTo>
                  <a:pt x="4363" y="19742"/>
                  <a:pt x="4325" y="19652"/>
                  <a:pt x="4266" y="19540"/>
                </a:cubicBezTo>
                <a:cubicBezTo>
                  <a:pt x="4201" y="19416"/>
                  <a:pt x="4148" y="19298"/>
                  <a:pt x="4148" y="19275"/>
                </a:cubicBezTo>
                <a:cubicBezTo>
                  <a:pt x="4148" y="19252"/>
                  <a:pt x="4127" y="19190"/>
                  <a:pt x="4101" y="19136"/>
                </a:cubicBezTo>
                <a:cubicBezTo>
                  <a:pt x="4027" y="18985"/>
                  <a:pt x="3999" y="18918"/>
                  <a:pt x="3985" y="18861"/>
                </a:cubicBezTo>
                <a:cubicBezTo>
                  <a:pt x="3979" y="18833"/>
                  <a:pt x="3954" y="18802"/>
                  <a:pt x="3932" y="18794"/>
                </a:cubicBezTo>
                <a:cubicBezTo>
                  <a:pt x="3906" y="18784"/>
                  <a:pt x="3889" y="18739"/>
                  <a:pt x="3879" y="18654"/>
                </a:cubicBezTo>
                <a:cubicBezTo>
                  <a:pt x="3871" y="18584"/>
                  <a:pt x="3857" y="18529"/>
                  <a:pt x="3848" y="18533"/>
                </a:cubicBezTo>
                <a:cubicBezTo>
                  <a:pt x="3839" y="18537"/>
                  <a:pt x="3798" y="18505"/>
                  <a:pt x="3761" y="18465"/>
                </a:cubicBezTo>
                <a:cubicBezTo>
                  <a:pt x="3742" y="18446"/>
                  <a:pt x="3738" y="18438"/>
                  <a:pt x="3729" y="18425"/>
                </a:cubicBezTo>
                <a:close/>
                <a:moveTo>
                  <a:pt x="18941" y="18875"/>
                </a:moveTo>
                <a:cubicBezTo>
                  <a:pt x="18926" y="18899"/>
                  <a:pt x="18912" y="18916"/>
                  <a:pt x="18895" y="18942"/>
                </a:cubicBezTo>
                <a:cubicBezTo>
                  <a:pt x="18908" y="18923"/>
                  <a:pt x="18927" y="18896"/>
                  <a:pt x="18941" y="18875"/>
                </a:cubicBezTo>
                <a:close/>
                <a:moveTo>
                  <a:pt x="18851" y="19005"/>
                </a:moveTo>
                <a:cubicBezTo>
                  <a:pt x="18803" y="19072"/>
                  <a:pt x="18765" y="19118"/>
                  <a:pt x="18736" y="19149"/>
                </a:cubicBezTo>
                <a:cubicBezTo>
                  <a:pt x="18744" y="19142"/>
                  <a:pt x="18754" y="19138"/>
                  <a:pt x="18760" y="19131"/>
                </a:cubicBezTo>
                <a:cubicBezTo>
                  <a:pt x="18786" y="19101"/>
                  <a:pt x="18819" y="19050"/>
                  <a:pt x="18851" y="19005"/>
                </a:cubicBezTo>
                <a:close/>
                <a:moveTo>
                  <a:pt x="15409" y="19378"/>
                </a:moveTo>
                <a:cubicBezTo>
                  <a:pt x="15382" y="19371"/>
                  <a:pt x="15342" y="19393"/>
                  <a:pt x="15309" y="19437"/>
                </a:cubicBezTo>
                <a:cubicBezTo>
                  <a:pt x="15298" y="19452"/>
                  <a:pt x="15288" y="19459"/>
                  <a:pt x="15278" y="19468"/>
                </a:cubicBezTo>
                <a:cubicBezTo>
                  <a:pt x="15333" y="19463"/>
                  <a:pt x="15391" y="19454"/>
                  <a:pt x="15406" y="19446"/>
                </a:cubicBezTo>
                <a:cubicBezTo>
                  <a:pt x="15424" y="19436"/>
                  <a:pt x="15484" y="19420"/>
                  <a:pt x="15537" y="19414"/>
                </a:cubicBezTo>
                <a:cubicBezTo>
                  <a:pt x="15590" y="19409"/>
                  <a:pt x="15644" y="19397"/>
                  <a:pt x="15656" y="19387"/>
                </a:cubicBezTo>
                <a:cubicBezTo>
                  <a:pt x="15546" y="19390"/>
                  <a:pt x="15448" y="19389"/>
                  <a:pt x="15409" y="19378"/>
                </a:cubicBezTo>
                <a:close/>
                <a:moveTo>
                  <a:pt x="15874" y="19383"/>
                </a:moveTo>
                <a:cubicBezTo>
                  <a:pt x="15899" y="19387"/>
                  <a:pt x="15921" y="19389"/>
                  <a:pt x="15946" y="19396"/>
                </a:cubicBezTo>
                <a:cubicBezTo>
                  <a:pt x="16061" y="19431"/>
                  <a:pt x="16102" y="19438"/>
                  <a:pt x="16323" y="19468"/>
                </a:cubicBezTo>
                <a:cubicBezTo>
                  <a:pt x="16336" y="19470"/>
                  <a:pt x="16385" y="19482"/>
                  <a:pt x="16408" y="19486"/>
                </a:cubicBezTo>
                <a:cubicBezTo>
                  <a:pt x="16396" y="19482"/>
                  <a:pt x="16388" y="19477"/>
                  <a:pt x="16376" y="19473"/>
                </a:cubicBezTo>
                <a:cubicBezTo>
                  <a:pt x="16347" y="19461"/>
                  <a:pt x="16273" y="19446"/>
                  <a:pt x="16214" y="19437"/>
                </a:cubicBezTo>
                <a:cubicBezTo>
                  <a:pt x="16155" y="19428"/>
                  <a:pt x="16088" y="19418"/>
                  <a:pt x="16064" y="19414"/>
                </a:cubicBezTo>
                <a:cubicBezTo>
                  <a:pt x="16041" y="19411"/>
                  <a:pt x="16011" y="19398"/>
                  <a:pt x="15999" y="19387"/>
                </a:cubicBezTo>
                <a:cubicBezTo>
                  <a:pt x="15990" y="19380"/>
                  <a:pt x="15930" y="19382"/>
                  <a:pt x="15874" y="19383"/>
                </a:cubicBezTo>
                <a:close/>
                <a:moveTo>
                  <a:pt x="15119" y="19491"/>
                </a:moveTo>
                <a:cubicBezTo>
                  <a:pt x="15099" y="19492"/>
                  <a:pt x="15080" y="19497"/>
                  <a:pt x="15069" y="19504"/>
                </a:cubicBezTo>
                <a:cubicBezTo>
                  <a:pt x="15048" y="19518"/>
                  <a:pt x="15015" y="19532"/>
                  <a:pt x="14997" y="19536"/>
                </a:cubicBezTo>
                <a:cubicBezTo>
                  <a:pt x="15037" y="19527"/>
                  <a:pt x="15078" y="19519"/>
                  <a:pt x="15091" y="19509"/>
                </a:cubicBezTo>
                <a:cubicBezTo>
                  <a:pt x="15099" y="19502"/>
                  <a:pt x="15120" y="19496"/>
                  <a:pt x="15138" y="19491"/>
                </a:cubicBezTo>
                <a:cubicBezTo>
                  <a:pt x="15131" y="19491"/>
                  <a:pt x="15125" y="19490"/>
                  <a:pt x="15119" y="19491"/>
                </a:cubicBezTo>
                <a:close/>
                <a:moveTo>
                  <a:pt x="18021" y="19531"/>
                </a:moveTo>
                <a:cubicBezTo>
                  <a:pt x="18010" y="19531"/>
                  <a:pt x="18000" y="19537"/>
                  <a:pt x="17990" y="19545"/>
                </a:cubicBezTo>
                <a:cubicBezTo>
                  <a:pt x="18000" y="19541"/>
                  <a:pt x="18011" y="19535"/>
                  <a:pt x="18021" y="19531"/>
                </a:cubicBezTo>
                <a:close/>
                <a:moveTo>
                  <a:pt x="14798" y="19563"/>
                </a:moveTo>
                <a:cubicBezTo>
                  <a:pt x="14791" y="19562"/>
                  <a:pt x="14783" y="19565"/>
                  <a:pt x="14776" y="19572"/>
                </a:cubicBezTo>
                <a:cubicBezTo>
                  <a:pt x="14762" y="19585"/>
                  <a:pt x="14731" y="19596"/>
                  <a:pt x="14707" y="19599"/>
                </a:cubicBezTo>
                <a:cubicBezTo>
                  <a:pt x="14615" y="19610"/>
                  <a:pt x="14546" y="19633"/>
                  <a:pt x="14532" y="19653"/>
                </a:cubicBezTo>
                <a:cubicBezTo>
                  <a:pt x="14524" y="19664"/>
                  <a:pt x="14484" y="19670"/>
                  <a:pt x="14442" y="19671"/>
                </a:cubicBezTo>
                <a:cubicBezTo>
                  <a:pt x="14431" y="19671"/>
                  <a:pt x="14419" y="19674"/>
                  <a:pt x="14407" y="19675"/>
                </a:cubicBezTo>
                <a:cubicBezTo>
                  <a:pt x="14435" y="19672"/>
                  <a:pt x="14462" y="19669"/>
                  <a:pt x="14510" y="19671"/>
                </a:cubicBezTo>
                <a:cubicBezTo>
                  <a:pt x="14557" y="19672"/>
                  <a:pt x="14629" y="19649"/>
                  <a:pt x="14670" y="19621"/>
                </a:cubicBezTo>
                <a:cubicBezTo>
                  <a:pt x="14697" y="19602"/>
                  <a:pt x="14754" y="19589"/>
                  <a:pt x="14813" y="19576"/>
                </a:cubicBezTo>
                <a:cubicBezTo>
                  <a:pt x="14810" y="19569"/>
                  <a:pt x="14804" y="19564"/>
                  <a:pt x="14798" y="19563"/>
                </a:cubicBezTo>
                <a:close/>
                <a:moveTo>
                  <a:pt x="14236" y="19689"/>
                </a:moveTo>
                <a:cubicBezTo>
                  <a:pt x="14226" y="19689"/>
                  <a:pt x="14217" y="19694"/>
                  <a:pt x="14211" y="19702"/>
                </a:cubicBezTo>
                <a:cubicBezTo>
                  <a:pt x="14200" y="19717"/>
                  <a:pt x="14085" y="19735"/>
                  <a:pt x="13958" y="19743"/>
                </a:cubicBezTo>
                <a:cubicBezTo>
                  <a:pt x="13819" y="19751"/>
                  <a:pt x="13715" y="19773"/>
                  <a:pt x="13696" y="19797"/>
                </a:cubicBezTo>
                <a:cubicBezTo>
                  <a:pt x="13678" y="19818"/>
                  <a:pt x="13622" y="19836"/>
                  <a:pt x="13574" y="19842"/>
                </a:cubicBezTo>
                <a:cubicBezTo>
                  <a:pt x="13526" y="19847"/>
                  <a:pt x="13476" y="19870"/>
                  <a:pt x="13459" y="19891"/>
                </a:cubicBezTo>
                <a:cubicBezTo>
                  <a:pt x="13441" y="19912"/>
                  <a:pt x="13419" y="19919"/>
                  <a:pt x="13412" y="19909"/>
                </a:cubicBezTo>
                <a:cubicBezTo>
                  <a:pt x="13405" y="19899"/>
                  <a:pt x="13368" y="19927"/>
                  <a:pt x="13331" y="19968"/>
                </a:cubicBezTo>
                <a:cubicBezTo>
                  <a:pt x="13301" y="20001"/>
                  <a:pt x="13281" y="20020"/>
                  <a:pt x="13259" y="20026"/>
                </a:cubicBezTo>
                <a:cubicBezTo>
                  <a:pt x="13268" y="20021"/>
                  <a:pt x="13284" y="20019"/>
                  <a:pt x="13287" y="20012"/>
                </a:cubicBezTo>
                <a:cubicBezTo>
                  <a:pt x="13294" y="19996"/>
                  <a:pt x="13311" y="19994"/>
                  <a:pt x="13328" y="20003"/>
                </a:cubicBezTo>
                <a:cubicBezTo>
                  <a:pt x="13344" y="20013"/>
                  <a:pt x="13385" y="19989"/>
                  <a:pt x="13418" y="19954"/>
                </a:cubicBezTo>
                <a:cubicBezTo>
                  <a:pt x="13452" y="19919"/>
                  <a:pt x="13514" y="19889"/>
                  <a:pt x="13556" y="19887"/>
                </a:cubicBezTo>
                <a:cubicBezTo>
                  <a:pt x="13629" y="19883"/>
                  <a:pt x="13672" y="19862"/>
                  <a:pt x="13777" y="19792"/>
                </a:cubicBezTo>
                <a:cubicBezTo>
                  <a:pt x="13805" y="19774"/>
                  <a:pt x="13848" y="19762"/>
                  <a:pt x="13871" y="19765"/>
                </a:cubicBezTo>
                <a:cubicBezTo>
                  <a:pt x="13893" y="19769"/>
                  <a:pt x="13915" y="19769"/>
                  <a:pt x="13921" y="19765"/>
                </a:cubicBezTo>
                <a:cubicBezTo>
                  <a:pt x="13927" y="19762"/>
                  <a:pt x="14011" y="19755"/>
                  <a:pt x="14108" y="19752"/>
                </a:cubicBezTo>
                <a:cubicBezTo>
                  <a:pt x="14205" y="19748"/>
                  <a:pt x="14298" y="19729"/>
                  <a:pt x="14314" y="19711"/>
                </a:cubicBezTo>
                <a:cubicBezTo>
                  <a:pt x="14318" y="19706"/>
                  <a:pt x="14326" y="19705"/>
                  <a:pt x="14333" y="19702"/>
                </a:cubicBezTo>
                <a:cubicBezTo>
                  <a:pt x="14314" y="19719"/>
                  <a:pt x="14285" y="19718"/>
                  <a:pt x="14264" y="19702"/>
                </a:cubicBezTo>
                <a:cubicBezTo>
                  <a:pt x="14254" y="19694"/>
                  <a:pt x="14246" y="19689"/>
                  <a:pt x="14236" y="19689"/>
                </a:cubicBezTo>
                <a:close/>
                <a:moveTo>
                  <a:pt x="13259" y="20026"/>
                </a:moveTo>
                <a:cubicBezTo>
                  <a:pt x="13237" y="20032"/>
                  <a:pt x="13213" y="20026"/>
                  <a:pt x="13172" y="20012"/>
                </a:cubicBezTo>
                <a:cubicBezTo>
                  <a:pt x="13102" y="19990"/>
                  <a:pt x="13069" y="19990"/>
                  <a:pt x="13038" y="20021"/>
                </a:cubicBezTo>
                <a:cubicBezTo>
                  <a:pt x="13015" y="20045"/>
                  <a:pt x="13003" y="20075"/>
                  <a:pt x="13010" y="20084"/>
                </a:cubicBezTo>
                <a:cubicBezTo>
                  <a:pt x="13031" y="20116"/>
                  <a:pt x="12943" y="20166"/>
                  <a:pt x="12882" y="20156"/>
                </a:cubicBezTo>
                <a:cubicBezTo>
                  <a:pt x="12838" y="20150"/>
                  <a:pt x="12812" y="20166"/>
                  <a:pt x="12788" y="20219"/>
                </a:cubicBezTo>
                <a:cubicBezTo>
                  <a:pt x="12770" y="20260"/>
                  <a:pt x="12734" y="20300"/>
                  <a:pt x="12707" y="20309"/>
                </a:cubicBezTo>
                <a:cubicBezTo>
                  <a:pt x="12701" y="20311"/>
                  <a:pt x="12692" y="20322"/>
                  <a:pt x="12685" y="20327"/>
                </a:cubicBezTo>
                <a:cubicBezTo>
                  <a:pt x="12743" y="20343"/>
                  <a:pt x="12783" y="20317"/>
                  <a:pt x="12800" y="20251"/>
                </a:cubicBezTo>
                <a:cubicBezTo>
                  <a:pt x="12815" y="20197"/>
                  <a:pt x="12833" y="20177"/>
                  <a:pt x="12863" y="20188"/>
                </a:cubicBezTo>
                <a:cubicBezTo>
                  <a:pt x="12886" y="20197"/>
                  <a:pt x="12936" y="20183"/>
                  <a:pt x="12972" y="20156"/>
                </a:cubicBezTo>
                <a:cubicBezTo>
                  <a:pt x="13008" y="20129"/>
                  <a:pt x="13061" y="20107"/>
                  <a:pt x="13091" y="20107"/>
                </a:cubicBezTo>
                <a:cubicBezTo>
                  <a:pt x="13120" y="20107"/>
                  <a:pt x="13149" y="20093"/>
                  <a:pt x="13156" y="20075"/>
                </a:cubicBezTo>
                <a:cubicBezTo>
                  <a:pt x="13164" y="20058"/>
                  <a:pt x="13194" y="20044"/>
                  <a:pt x="13222" y="20044"/>
                </a:cubicBezTo>
                <a:cubicBezTo>
                  <a:pt x="13238" y="20044"/>
                  <a:pt x="13247" y="20033"/>
                  <a:pt x="13259" y="20026"/>
                </a:cubicBezTo>
                <a:close/>
                <a:moveTo>
                  <a:pt x="4431" y="19864"/>
                </a:moveTo>
                <a:cubicBezTo>
                  <a:pt x="4433" y="19866"/>
                  <a:pt x="4433" y="19871"/>
                  <a:pt x="4435" y="19873"/>
                </a:cubicBezTo>
                <a:cubicBezTo>
                  <a:pt x="4434" y="19871"/>
                  <a:pt x="4432" y="19866"/>
                  <a:pt x="4431" y="19864"/>
                </a:cubicBezTo>
                <a:close/>
                <a:moveTo>
                  <a:pt x="4444" y="19900"/>
                </a:moveTo>
                <a:cubicBezTo>
                  <a:pt x="4445" y="19915"/>
                  <a:pt x="4442" y="19929"/>
                  <a:pt x="4435" y="19945"/>
                </a:cubicBezTo>
                <a:cubicBezTo>
                  <a:pt x="4417" y="19985"/>
                  <a:pt x="4429" y="20006"/>
                  <a:pt x="4478" y="20048"/>
                </a:cubicBezTo>
                <a:cubicBezTo>
                  <a:pt x="4461" y="20008"/>
                  <a:pt x="4448" y="19960"/>
                  <a:pt x="4444" y="19900"/>
                </a:cubicBezTo>
                <a:close/>
                <a:moveTo>
                  <a:pt x="4578" y="20111"/>
                </a:moveTo>
                <a:cubicBezTo>
                  <a:pt x="4577" y="20110"/>
                  <a:pt x="4572" y="20111"/>
                  <a:pt x="4566" y="20116"/>
                </a:cubicBezTo>
                <a:cubicBezTo>
                  <a:pt x="4558" y="20122"/>
                  <a:pt x="4549" y="20121"/>
                  <a:pt x="4541" y="20120"/>
                </a:cubicBezTo>
                <a:cubicBezTo>
                  <a:pt x="4559" y="20147"/>
                  <a:pt x="4572" y="20173"/>
                  <a:pt x="4575" y="20201"/>
                </a:cubicBezTo>
                <a:cubicBezTo>
                  <a:pt x="4579" y="20244"/>
                  <a:pt x="4619" y="20335"/>
                  <a:pt x="4666" y="20404"/>
                </a:cubicBezTo>
                <a:cubicBezTo>
                  <a:pt x="4735" y="20507"/>
                  <a:pt x="4747" y="20534"/>
                  <a:pt x="4725" y="20570"/>
                </a:cubicBezTo>
                <a:cubicBezTo>
                  <a:pt x="4702" y="20607"/>
                  <a:pt x="4702" y="20609"/>
                  <a:pt x="4734" y="20575"/>
                </a:cubicBezTo>
                <a:cubicBezTo>
                  <a:pt x="4745" y="20563"/>
                  <a:pt x="4753" y="20558"/>
                  <a:pt x="4762" y="20557"/>
                </a:cubicBezTo>
                <a:cubicBezTo>
                  <a:pt x="4685" y="20445"/>
                  <a:pt x="4551" y="20154"/>
                  <a:pt x="4572" y="20120"/>
                </a:cubicBezTo>
                <a:cubicBezTo>
                  <a:pt x="4576" y="20113"/>
                  <a:pt x="4580" y="20113"/>
                  <a:pt x="4578" y="20111"/>
                </a:cubicBezTo>
                <a:close/>
                <a:moveTo>
                  <a:pt x="12485" y="20552"/>
                </a:moveTo>
                <a:cubicBezTo>
                  <a:pt x="12451" y="20552"/>
                  <a:pt x="12407" y="20587"/>
                  <a:pt x="12351" y="20665"/>
                </a:cubicBezTo>
                <a:cubicBezTo>
                  <a:pt x="12327" y="20698"/>
                  <a:pt x="12303" y="20729"/>
                  <a:pt x="12279" y="20750"/>
                </a:cubicBezTo>
                <a:cubicBezTo>
                  <a:pt x="12325" y="20717"/>
                  <a:pt x="12381" y="20677"/>
                  <a:pt x="12404" y="20656"/>
                </a:cubicBezTo>
                <a:cubicBezTo>
                  <a:pt x="12428" y="20634"/>
                  <a:pt x="12454" y="20600"/>
                  <a:pt x="12463" y="20579"/>
                </a:cubicBezTo>
                <a:cubicBezTo>
                  <a:pt x="12468" y="20568"/>
                  <a:pt x="12477" y="20559"/>
                  <a:pt x="12485" y="20552"/>
                </a:cubicBezTo>
                <a:close/>
                <a:moveTo>
                  <a:pt x="11861" y="21029"/>
                </a:moveTo>
                <a:cubicBezTo>
                  <a:pt x="11836" y="21043"/>
                  <a:pt x="11810" y="21059"/>
                  <a:pt x="11786" y="21083"/>
                </a:cubicBezTo>
                <a:cubicBezTo>
                  <a:pt x="11743" y="21125"/>
                  <a:pt x="11693" y="21159"/>
                  <a:pt x="11674" y="21159"/>
                </a:cubicBezTo>
                <a:cubicBezTo>
                  <a:pt x="11655" y="21159"/>
                  <a:pt x="11623" y="21175"/>
                  <a:pt x="11602" y="21191"/>
                </a:cubicBezTo>
                <a:cubicBezTo>
                  <a:pt x="11478" y="21285"/>
                  <a:pt x="11362" y="21339"/>
                  <a:pt x="11306" y="21330"/>
                </a:cubicBezTo>
                <a:cubicBezTo>
                  <a:pt x="11270" y="21325"/>
                  <a:pt x="11228" y="21342"/>
                  <a:pt x="11209" y="21366"/>
                </a:cubicBezTo>
                <a:cubicBezTo>
                  <a:pt x="11190" y="21391"/>
                  <a:pt x="11150" y="21409"/>
                  <a:pt x="11122" y="21407"/>
                </a:cubicBezTo>
                <a:cubicBezTo>
                  <a:pt x="11093" y="21404"/>
                  <a:pt x="11011" y="21424"/>
                  <a:pt x="10941" y="21452"/>
                </a:cubicBezTo>
                <a:cubicBezTo>
                  <a:pt x="10871" y="21479"/>
                  <a:pt x="10809" y="21496"/>
                  <a:pt x="10803" y="21488"/>
                </a:cubicBezTo>
                <a:cubicBezTo>
                  <a:pt x="10798" y="21479"/>
                  <a:pt x="10782" y="21487"/>
                  <a:pt x="10766" y="21506"/>
                </a:cubicBezTo>
                <a:cubicBezTo>
                  <a:pt x="10750" y="21524"/>
                  <a:pt x="10723" y="21533"/>
                  <a:pt x="10707" y="21524"/>
                </a:cubicBezTo>
                <a:cubicBezTo>
                  <a:pt x="10690" y="21514"/>
                  <a:pt x="10670" y="21517"/>
                  <a:pt x="10663" y="21528"/>
                </a:cubicBezTo>
                <a:cubicBezTo>
                  <a:pt x="10655" y="21539"/>
                  <a:pt x="10563" y="21551"/>
                  <a:pt x="10460" y="21555"/>
                </a:cubicBezTo>
                <a:cubicBezTo>
                  <a:pt x="10424" y="21556"/>
                  <a:pt x="10401" y="21558"/>
                  <a:pt x="10367" y="21560"/>
                </a:cubicBezTo>
                <a:cubicBezTo>
                  <a:pt x="10416" y="21568"/>
                  <a:pt x="10492" y="21570"/>
                  <a:pt x="10554" y="21560"/>
                </a:cubicBezTo>
                <a:cubicBezTo>
                  <a:pt x="10625" y="21547"/>
                  <a:pt x="10735" y="21536"/>
                  <a:pt x="10800" y="21533"/>
                </a:cubicBezTo>
                <a:cubicBezTo>
                  <a:pt x="10865" y="21529"/>
                  <a:pt x="10928" y="21515"/>
                  <a:pt x="10941" y="21501"/>
                </a:cubicBezTo>
                <a:cubicBezTo>
                  <a:pt x="10953" y="21487"/>
                  <a:pt x="10983" y="21477"/>
                  <a:pt x="11006" y="21479"/>
                </a:cubicBezTo>
                <a:cubicBezTo>
                  <a:pt x="11063" y="21483"/>
                  <a:pt x="11111" y="21464"/>
                  <a:pt x="11128" y="21429"/>
                </a:cubicBezTo>
                <a:cubicBezTo>
                  <a:pt x="11136" y="21413"/>
                  <a:pt x="11159" y="21393"/>
                  <a:pt x="11181" y="21389"/>
                </a:cubicBezTo>
                <a:cubicBezTo>
                  <a:pt x="11277" y="21370"/>
                  <a:pt x="11375" y="21341"/>
                  <a:pt x="11424" y="21317"/>
                </a:cubicBezTo>
                <a:cubicBezTo>
                  <a:pt x="11454" y="21302"/>
                  <a:pt x="11536" y="21267"/>
                  <a:pt x="11605" y="21236"/>
                </a:cubicBezTo>
                <a:cubicBezTo>
                  <a:pt x="11675" y="21204"/>
                  <a:pt x="11765" y="21136"/>
                  <a:pt x="11808" y="21083"/>
                </a:cubicBezTo>
                <a:cubicBezTo>
                  <a:pt x="11824" y="21064"/>
                  <a:pt x="11843" y="21046"/>
                  <a:pt x="11861" y="21029"/>
                </a:cubicBezTo>
                <a:close/>
                <a:moveTo>
                  <a:pt x="10079" y="21582"/>
                </a:moveTo>
                <a:cubicBezTo>
                  <a:pt x="10032" y="21585"/>
                  <a:pt x="9994" y="21596"/>
                  <a:pt x="9942" y="21600"/>
                </a:cubicBezTo>
                <a:cubicBezTo>
                  <a:pt x="9984" y="21593"/>
                  <a:pt x="10042" y="21588"/>
                  <a:pt x="10101" y="21582"/>
                </a:cubicBezTo>
                <a:cubicBezTo>
                  <a:pt x="10092" y="21583"/>
                  <a:pt x="10089" y="21581"/>
                  <a:pt x="10079" y="21582"/>
                </a:cubicBezTo>
                <a:close/>
              </a:path>
            </a:pathLst>
          </a:custGeom>
          <a:ln w="12700">
            <a:miter lim="400000"/>
          </a:ln>
        </p:spPr>
      </p:pic>
      <p:sp>
        <p:nvSpPr>
          <p:cNvPr id="165" name="Shape 165"/>
          <p:cNvSpPr/>
          <p:nvPr/>
        </p:nvSpPr>
        <p:spPr>
          <a:xfrm>
            <a:off x="2612620" y="802040"/>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Social and </a:t>
            </a:r>
            <a:r>
              <a:rPr lang="en-AU" dirty="0"/>
              <a:t>c</a:t>
            </a:r>
            <a:r>
              <a:rPr dirty="0" err="1"/>
              <a:t>ultural</a:t>
            </a:r>
            <a:r>
              <a:rPr dirty="0"/>
              <a:t> </a:t>
            </a:r>
            <a:r>
              <a:rPr lang="en-AU" dirty="0"/>
              <a:t>b</a:t>
            </a:r>
            <a:r>
              <a:rPr dirty="0" err="1"/>
              <a:t>arriers</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63">
                                            <p:bg/>
                                          </p:spTgt>
                                        </p:tgtEl>
                                        <p:attrNameLst>
                                          <p:attrName>style.visibility</p:attrName>
                                        </p:attrNameLst>
                                      </p:cBhvr>
                                      <p:to>
                                        <p:strVal val="visible"/>
                                      </p:to>
                                    </p:set>
                                    <p:animEffect transition="in" filter="wipe(left)">
                                      <p:cBhvr>
                                        <p:cTn id="7" dur="1000"/>
                                        <p:tgtEl>
                                          <p:spTgt spid="163">
                                            <p:bg/>
                                          </p:spTgt>
                                        </p:tgtEl>
                                      </p:cBhvr>
                                    </p:animEffect>
                                  </p:childTnLst>
                                </p:cTn>
                              </p:par>
                              <p:par>
                                <p:cTn id="8" presetID="22" presetClass="entr" presetSubtype="8" fill="hold" grpId="0" nodeType="withEffect">
                                  <p:stCondLst>
                                    <p:cond delay="0"/>
                                  </p:stCondLst>
                                  <p:iterate>
                                    <p:tmAbs val="0"/>
                                  </p:iterate>
                                  <p:childTnLst>
                                    <p:set>
                                      <p:cBhvr>
                                        <p:cTn id="9" fill="hold"/>
                                        <p:tgtEl>
                                          <p:spTgt spid="163">
                                            <p:txEl>
                                              <p:pRg st="0" end="0"/>
                                            </p:txEl>
                                          </p:spTgt>
                                        </p:tgtEl>
                                        <p:attrNameLst>
                                          <p:attrName>style.visibility</p:attrName>
                                        </p:attrNameLst>
                                      </p:cBhvr>
                                      <p:to>
                                        <p:strVal val="visible"/>
                                      </p:to>
                                    </p:set>
                                    <p:animEffect transition="in" filter="wipe(left)">
                                      <p:cBhvr>
                                        <p:cTn id="10" dur="1000"/>
                                        <p:tgtEl>
                                          <p:spTgt spid="16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63">
                                            <p:txEl>
                                              <p:pRg st="1" end="1"/>
                                            </p:txEl>
                                          </p:spTgt>
                                        </p:tgtEl>
                                        <p:attrNameLst>
                                          <p:attrName>style.visibility</p:attrName>
                                        </p:attrNameLst>
                                      </p:cBhvr>
                                      <p:to>
                                        <p:strVal val="visible"/>
                                      </p:to>
                                    </p:set>
                                    <p:animEffect transition="in" filter="wipe(left)">
                                      <p:cBhvr>
                                        <p:cTn id="15" dur="1000"/>
                                        <p:tgtEl>
                                          <p:spTgt spid="16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63">
                                            <p:txEl>
                                              <p:pRg st="2" end="2"/>
                                            </p:txEl>
                                          </p:spTgt>
                                        </p:tgtEl>
                                        <p:attrNameLst>
                                          <p:attrName>style.visibility</p:attrName>
                                        </p:attrNameLst>
                                      </p:cBhvr>
                                      <p:to>
                                        <p:strVal val="visible"/>
                                      </p:to>
                                    </p:set>
                                    <p:animEffect transition="in" filter="wipe(left)">
                                      <p:cBhvr>
                                        <p:cTn id="20" dur="1000"/>
                                        <p:tgtEl>
                                          <p:spTgt spid="16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63">
                                            <p:txEl>
                                              <p:pRg st="3" end="3"/>
                                            </p:txEl>
                                          </p:spTgt>
                                        </p:tgtEl>
                                        <p:attrNameLst>
                                          <p:attrName>style.visibility</p:attrName>
                                        </p:attrNameLst>
                                      </p:cBhvr>
                                      <p:to>
                                        <p:strVal val="visible"/>
                                      </p:to>
                                    </p:set>
                                    <p:animEffect transition="in" filter="wipe(left)">
                                      <p:cBhvr>
                                        <p:cTn id="25" dur="1000"/>
                                        <p:tgtEl>
                                          <p:spTgt spid="16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63">
                                            <p:txEl>
                                              <p:pRg st="4" end="4"/>
                                            </p:txEl>
                                          </p:spTgt>
                                        </p:tgtEl>
                                        <p:attrNameLst>
                                          <p:attrName>style.visibility</p:attrName>
                                        </p:attrNameLst>
                                      </p:cBhvr>
                                      <p:to>
                                        <p:strVal val="visible"/>
                                      </p:to>
                                    </p:set>
                                    <p:animEffect transition="in" filter="wipe(left)">
                                      <p:cBhvr>
                                        <p:cTn id="30" dur="1000"/>
                                        <p:tgtEl>
                                          <p:spTgt spid="1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p:cNvSpPr>
          <p:nvPr>
            <p:ph type="body" idx="1"/>
          </p:nvPr>
        </p:nvSpPr>
        <p:spPr>
          <a:xfrm>
            <a:off x="952500" y="2126955"/>
            <a:ext cx="11099800" cy="7125790"/>
          </a:xfrm>
          <a:prstGeom prst="rect">
            <a:avLst/>
          </a:prstGeom>
        </p:spPr>
        <p:txBody>
          <a:bodyPr>
            <a:normAutofit lnSpcReduction="10000"/>
          </a:bodyPr>
          <a:lstStyle/>
          <a:p>
            <a:pPr defTabSz="490727">
              <a:spcBef>
                <a:spcPts val="1400"/>
              </a:spcBef>
              <a:defRPr sz="3024"/>
            </a:pPr>
            <a:r>
              <a:rPr b="1" dirty="0">
                <a:solidFill>
                  <a:srgbClr val="C182FF"/>
                </a:solidFill>
              </a:rPr>
              <a:t>Strategies</a:t>
            </a:r>
            <a:r>
              <a:rPr dirty="0"/>
              <a:t> that can be used to raise participation in minority groups.</a:t>
            </a:r>
          </a:p>
          <a:p>
            <a:pPr marL="441655" lvl="1" indent="-441655" defTabSz="490727">
              <a:spcBef>
                <a:spcPts val="1400"/>
              </a:spcBef>
              <a:buClr>
                <a:srgbClr val="C182FF"/>
              </a:buClr>
              <a:buSzPct val="100000"/>
              <a:buFont typeface="Lucida Grande"/>
              <a:buChar char="•"/>
              <a:defRPr sz="3024"/>
            </a:pPr>
            <a:r>
              <a:rPr dirty="0"/>
              <a:t>Identify the </a:t>
            </a:r>
            <a:r>
              <a:rPr b="1" dirty="0">
                <a:solidFill>
                  <a:srgbClr val="C182FF"/>
                </a:solidFill>
              </a:rPr>
              <a:t>needs</a:t>
            </a:r>
            <a:r>
              <a:rPr dirty="0"/>
              <a:t> of this particular minority group.</a:t>
            </a:r>
          </a:p>
          <a:p>
            <a:pPr marL="441655" lvl="1" indent="-441655" defTabSz="490727">
              <a:spcBef>
                <a:spcPts val="1400"/>
              </a:spcBef>
              <a:buClr>
                <a:srgbClr val="C182FF"/>
              </a:buClr>
              <a:buSzPct val="100000"/>
              <a:buFont typeface="Lucida Grande"/>
              <a:buChar char="•"/>
              <a:defRPr sz="3024"/>
            </a:pPr>
            <a:r>
              <a:rPr b="1" dirty="0">
                <a:solidFill>
                  <a:srgbClr val="C182FF"/>
                </a:solidFill>
              </a:rPr>
              <a:t>Appoint a community officer</a:t>
            </a:r>
            <a:r>
              <a:rPr b="1" dirty="0"/>
              <a:t> </a:t>
            </a:r>
            <a:r>
              <a:rPr dirty="0"/>
              <a:t>to work with minority groups.</a:t>
            </a:r>
          </a:p>
          <a:p>
            <a:pPr marL="441655" lvl="1" indent="-441655" defTabSz="490727">
              <a:spcBef>
                <a:spcPts val="1400"/>
              </a:spcBef>
              <a:buClr>
                <a:srgbClr val="C182FF"/>
              </a:buClr>
              <a:buSzPct val="100000"/>
              <a:buFont typeface="Lucida Grande"/>
              <a:buChar char="•"/>
              <a:defRPr sz="3024"/>
            </a:pPr>
            <a:r>
              <a:rPr dirty="0"/>
              <a:t>Make </a:t>
            </a:r>
            <a:r>
              <a:rPr b="1" dirty="0">
                <a:solidFill>
                  <a:srgbClr val="C182FF"/>
                </a:solidFill>
              </a:rPr>
              <a:t>links with schools</a:t>
            </a:r>
            <a:r>
              <a:rPr b="1" dirty="0"/>
              <a:t> </a:t>
            </a:r>
            <a:r>
              <a:rPr dirty="0"/>
              <a:t>and promote </a:t>
            </a:r>
            <a:br>
              <a:rPr dirty="0"/>
            </a:br>
            <a:r>
              <a:rPr dirty="0"/>
              <a:t>activities for this group.</a:t>
            </a:r>
          </a:p>
          <a:p>
            <a:pPr marL="441655" lvl="1" indent="-441655" defTabSz="490727">
              <a:spcBef>
                <a:spcPts val="1400"/>
              </a:spcBef>
              <a:buClr>
                <a:srgbClr val="C182FF"/>
              </a:buClr>
              <a:buSzPct val="100000"/>
              <a:buFont typeface="Lucida Grande"/>
              <a:buChar char="•"/>
              <a:defRPr sz="3024"/>
            </a:pPr>
            <a:r>
              <a:rPr b="1" dirty="0">
                <a:solidFill>
                  <a:srgbClr val="C182FF"/>
                </a:solidFill>
              </a:rPr>
              <a:t>Targeted advertising </a:t>
            </a:r>
            <a:r>
              <a:rPr dirty="0"/>
              <a:t>to minority groups.</a:t>
            </a:r>
          </a:p>
          <a:p>
            <a:pPr marL="441655" lvl="1" indent="-441655" defTabSz="490727">
              <a:spcBef>
                <a:spcPts val="1400"/>
              </a:spcBef>
              <a:buClr>
                <a:srgbClr val="C182FF"/>
              </a:buClr>
              <a:buSzPct val="100000"/>
              <a:buFont typeface="Lucida Grande"/>
              <a:buChar char="•"/>
              <a:defRPr sz="3024"/>
            </a:pPr>
            <a:r>
              <a:rPr dirty="0"/>
              <a:t>Run </a:t>
            </a:r>
            <a:r>
              <a:rPr b="1" dirty="0">
                <a:solidFill>
                  <a:srgbClr val="C182FF"/>
                </a:solidFill>
              </a:rPr>
              <a:t>specialist classes </a:t>
            </a:r>
            <a:r>
              <a:rPr dirty="0"/>
              <a:t>at local sports </a:t>
            </a:r>
            <a:br>
              <a:rPr dirty="0"/>
            </a:br>
            <a:r>
              <a:rPr dirty="0"/>
              <a:t>centres i.e. women only classes.</a:t>
            </a:r>
          </a:p>
          <a:p>
            <a:pPr marL="441655" lvl="1" indent="-441655" defTabSz="490727">
              <a:spcBef>
                <a:spcPts val="1400"/>
              </a:spcBef>
              <a:buClr>
                <a:srgbClr val="C182FF"/>
              </a:buClr>
              <a:buSzPct val="100000"/>
              <a:buFont typeface="Lucida Grande"/>
              <a:buChar char="•"/>
              <a:defRPr sz="3024"/>
            </a:pPr>
            <a:r>
              <a:rPr dirty="0"/>
              <a:t>Provide</a:t>
            </a:r>
            <a:r>
              <a:rPr dirty="0">
                <a:solidFill>
                  <a:srgbClr val="008FC7"/>
                </a:solidFill>
              </a:rPr>
              <a:t> </a:t>
            </a:r>
            <a:r>
              <a:rPr b="1" dirty="0">
                <a:solidFill>
                  <a:srgbClr val="C182FF"/>
                </a:solidFill>
              </a:rPr>
              <a:t>dual use facilities</a:t>
            </a:r>
            <a:r>
              <a:rPr dirty="0"/>
              <a:t> with schools </a:t>
            </a:r>
            <a:br>
              <a:rPr dirty="0"/>
            </a:br>
            <a:r>
              <a:rPr dirty="0"/>
              <a:t>in areas with a high population of minority groups.</a:t>
            </a:r>
          </a:p>
          <a:p>
            <a:pPr marL="441655" lvl="1" indent="-441655" defTabSz="490727">
              <a:spcBef>
                <a:spcPts val="1400"/>
              </a:spcBef>
              <a:buClr>
                <a:srgbClr val="C182FF"/>
              </a:buClr>
              <a:buSzPct val="100000"/>
              <a:buFont typeface="Lucida Grande"/>
              <a:buChar char="•"/>
              <a:defRPr sz="3024"/>
            </a:pPr>
            <a:r>
              <a:rPr b="1" dirty="0">
                <a:solidFill>
                  <a:srgbClr val="C182FF"/>
                </a:solidFill>
              </a:rPr>
              <a:t>Relax the rules</a:t>
            </a:r>
            <a:r>
              <a:rPr dirty="0"/>
              <a:t> i.e. women don’t have to wear traditional swimming costumes if this conflicts with their cultural views.</a:t>
            </a:r>
          </a:p>
        </p:txBody>
      </p:sp>
      <p:pic>
        <p:nvPicPr>
          <p:cNvPr id="168" name="Minority.jpg"/>
          <p:cNvPicPr>
            <a:picLocks noChangeAspect="1"/>
          </p:cNvPicPr>
          <p:nvPr/>
        </p:nvPicPr>
        <p:blipFill>
          <a:blip r:embed="rId2"/>
          <a:srcRect l="2567" t="7731" r="1493" b="5456"/>
          <a:stretch>
            <a:fillRect/>
          </a:stretch>
        </p:blipFill>
        <p:spPr>
          <a:xfrm>
            <a:off x="8858574" y="4418235"/>
            <a:ext cx="4398083" cy="2984733"/>
          </a:xfrm>
          <a:custGeom>
            <a:avLst/>
            <a:gdLst/>
            <a:ahLst/>
            <a:cxnLst>
              <a:cxn ang="0">
                <a:pos x="wd2" y="hd2"/>
              </a:cxn>
              <a:cxn ang="5400000">
                <a:pos x="wd2" y="hd2"/>
              </a:cxn>
              <a:cxn ang="10800000">
                <a:pos x="wd2" y="hd2"/>
              </a:cxn>
              <a:cxn ang="16200000">
                <a:pos x="wd2" y="hd2"/>
              </a:cxn>
            </a:cxnLst>
            <a:rect l="0" t="0" r="r" b="b"/>
            <a:pathLst>
              <a:path w="21574" h="21581" extrusionOk="0">
                <a:moveTo>
                  <a:pt x="14111" y="0"/>
                </a:moveTo>
                <a:cubicBezTo>
                  <a:pt x="14087" y="-2"/>
                  <a:pt x="14067" y="5"/>
                  <a:pt x="14051" y="18"/>
                </a:cubicBezTo>
                <a:cubicBezTo>
                  <a:pt x="14027" y="37"/>
                  <a:pt x="13989" y="52"/>
                  <a:pt x="13965" y="52"/>
                </a:cubicBezTo>
                <a:cubicBezTo>
                  <a:pt x="13942" y="52"/>
                  <a:pt x="13910" y="74"/>
                  <a:pt x="13895" y="101"/>
                </a:cubicBezTo>
                <a:cubicBezTo>
                  <a:pt x="13880" y="128"/>
                  <a:pt x="13848" y="150"/>
                  <a:pt x="13825" y="150"/>
                </a:cubicBezTo>
                <a:cubicBezTo>
                  <a:pt x="13802" y="150"/>
                  <a:pt x="13763" y="189"/>
                  <a:pt x="13736" y="236"/>
                </a:cubicBezTo>
                <a:cubicBezTo>
                  <a:pt x="13709" y="283"/>
                  <a:pt x="13617" y="368"/>
                  <a:pt x="13533" y="428"/>
                </a:cubicBezTo>
                <a:cubicBezTo>
                  <a:pt x="13382" y="535"/>
                  <a:pt x="13169" y="797"/>
                  <a:pt x="13169" y="876"/>
                </a:cubicBezTo>
                <a:cubicBezTo>
                  <a:pt x="13169" y="940"/>
                  <a:pt x="12925" y="1265"/>
                  <a:pt x="12828" y="1329"/>
                </a:cubicBezTo>
                <a:cubicBezTo>
                  <a:pt x="12726" y="1397"/>
                  <a:pt x="12612" y="1611"/>
                  <a:pt x="12564" y="1823"/>
                </a:cubicBezTo>
                <a:cubicBezTo>
                  <a:pt x="12532" y="1961"/>
                  <a:pt x="12532" y="1977"/>
                  <a:pt x="12575" y="2112"/>
                </a:cubicBezTo>
                <a:cubicBezTo>
                  <a:pt x="12611" y="2223"/>
                  <a:pt x="12616" y="2270"/>
                  <a:pt x="12599" y="2319"/>
                </a:cubicBezTo>
                <a:cubicBezTo>
                  <a:pt x="12554" y="2442"/>
                  <a:pt x="12402" y="2429"/>
                  <a:pt x="12402" y="2302"/>
                </a:cubicBezTo>
                <a:cubicBezTo>
                  <a:pt x="12402" y="2236"/>
                  <a:pt x="12110" y="1785"/>
                  <a:pt x="12022" y="1716"/>
                </a:cubicBezTo>
                <a:cubicBezTo>
                  <a:pt x="11989" y="1690"/>
                  <a:pt x="11962" y="1650"/>
                  <a:pt x="11962" y="1627"/>
                </a:cubicBezTo>
                <a:cubicBezTo>
                  <a:pt x="11962" y="1550"/>
                  <a:pt x="11778" y="1317"/>
                  <a:pt x="11699" y="1295"/>
                </a:cubicBezTo>
                <a:cubicBezTo>
                  <a:pt x="11657" y="1283"/>
                  <a:pt x="11604" y="1250"/>
                  <a:pt x="11583" y="1223"/>
                </a:cubicBezTo>
                <a:cubicBezTo>
                  <a:pt x="11561" y="1196"/>
                  <a:pt x="11538" y="1185"/>
                  <a:pt x="11530" y="1197"/>
                </a:cubicBezTo>
                <a:cubicBezTo>
                  <a:pt x="11522" y="1209"/>
                  <a:pt x="11485" y="1184"/>
                  <a:pt x="11448" y="1143"/>
                </a:cubicBezTo>
                <a:cubicBezTo>
                  <a:pt x="11293" y="969"/>
                  <a:pt x="10892" y="883"/>
                  <a:pt x="10767" y="996"/>
                </a:cubicBezTo>
                <a:cubicBezTo>
                  <a:pt x="10726" y="1033"/>
                  <a:pt x="10657" y="1056"/>
                  <a:pt x="10595" y="1056"/>
                </a:cubicBezTo>
                <a:cubicBezTo>
                  <a:pt x="10539" y="1057"/>
                  <a:pt x="10488" y="1070"/>
                  <a:pt x="10481" y="1088"/>
                </a:cubicBezTo>
                <a:cubicBezTo>
                  <a:pt x="10473" y="1106"/>
                  <a:pt x="10445" y="1120"/>
                  <a:pt x="10420" y="1120"/>
                </a:cubicBezTo>
                <a:cubicBezTo>
                  <a:pt x="10341" y="1120"/>
                  <a:pt x="10233" y="1248"/>
                  <a:pt x="10185" y="1395"/>
                </a:cubicBezTo>
                <a:cubicBezTo>
                  <a:pt x="10137" y="1541"/>
                  <a:pt x="10105" y="1573"/>
                  <a:pt x="10021" y="1573"/>
                </a:cubicBezTo>
                <a:cubicBezTo>
                  <a:pt x="9994" y="1573"/>
                  <a:pt x="9961" y="1590"/>
                  <a:pt x="9947" y="1610"/>
                </a:cubicBezTo>
                <a:cubicBezTo>
                  <a:pt x="9929" y="1637"/>
                  <a:pt x="9905" y="1637"/>
                  <a:pt x="9854" y="1610"/>
                </a:cubicBezTo>
                <a:cubicBezTo>
                  <a:pt x="9770" y="1567"/>
                  <a:pt x="9751" y="1579"/>
                  <a:pt x="9525" y="1834"/>
                </a:cubicBezTo>
                <a:cubicBezTo>
                  <a:pt x="9434" y="1936"/>
                  <a:pt x="9341" y="2070"/>
                  <a:pt x="9318" y="2130"/>
                </a:cubicBezTo>
                <a:cubicBezTo>
                  <a:pt x="9262" y="2276"/>
                  <a:pt x="9172" y="2417"/>
                  <a:pt x="9133" y="2417"/>
                </a:cubicBezTo>
                <a:cubicBezTo>
                  <a:pt x="9103" y="2417"/>
                  <a:pt x="8978" y="2549"/>
                  <a:pt x="8871" y="2695"/>
                </a:cubicBezTo>
                <a:cubicBezTo>
                  <a:pt x="8838" y="2739"/>
                  <a:pt x="8817" y="2812"/>
                  <a:pt x="8812" y="2890"/>
                </a:cubicBezTo>
                <a:cubicBezTo>
                  <a:pt x="8806" y="2996"/>
                  <a:pt x="8798" y="3013"/>
                  <a:pt x="8754" y="3013"/>
                </a:cubicBezTo>
                <a:cubicBezTo>
                  <a:pt x="8720" y="3013"/>
                  <a:pt x="8699" y="2992"/>
                  <a:pt x="8693" y="2950"/>
                </a:cubicBezTo>
                <a:cubicBezTo>
                  <a:pt x="8680" y="2844"/>
                  <a:pt x="8515" y="2509"/>
                  <a:pt x="8384" y="2319"/>
                </a:cubicBezTo>
                <a:cubicBezTo>
                  <a:pt x="8316" y="2221"/>
                  <a:pt x="8214" y="2053"/>
                  <a:pt x="8158" y="1946"/>
                </a:cubicBezTo>
                <a:cubicBezTo>
                  <a:pt x="8025" y="1690"/>
                  <a:pt x="7933" y="1568"/>
                  <a:pt x="7800" y="1467"/>
                </a:cubicBezTo>
                <a:cubicBezTo>
                  <a:pt x="7611" y="1324"/>
                  <a:pt x="7546" y="1311"/>
                  <a:pt x="7103" y="1309"/>
                </a:cubicBezTo>
                <a:cubicBezTo>
                  <a:pt x="6715" y="1307"/>
                  <a:pt x="6672" y="1311"/>
                  <a:pt x="6577" y="1375"/>
                </a:cubicBezTo>
                <a:cubicBezTo>
                  <a:pt x="6431" y="1474"/>
                  <a:pt x="6192" y="1697"/>
                  <a:pt x="6069" y="1848"/>
                </a:cubicBezTo>
                <a:cubicBezTo>
                  <a:pt x="5969" y="1972"/>
                  <a:pt x="5638" y="2496"/>
                  <a:pt x="5450" y="2827"/>
                </a:cubicBezTo>
                <a:cubicBezTo>
                  <a:pt x="5292" y="3105"/>
                  <a:pt x="5211" y="3443"/>
                  <a:pt x="5183" y="3943"/>
                </a:cubicBezTo>
                <a:cubicBezTo>
                  <a:pt x="5164" y="4286"/>
                  <a:pt x="5145" y="4285"/>
                  <a:pt x="4897" y="3912"/>
                </a:cubicBezTo>
                <a:cubicBezTo>
                  <a:pt x="4644" y="3531"/>
                  <a:pt x="4419" y="3320"/>
                  <a:pt x="4101" y="3168"/>
                </a:cubicBezTo>
                <a:cubicBezTo>
                  <a:pt x="3766" y="3009"/>
                  <a:pt x="3547" y="2969"/>
                  <a:pt x="3412" y="3045"/>
                </a:cubicBezTo>
                <a:cubicBezTo>
                  <a:pt x="3345" y="3083"/>
                  <a:pt x="3286" y="3094"/>
                  <a:pt x="3235" y="3079"/>
                </a:cubicBezTo>
                <a:cubicBezTo>
                  <a:pt x="3157" y="3058"/>
                  <a:pt x="3080" y="3097"/>
                  <a:pt x="3036" y="3177"/>
                </a:cubicBezTo>
                <a:cubicBezTo>
                  <a:pt x="3024" y="3199"/>
                  <a:pt x="2975" y="3236"/>
                  <a:pt x="2929" y="3257"/>
                </a:cubicBezTo>
                <a:cubicBezTo>
                  <a:pt x="2877" y="3282"/>
                  <a:pt x="2838" y="3323"/>
                  <a:pt x="2826" y="3369"/>
                </a:cubicBezTo>
                <a:cubicBezTo>
                  <a:pt x="2815" y="3410"/>
                  <a:pt x="2777" y="3459"/>
                  <a:pt x="2740" y="3478"/>
                </a:cubicBezTo>
                <a:cubicBezTo>
                  <a:pt x="2703" y="3497"/>
                  <a:pt x="2667" y="3535"/>
                  <a:pt x="2660" y="3562"/>
                </a:cubicBezTo>
                <a:cubicBezTo>
                  <a:pt x="2642" y="3634"/>
                  <a:pt x="2459" y="3803"/>
                  <a:pt x="2357" y="3843"/>
                </a:cubicBezTo>
                <a:cubicBezTo>
                  <a:pt x="2308" y="3862"/>
                  <a:pt x="2235" y="3912"/>
                  <a:pt x="2197" y="3955"/>
                </a:cubicBezTo>
                <a:cubicBezTo>
                  <a:pt x="2159" y="3998"/>
                  <a:pt x="2114" y="4035"/>
                  <a:pt x="2098" y="4035"/>
                </a:cubicBezTo>
                <a:cubicBezTo>
                  <a:pt x="2082" y="4035"/>
                  <a:pt x="2059" y="4067"/>
                  <a:pt x="2047" y="4107"/>
                </a:cubicBezTo>
                <a:cubicBezTo>
                  <a:pt x="2035" y="4147"/>
                  <a:pt x="1989" y="4213"/>
                  <a:pt x="1944" y="4256"/>
                </a:cubicBezTo>
                <a:cubicBezTo>
                  <a:pt x="1878" y="4319"/>
                  <a:pt x="1864" y="4351"/>
                  <a:pt x="1874" y="4411"/>
                </a:cubicBezTo>
                <a:cubicBezTo>
                  <a:pt x="1885" y="4474"/>
                  <a:pt x="1874" y="4492"/>
                  <a:pt x="1798" y="4540"/>
                </a:cubicBezTo>
                <a:cubicBezTo>
                  <a:pt x="1671" y="4621"/>
                  <a:pt x="1641" y="4759"/>
                  <a:pt x="1640" y="5240"/>
                </a:cubicBezTo>
                <a:cubicBezTo>
                  <a:pt x="1640" y="5651"/>
                  <a:pt x="1687" y="6044"/>
                  <a:pt x="1780" y="6385"/>
                </a:cubicBezTo>
                <a:cubicBezTo>
                  <a:pt x="1824" y="6543"/>
                  <a:pt x="1863" y="6722"/>
                  <a:pt x="1866" y="6784"/>
                </a:cubicBezTo>
                <a:cubicBezTo>
                  <a:pt x="1871" y="6883"/>
                  <a:pt x="1865" y="6900"/>
                  <a:pt x="1817" y="6910"/>
                </a:cubicBezTo>
                <a:cubicBezTo>
                  <a:pt x="1787" y="6917"/>
                  <a:pt x="1737" y="6944"/>
                  <a:pt x="1706" y="6973"/>
                </a:cubicBezTo>
                <a:cubicBezTo>
                  <a:pt x="1676" y="7003"/>
                  <a:pt x="1613" y="7055"/>
                  <a:pt x="1564" y="7088"/>
                </a:cubicBezTo>
                <a:cubicBezTo>
                  <a:pt x="1438" y="7174"/>
                  <a:pt x="1418" y="7188"/>
                  <a:pt x="1344" y="7243"/>
                </a:cubicBezTo>
                <a:cubicBezTo>
                  <a:pt x="1270" y="7299"/>
                  <a:pt x="1149" y="7364"/>
                  <a:pt x="1074" y="7390"/>
                </a:cubicBezTo>
                <a:cubicBezTo>
                  <a:pt x="1046" y="7399"/>
                  <a:pt x="994" y="7450"/>
                  <a:pt x="957" y="7501"/>
                </a:cubicBezTo>
                <a:cubicBezTo>
                  <a:pt x="920" y="7553"/>
                  <a:pt x="881" y="7586"/>
                  <a:pt x="869" y="7576"/>
                </a:cubicBezTo>
                <a:cubicBezTo>
                  <a:pt x="836" y="7546"/>
                  <a:pt x="671" y="7676"/>
                  <a:pt x="587" y="7800"/>
                </a:cubicBezTo>
                <a:cubicBezTo>
                  <a:pt x="405" y="8067"/>
                  <a:pt x="226" y="8446"/>
                  <a:pt x="164" y="8695"/>
                </a:cubicBezTo>
                <a:cubicBezTo>
                  <a:pt x="145" y="8775"/>
                  <a:pt x="107" y="9007"/>
                  <a:pt x="81" y="9212"/>
                </a:cubicBezTo>
                <a:cubicBezTo>
                  <a:pt x="55" y="9416"/>
                  <a:pt x="25" y="9653"/>
                  <a:pt x="13" y="9737"/>
                </a:cubicBezTo>
                <a:cubicBezTo>
                  <a:pt x="0" y="9825"/>
                  <a:pt x="-4" y="10008"/>
                  <a:pt x="5" y="10173"/>
                </a:cubicBezTo>
                <a:cubicBezTo>
                  <a:pt x="13" y="10330"/>
                  <a:pt x="23" y="10549"/>
                  <a:pt x="26" y="10658"/>
                </a:cubicBezTo>
                <a:cubicBezTo>
                  <a:pt x="29" y="10767"/>
                  <a:pt x="37" y="10868"/>
                  <a:pt x="44" y="10885"/>
                </a:cubicBezTo>
                <a:cubicBezTo>
                  <a:pt x="51" y="10902"/>
                  <a:pt x="55" y="10959"/>
                  <a:pt x="52" y="11011"/>
                </a:cubicBezTo>
                <a:cubicBezTo>
                  <a:pt x="47" y="11071"/>
                  <a:pt x="61" y="11141"/>
                  <a:pt x="92" y="11203"/>
                </a:cubicBezTo>
                <a:cubicBezTo>
                  <a:pt x="101" y="11221"/>
                  <a:pt x="111" y="11245"/>
                  <a:pt x="120" y="11269"/>
                </a:cubicBezTo>
                <a:cubicBezTo>
                  <a:pt x="78" y="11119"/>
                  <a:pt x="74" y="10989"/>
                  <a:pt x="114" y="10991"/>
                </a:cubicBezTo>
                <a:cubicBezTo>
                  <a:pt x="126" y="10991"/>
                  <a:pt x="145" y="11040"/>
                  <a:pt x="155" y="11097"/>
                </a:cubicBezTo>
                <a:cubicBezTo>
                  <a:pt x="165" y="11154"/>
                  <a:pt x="188" y="11230"/>
                  <a:pt x="205" y="11266"/>
                </a:cubicBezTo>
                <a:cubicBezTo>
                  <a:pt x="223" y="11302"/>
                  <a:pt x="235" y="11363"/>
                  <a:pt x="235" y="11404"/>
                </a:cubicBezTo>
                <a:cubicBezTo>
                  <a:pt x="235" y="11480"/>
                  <a:pt x="423" y="12049"/>
                  <a:pt x="458" y="12081"/>
                </a:cubicBezTo>
                <a:cubicBezTo>
                  <a:pt x="469" y="12091"/>
                  <a:pt x="473" y="12112"/>
                  <a:pt x="466" y="12127"/>
                </a:cubicBezTo>
                <a:cubicBezTo>
                  <a:pt x="447" y="12174"/>
                  <a:pt x="496" y="12197"/>
                  <a:pt x="540" y="12162"/>
                </a:cubicBezTo>
                <a:cubicBezTo>
                  <a:pt x="572" y="12137"/>
                  <a:pt x="589" y="12139"/>
                  <a:pt x="610" y="12176"/>
                </a:cubicBezTo>
                <a:cubicBezTo>
                  <a:pt x="634" y="12217"/>
                  <a:pt x="631" y="12229"/>
                  <a:pt x="591" y="12245"/>
                </a:cubicBezTo>
                <a:cubicBezTo>
                  <a:pt x="527" y="12269"/>
                  <a:pt x="529" y="12290"/>
                  <a:pt x="620" y="12454"/>
                </a:cubicBezTo>
                <a:cubicBezTo>
                  <a:pt x="805" y="12789"/>
                  <a:pt x="912" y="12947"/>
                  <a:pt x="1035" y="13068"/>
                </a:cubicBezTo>
                <a:cubicBezTo>
                  <a:pt x="1107" y="13139"/>
                  <a:pt x="1178" y="13224"/>
                  <a:pt x="1194" y="13258"/>
                </a:cubicBezTo>
                <a:cubicBezTo>
                  <a:pt x="1221" y="13314"/>
                  <a:pt x="1539" y="13519"/>
                  <a:pt x="1599" y="13519"/>
                </a:cubicBezTo>
                <a:cubicBezTo>
                  <a:pt x="1668" y="13519"/>
                  <a:pt x="2281" y="13820"/>
                  <a:pt x="2335" y="13880"/>
                </a:cubicBezTo>
                <a:cubicBezTo>
                  <a:pt x="2349" y="13896"/>
                  <a:pt x="2393" y="13899"/>
                  <a:pt x="2433" y="13889"/>
                </a:cubicBezTo>
                <a:cubicBezTo>
                  <a:pt x="2482" y="13876"/>
                  <a:pt x="2515" y="13888"/>
                  <a:pt x="2543" y="13926"/>
                </a:cubicBezTo>
                <a:cubicBezTo>
                  <a:pt x="2582" y="13977"/>
                  <a:pt x="2588" y="13976"/>
                  <a:pt x="2625" y="13926"/>
                </a:cubicBezTo>
                <a:cubicBezTo>
                  <a:pt x="2647" y="13897"/>
                  <a:pt x="2690" y="13875"/>
                  <a:pt x="2721" y="13875"/>
                </a:cubicBezTo>
                <a:cubicBezTo>
                  <a:pt x="2751" y="13875"/>
                  <a:pt x="2794" y="13844"/>
                  <a:pt x="2816" y="13809"/>
                </a:cubicBezTo>
                <a:cubicBezTo>
                  <a:pt x="2869" y="13723"/>
                  <a:pt x="2904" y="13727"/>
                  <a:pt x="2972" y="13826"/>
                </a:cubicBezTo>
                <a:cubicBezTo>
                  <a:pt x="3020" y="13897"/>
                  <a:pt x="3024" y="13916"/>
                  <a:pt x="2999" y="13964"/>
                </a:cubicBezTo>
                <a:cubicBezTo>
                  <a:pt x="2973" y="14012"/>
                  <a:pt x="2974" y="14013"/>
                  <a:pt x="3005" y="13978"/>
                </a:cubicBezTo>
                <a:cubicBezTo>
                  <a:pt x="3034" y="13944"/>
                  <a:pt x="3051" y="13960"/>
                  <a:pt x="3112" y="14073"/>
                </a:cubicBezTo>
                <a:cubicBezTo>
                  <a:pt x="3193" y="14220"/>
                  <a:pt x="3243" y="14517"/>
                  <a:pt x="3246" y="14862"/>
                </a:cubicBezTo>
                <a:cubicBezTo>
                  <a:pt x="3249" y="15155"/>
                  <a:pt x="3214" y="15254"/>
                  <a:pt x="3116" y="15235"/>
                </a:cubicBezTo>
                <a:cubicBezTo>
                  <a:pt x="3100" y="15232"/>
                  <a:pt x="3074" y="15246"/>
                  <a:pt x="3057" y="15266"/>
                </a:cubicBezTo>
                <a:cubicBezTo>
                  <a:pt x="3017" y="15317"/>
                  <a:pt x="2910" y="15234"/>
                  <a:pt x="2841" y="15097"/>
                </a:cubicBezTo>
                <a:cubicBezTo>
                  <a:pt x="2716" y="14849"/>
                  <a:pt x="2672" y="14690"/>
                  <a:pt x="2641" y="14388"/>
                </a:cubicBezTo>
                <a:lnTo>
                  <a:pt x="2608" y="14084"/>
                </a:lnTo>
                <a:lnTo>
                  <a:pt x="2617" y="14342"/>
                </a:lnTo>
                <a:cubicBezTo>
                  <a:pt x="2627" y="14629"/>
                  <a:pt x="2667" y="14827"/>
                  <a:pt x="2756" y="15023"/>
                </a:cubicBezTo>
                <a:cubicBezTo>
                  <a:pt x="2788" y="15094"/>
                  <a:pt x="2811" y="15163"/>
                  <a:pt x="2808" y="15177"/>
                </a:cubicBezTo>
                <a:cubicBezTo>
                  <a:pt x="2805" y="15192"/>
                  <a:pt x="2817" y="15244"/>
                  <a:pt x="2834" y="15292"/>
                </a:cubicBezTo>
                <a:cubicBezTo>
                  <a:pt x="2850" y="15340"/>
                  <a:pt x="2880" y="15428"/>
                  <a:pt x="2900" y="15487"/>
                </a:cubicBezTo>
                <a:cubicBezTo>
                  <a:pt x="2920" y="15547"/>
                  <a:pt x="2937" y="15618"/>
                  <a:pt x="2937" y="15648"/>
                </a:cubicBezTo>
                <a:cubicBezTo>
                  <a:pt x="2937" y="15678"/>
                  <a:pt x="2951" y="15735"/>
                  <a:pt x="2970" y="15774"/>
                </a:cubicBezTo>
                <a:cubicBezTo>
                  <a:pt x="2988" y="15813"/>
                  <a:pt x="3019" y="15906"/>
                  <a:pt x="3036" y="15978"/>
                </a:cubicBezTo>
                <a:cubicBezTo>
                  <a:pt x="3069" y="16117"/>
                  <a:pt x="3255" y="16495"/>
                  <a:pt x="3289" y="16495"/>
                </a:cubicBezTo>
                <a:cubicBezTo>
                  <a:pt x="3300" y="16495"/>
                  <a:pt x="3365" y="16579"/>
                  <a:pt x="3433" y="16681"/>
                </a:cubicBezTo>
                <a:cubicBezTo>
                  <a:pt x="3502" y="16783"/>
                  <a:pt x="3569" y="16867"/>
                  <a:pt x="3583" y="16868"/>
                </a:cubicBezTo>
                <a:cubicBezTo>
                  <a:pt x="3597" y="16868"/>
                  <a:pt x="3646" y="16934"/>
                  <a:pt x="3694" y="17014"/>
                </a:cubicBezTo>
                <a:cubicBezTo>
                  <a:pt x="3742" y="17094"/>
                  <a:pt x="3796" y="17172"/>
                  <a:pt x="3811" y="17186"/>
                </a:cubicBezTo>
                <a:cubicBezTo>
                  <a:pt x="3826" y="17201"/>
                  <a:pt x="3832" y="17224"/>
                  <a:pt x="3826" y="17238"/>
                </a:cubicBezTo>
                <a:cubicBezTo>
                  <a:pt x="3821" y="17252"/>
                  <a:pt x="3855" y="17281"/>
                  <a:pt x="3902" y="17304"/>
                </a:cubicBezTo>
                <a:cubicBezTo>
                  <a:pt x="3950" y="17327"/>
                  <a:pt x="4020" y="17398"/>
                  <a:pt x="4060" y="17459"/>
                </a:cubicBezTo>
                <a:cubicBezTo>
                  <a:pt x="4100" y="17520"/>
                  <a:pt x="4177" y="17598"/>
                  <a:pt x="4231" y="17634"/>
                </a:cubicBezTo>
                <a:cubicBezTo>
                  <a:pt x="4286" y="17670"/>
                  <a:pt x="4409" y="17756"/>
                  <a:pt x="4504" y="17826"/>
                </a:cubicBezTo>
                <a:cubicBezTo>
                  <a:pt x="4599" y="17896"/>
                  <a:pt x="4692" y="17949"/>
                  <a:pt x="4712" y="17944"/>
                </a:cubicBezTo>
                <a:cubicBezTo>
                  <a:pt x="4742" y="17936"/>
                  <a:pt x="4749" y="17969"/>
                  <a:pt x="4753" y="18113"/>
                </a:cubicBezTo>
                <a:cubicBezTo>
                  <a:pt x="4756" y="18215"/>
                  <a:pt x="4779" y="18342"/>
                  <a:pt x="4806" y="18417"/>
                </a:cubicBezTo>
                <a:cubicBezTo>
                  <a:pt x="4839" y="18510"/>
                  <a:pt x="4849" y="18584"/>
                  <a:pt x="4841" y="18673"/>
                </a:cubicBezTo>
                <a:cubicBezTo>
                  <a:pt x="4825" y="18843"/>
                  <a:pt x="4890" y="19162"/>
                  <a:pt x="5012" y="19510"/>
                </a:cubicBezTo>
                <a:lnTo>
                  <a:pt x="5113" y="19800"/>
                </a:lnTo>
                <a:lnTo>
                  <a:pt x="5080" y="19961"/>
                </a:lnTo>
                <a:lnTo>
                  <a:pt x="5049" y="20125"/>
                </a:lnTo>
                <a:lnTo>
                  <a:pt x="5129" y="20236"/>
                </a:lnTo>
                <a:cubicBezTo>
                  <a:pt x="5173" y="20298"/>
                  <a:pt x="5257" y="20389"/>
                  <a:pt x="5316" y="20437"/>
                </a:cubicBezTo>
                <a:cubicBezTo>
                  <a:pt x="5489" y="20579"/>
                  <a:pt x="5505" y="20595"/>
                  <a:pt x="5563" y="20676"/>
                </a:cubicBezTo>
                <a:cubicBezTo>
                  <a:pt x="5613" y="20745"/>
                  <a:pt x="5614" y="20755"/>
                  <a:pt x="5581" y="20790"/>
                </a:cubicBezTo>
                <a:cubicBezTo>
                  <a:pt x="5548" y="20825"/>
                  <a:pt x="5553" y="20841"/>
                  <a:pt x="5627" y="20937"/>
                </a:cubicBezTo>
                <a:cubicBezTo>
                  <a:pt x="5707" y="21040"/>
                  <a:pt x="6088" y="21356"/>
                  <a:pt x="6118" y="21344"/>
                </a:cubicBezTo>
                <a:cubicBezTo>
                  <a:pt x="6126" y="21341"/>
                  <a:pt x="6152" y="21351"/>
                  <a:pt x="6176" y="21370"/>
                </a:cubicBezTo>
                <a:cubicBezTo>
                  <a:pt x="6200" y="21389"/>
                  <a:pt x="6285" y="21431"/>
                  <a:pt x="6363" y="21462"/>
                </a:cubicBezTo>
                <a:cubicBezTo>
                  <a:pt x="6442" y="21492"/>
                  <a:pt x="6520" y="21525"/>
                  <a:pt x="6538" y="21536"/>
                </a:cubicBezTo>
                <a:cubicBezTo>
                  <a:pt x="6604" y="21577"/>
                  <a:pt x="7120" y="21598"/>
                  <a:pt x="7196" y="21562"/>
                </a:cubicBezTo>
                <a:cubicBezTo>
                  <a:pt x="7241" y="21541"/>
                  <a:pt x="7245" y="21535"/>
                  <a:pt x="7212" y="21508"/>
                </a:cubicBezTo>
                <a:cubicBezTo>
                  <a:pt x="7144" y="21452"/>
                  <a:pt x="7192" y="21429"/>
                  <a:pt x="7399" y="21422"/>
                </a:cubicBezTo>
                <a:cubicBezTo>
                  <a:pt x="7511" y="21417"/>
                  <a:pt x="7652" y="21392"/>
                  <a:pt x="7712" y="21367"/>
                </a:cubicBezTo>
                <a:cubicBezTo>
                  <a:pt x="7773" y="21342"/>
                  <a:pt x="7854" y="21314"/>
                  <a:pt x="7893" y="21304"/>
                </a:cubicBezTo>
                <a:cubicBezTo>
                  <a:pt x="7933" y="21294"/>
                  <a:pt x="8031" y="21242"/>
                  <a:pt x="8109" y="21189"/>
                </a:cubicBezTo>
                <a:cubicBezTo>
                  <a:pt x="8188" y="21136"/>
                  <a:pt x="8265" y="21092"/>
                  <a:pt x="8281" y="21092"/>
                </a:cubicBezTo>
                <a:cubicBezTo>
                  <a:pt x="8297" y="21092"/>
                  <a:pt x="8348" y="21047"/>
                  <a:pt x="8394" y="20994"/>
                </a:cubicBezTo>
                <a:cubicBezTo>
                  <a:pt x="8439" y="20941"/>
                  <a:pt x="8484" y="20896"/>
                  <a:pt x="8493" y="20896"/>
                </a:cubicBezTo>
                <a:cubicBezTo>
                  <a:pt x="8502" y="20896"/>
                  <a:pt x="8552" y="20815"/>
                  <a:pt x="8604" y="20716"/>
                </a:cubicBezTo>
                <a:cubicBezTo>
                  <a:pt x="8691" y="20550"/>
                  <a:pt x="8700" y="20539"/>
                  <a:pt x="8727" y="20592"/>
                </a:cubicBezTo>
                <a:cubicBezTo>
                  <a:pt x="8742" y="20624"/>
                  <a:pt x="8783" y="20656"/>
                  <a:pt x="8816" y="20661"/>
                </a:cubicBezTo>
                <a:cubicBezTo>
                  <a:pt x="8976" y="20685"/>
                  <a:pt x="9215" y="20753"/>
                  <a:pt x="9525" y="20865"/>
                </a:cubicBezTo>
                <a:cubicBezTo>
                  <a:pt x="10085" y="21067"/>
                  <a:pt x="10364" y="21108"/>
                  <a:pt x="10449" y="21003"/>
                </a:cubicBezTo>
                <a:cubicBezTo>
                  <a:pt x="10467" y="20981"/>
                  <a:pt x="10500" y="20967"/>
                  <a:pt x="10523" y="20968"/>
                </a:cubicBezTo>
                <a:cubicBezTo>
                  <a:pt x="10571" y="20972"/>
                  <a:pt x="10806" y="20940"/>
                  <a:pt x="10940" y="20911"/>
                </a:cubicBezTo>
                <a:cubicBezTo>
                  <a:pt x="11022" y="20893"/>
                  <a:pt x="11301" y="20796"/>
                  <a:pt x="11403" y="20750"/>
                </a:cubicBezTo>
                <a:cubicBezTo>
                  <a:pt x="11432" y="20738"/>
                  <a:pt x="11460" y="20751"/>
                  <a:pt x="11477" y="20782"/>
                </a:cubicBezTo>
                <a:cubicBezTo>
                  <a:pt x="11483" y="20792"/>
                  <a:pt x="11487" y="20799"/>
                  <a:pt x="11489" y="20808"/>
                </a:cubicBezTo>
                <a:cubicBezTo>
                  <a:pt x="11534" y="20768"/>
                  <a:pt x="11574" y="20723"/>
                  <a:pt x="11621" y="20653"/>
                </a:cubicBezTo>
                <a:cubicBezTo>
                  <a:pt x="11682" y="20562"/>
                  <a:pt x="11796" y="20431"/>
                  <a:pt x="11875" y="20363"/>
                </a:cubicBezTo>
                <a:cubicBezTo>
                  <a:pt x="11953" y="20294"/>
                  <a:pt x="12062" y="20177"/>
                  <a:pt x="12116" y="20102"/>
                </a:cubicBezTo>
                <a:cubicBezTo>
                  <a:pt x="12350" y="19778"/>
                  <a:pt x="12415" y="19679"/>
                  <a:pt x="12451" y="19579"/>
                </a:cubicBezTo>
                <a:cubicBezTo>
                  <a:pt x="12470" y="19526"/>
                  <a:pt x="12504" y="19474"/>
                  <a:pt x="12531" y="19453"/>
                </a:cubicBezTo>
                <a:lnTo>
                  <a:pt x="12499" y="19453"/>
                </a:lnTo>
                <a:lnTo>
                  <a:pt x="12507" y="19310"/>
                </a:lnTo>
                <a:cubicBezTo>
                  <a:pt x="12516" y="19139"/>
                  <a:pt x="12558" y="19077"/>
                  <a:pt x="12636" y="19120"/>
                </a:cubicBezTo>
                <a:cubicBezTo>
                  <a:pt x="12665" y="19137"/>
                  <a:pt x="12722" y="19149"/>
                  <a:pt x="12762" y="19149"/>
                </a:cubicBezTo>
                <a:cubicBezTo>
                  <a:pt x="12802" y="19149"/>
                  <a:pt x="12937" y="19180"/>
                  <a:pt x="13062" y="19215"/>
                </a:cubicBezTo>
                <a:cubicBezTo>
                  <a:pt x="13494" y="19337"/>
                  <a:pt x="13534" y="19343"/>
                  <a:pt x="13775" y="19338"/>
                </a:cubicBezTo>
                <a:cubicBezTo>
                  <a:pt x="13907" y="19336"/>
                  <a:pt x="14025" y="19325"/>
                  <a:pt x="14037" y="19315"/>
                </a:cubicBezTo>
                <a:cubicBezTo>
                  <a:pt x="14049" y="19305"/>
                  <a:pt x="14085" y="19302"/>
                  <a:pt x="14117" y="19307"/>
                </a:cubicBezTo>
                <a:cubicBezTo>
                  <a:pt x="14150" y="19312"/>
                  <a:pt x="14213" y="19290"/>
                  <a:pt x="14255" y="19261"/>
                </a:cubicBezTo>
                <a:cubicBezTo>
                  <a:pt x="14298" y="19231"/>
                  <a:pt x="14341" y="19216"/>
                  <a:pt x="14353" y="19226"/>
                </a:cubicBezTo>
                <a:cubicBezTo>
                  <a:pt x="14364" y="19237"/>
                  <a:pt x="14384" y="19225"/>
                  <a:pt x="14400" y="19198"/>
                </a:cubicBezTo>
                <a:cubicBezTo>
                  <a:pt x="14418" y="19164"/>
                  <a:pt x="14448" y="19153"/>
                  <a:pt x="14489" y="19166"/>
                </a:cubicBezTo>
                <a:cubicBezTo>
                  <a:pt x="14534" y="19181"/>
                  <a:pt x="14589" y="19159"/>
                  <a:pt x="14690" y="19083"/>
                </a:cubicBezTo>
                <a:cubicBezTo>
                  <a:pt x="14892" y="18929"/>
                  <a:pt x="14900" y="18923"/>
                  <a:pt x="14954" y="18922"/>
                </a:cubicBezTo>
                <a:cubicBezTo>
                  <a:pt x="15020" y="18922"/>
                  <a:pt x="15211" y="18836"/>
                  <a:pt x="15248" y="18790"/>
                </a:cubicBezTo>
                <a:cubicBezTo>
                  <a:pt x="15266" y="18768"/>
                  <a:pt x="15311" y="18763"/>
                  <a:pt x="15361" y="18776"/>
                </a:cubicBezTo>
                <a:cubicBezTo>
                  <a:pt x="15551" y="18826"/>
                  <a:pt x="15826" y="18933"/>
                  <a:pt x="15959" y="19008"/>
                </a:cubicBezTo>
                <a:cubicBezTo>
                  <a:pt x="16376" y="19245"/>
                  <a:pt x="16677" y="19420"/>
                  <a:pt x="16716" y="19444"/>
                </a:cubicBezTo>
                <a:cubicBezTo>
                  <a:pt x="16761" y="19473"/>
                  <a:pt x="16898" y="19516"/>
                  <a:pt x="17133" y="19576"/>
                </a:cubicBezTo>
                <a:cubicBezTo>
                  <a:pt x="17205" y="19595"/>
                  <a:pt x="17276" y="19622"/>
                  <a:pt x="17289" y="19637"/>
                </a:cubicBezTo>
                <a:cubicBezTo>
                  <a:pt x="17301" y="19652"/>
                  <a:pt x="17325" y="19650"/>
                  <a:pt x="17343" y="19634"/>
                </a:cubicBezTo>
                <a:cubicBezTo>
                  <a:pt x="17398" y="19583"/>
                  <a:pt x="17684" y="19596"/>
                  <a:pt x="17715" y="19651"/>
                </a:cubicBezTo>
                <a:cubicBezTo>
                  <a:pt x="17719" y="19658"/>
                  <a:pt x="17718" y="19660"/>
                  <a:pt x="17721" y="19665"/>
                </a:cubicBezTo>
                <a:cubicBezTo>
                  <a:pt x="17755" y="19656"/>
                  <a:pt x="17793" y="19650"/>
                  <a:pt x="17832" y="19645"/>
                </a:cubicBezTo>
                <a:cubicBezTo>
                  <a:pt x="17933" y="19633"/>
                  <a:pt x="18011" y="19603"/>
                  <a:pt x="18048" y="19565"/>
                </a:cubicBezTo>
                <a:cubicBezTo>
                  <a:pt x="18080" y="19532"/>
                  <a:pt x="18122" y="19505"/>
                  <a:pt x="18139" y="19505"/>
                </a:cubicBezTo>
                <a:cubicBezTo>
                  <a:pt x="18157" y="19505"/>
                  <a:pt x="18206" y="19485"/>
                  <a:pt x="18248" y="19459"/>
                </a:cubicBezTo>
                <a:cubicBezTo>
                  <a:pt x="18291" y="19433"/>
                  <a:pt x="18331" y="19420"/>
                  <a:pt x="18338" y="19430"/>
                </a:cubicBezTo>
                <a:cubicBezTo>
                  <a:pt x="18345" y="19440"/>
                  <a:pt x="18474" y="19345"/>
                  <a:pt x="18624" y="19218"/>
                </a:cubicBezTo>
                <a:cubicBezTo>
                  <a:pt x="18775" y="19091"/>
                  <a:pt x="18915" y="18988"/>
                  <a:pt x="18938" y="18988"/>
                </a:cubicBezTo>
                <a:cubicBezTo>
                  <a:pt x="18960" y="18988"/>
                  <a:pt x="19006" y="18966"/>
                  <a:pt x="19041" y="18939"/>
                </a:cubicBezTo>
                <a:cubicBezTo>
                  <a:pt x="19075" y="18913"/>
                  <a:pt x="19114" y="18891"/>
                  <a:pt x="19126" y="18891"/>
                </a:cubicBezTo>
                <a:cubicBezTo>
                  <a:pt x="19139" y="18891"/>
                  <a:pt x="19193" y="18833"/>
                  <a:pt x="19245" y="18762"/>
                </a:cubicBezTo>
                <a:cubicBezTo>
                  <a:pt x="19298" y="18690"/>
                  <a:pt x="19350" y="18632"/>
                  <a:pt x="19362" y="18632"/>
                </a:cubicBezTo>
                <a:cubicBezTo>
                  <a:pt x="19374" y="18632"/>
                  <a:pt x="19402" y="18575"/>
                  <a:pt x="19426" y="18506"/>
                </a:cubicBezTo>
                <a:cubicBezTo>
                  <a:pt x="19450" y="18438"/>
                  <a:pt x="19496" y="18359"/>
                  <a:pt x="19527" y="18328"/>
                </a:cubicBezTo>
                <a:cubicBezTo>
                  <a:pt x="19566" y="18290"/>
                  <a:pt x="19581" y="18253"/>
                  <a:pt x="19572" y="18213"/>
                </a:cubicBezTo>
                <a:cubicBezTo>
                  <a:pt x="19565" y="18180"/>
                  <a:pt x="19574" y="18136"/>
                  <a:pt x="19596" y="18110"/>
                </a:cubicBezTo>
                <a:cubicBezTo>
                  <a:pt x="19616" y="18086"/>
                  <a:pt x="19656" y="18009"/>
                  <a:pt x="19685" y="17941"/>
                </a:cubicBezTo>
                <a:cubicBezTo>
                  <a:pt x="19898" y="17444"/>
                  <a:pt x="19964" y="17114"/>
                  <a:pt x="19958" y="16586"/>
                </a:cubicBezTo>
                <a:cubicBezTo>
                  <a:pt x="19957" y="16503"/>
                  <a:pt x="19965" y="16425"/>
                  <a:pt x="19977" y="16414"/>
                </a:cubicBezTo>
                <a:cubicBezTo>
                  <a:pt x="20008" y="16386"/>
                  <a:pt x="20004" y="15932"/>
                  <a:pt x="19971" y="15826"/>
                </a:cubicBezTo>
                <a:cubicBezTo>
                  <a:pt x="19956" y="15777"/>
                  <a:pt x="19924" y="15705"/>
                  <a:pt x="19897" y="15662"/>
                </a:cubicBezTo>
                <a:cubicBezTo>
                  <a:pt x="19871" y="15620"/>
                  <a:pt x="19841" y="15543"/>
                  <a:pt x="19833" y="15490"/>
                </a:cubicBezTo>
                <a:cubicBezTo>
                  <a:pt x="19824" y="15430"/>
                  <a:pt x="19796" y="15378"/>
                  <a:pt x="19755" y="15347"/>
                </a:cubicBezTo>
                <a:cubicBezTo>
                  <a:pt x="19718" y="15318"/>
                  <a:pt x="19693" y="15271"/>
                  <a:pt x="19693" y="15235"/>
                </a:cubicBezTo>
                <a:cubicBezTo>
                  <a:pt x="19693" y="15201"/>
                  <a:pt x="19680" y="15134"/>
                  <a:pt x="19666" y="15089"/>
                </a:cubicBezTo>
                <a:cubicBezTo>
                  <a:pt x="19629" y="14970"/>
                  <a:pt x="19657" y="14947"/>
                  <a:pt x="19853" y="14928"/>
                </a:cubicBezTo>
                <a:cubicBezTo>
                  <a:pt x="19946" y="14919"/>
                  <a:pt x="20033" y="14901"/>
                  <a:pt x="20045" y="14891"/>
                </a:cubicBezTo>
                <a:cubicBezTo>
                  <a:pt x="20057" y="14880"/>
                  <a:pt x="20126" y="14860"/>
                  <a:pt x="20199" y="14845"/>
                </a:cubicBezTo>
                <a:cubicBezTo>
                  <a:pt x="20272" y="14829"/>
                  <a:pt x="20351" y="14795"/>
                  <a:pt x="20372" y="14767"/>
                </a:cubicBezTo>
                <a:cubicBezTo>
                  <a:pt x="20393" y="14739"/>
                  <a:pt x="20426" y="14715"/>
                  <a:pt x="20444" y="14715"/>
                </a:cubicBezTo>
                <a:cubicBezTo>
                  <a:pt x="20463" y="14715"/>
                  <a:pt x="20487" y="14696"/>
                  <a:pt x="20501" y="14672"/>
                </a:cubicBezTo>
                <a:cubicBezTo>
                  <a:pt x="20515" y="14647"/>
                  <a:pt x="20552" y="14635"/>
                  <a:pt x="20592" y="14644"/>
                </a:cubicBezTo>
                <a:cubicBezTo>
                  <a:pt x="20650" y="14656"/>
                  <a:pt x="20678" y="14634"/>
                  <a:pt x="20773" y="14500"/>
                </a:cubicBezTo>
                <a:cubicBezTo>
                  <a:pt x="21040" y="14125"/>
                  <a:pt x="21169" y="13917"/>
                  <a:pt x="21213" y="13786"/>
                </a:cubicBezTo>
                <a:cubicBezTo>
                  <a:pt x="21239" y="13709"/>
                  <a:pt x="21287" y="13598"/>
                  <a:pt x="21320" y="13542"/>
                </a:cubicBezTo>
                <a:cubicBezTo>
                  <a:pt x="21354" y="13486"/>
                  <a:pt x="21382" y="13426"/>
                  <a:pt x="21383" y="13407"/>
                </a:cubicBezTo>
                <a:cubicBezTo>
                  <a:pt x="21383" y="13388"/>
                  <a:pt x="21404" y="13337"/>
                  <a:pt x="21427" y="13292"/>
                </a:cubicBezTo>
                <a:cubicBezTo>
                  <a:pt x="21451" y="13248"/>
                  <a:pt x="21470" y="13165"/>
                  <a:pt x="21470" y="13111"/>
                </a:cubicBezTo>
                <a:cubicBezTo>
                  <a:pt x="21471" y="13057"/>
                  <a:pt x="21485" y="12983"/>
                  <a:pt x="21501" y="12948"/>
                </a:cubicBezTo>
                <a:cubicBezTo>
                  <a:pt x="21519" y="12910"/>
                  <a:pt x="21539" y="12758"/>
                  <a:pt x="21546" y="12578"/>
                </a:cubicBezTo>
                <a:cubicBezTo>
                  <a:pt x="21553" y="12409"/>
                  <a:pt x="21564" y="12183"/>
                  <a:pt x="21572" y="12073"/>
                </a:cubicBezTo>
                <a:cubicBezTo>
                  <a:pt x="21596" y="11694"/>
                  <a:pt x="21442" y="11043"/>
                  <a:pt x="21192" y="10474"/>
                </a:cubicBezTo>
                <a:cubicBezTo>
                  <a:pt x="21093" y="10249"/>
                  <a:pt x="20491" y="9379"/>
                  <a:pt x="20417" y="9355"/>
                </a:cubicBezTo>
                <a:cubicBezTo>
                  <a:pt x="20387" y="9345"/>
                  <a:pt x="20331" y="9314"/>
                  <a:pt x="20293" y="9289"/>
                </a:cubicBezTo>
                <a:cubicBezTo>
                  <a:pt x="20254" y="9264"/>
                  <a:pt x="20215" y="9246"/>
                  <a:pt x="20205" y="9246"/>
                </a:cubicBezTo>
                <a:cubicBezTo>
                  <a:pt x="20194" y="9246"/>
                  <a:pt x="20146" y="9213"/>
                  <a:pt x="20098" y="9174"/>
                </a:cubicBezTo>
                <a:cubicBezTo>
                  <a:pt x="19982" y="9081"/>
                  <a:pt x="19586" y="9049"/>
                  <a:pt x="19541" y="9128"/>
                </a:cubicBezTo>
                <a:cubicBezTo>
                  <a:pt x="19522" y="9162"/>
                  <a:pt x="19491" y="9173"/>
                  <a:pt x="19448" y="9160"/>
                </a:cubicBezTo>
                <a:cubicBezTo>
                  <a:pt x="19411" y="9149"/>
                  <a:pt x="19371" y="9157"/>
                  <a:pt x="19352" y="9180"/>
                </a:cubicBezTo>
                <a:cubicBezTo>
                  <a:pt x="19321" y="9219"/>
                  <a:pt x="19229" y="9211"/>
                  <a:pt x="19128" y="9163"/>
                </a:cubicBezTo>
                <a:cubicBezTo>
                  <a:pt x="19091" y="9145"/>
                  <a:pt x="19076" y="9161"/>
                  <a:pt x="19052" y="9235"/>
                </a:cubicBezTo>
                <a:cubicBezTo>
                  <a:pt x="19034" y="9292"/>
                  <a:pt x="19001" y="9331"/>
                  <a:pt x="18967" y="9338"/>
                </a:cubicBezTo>
                <a:cubicBezTo>
                  <a:pt x="18937" y="9344"/>
                  <a:pt x="18904" y="9367"/>
                  <a:pt x="18895" y="9392"/>
                </a:cubicBezTo>
                <a:cubicBezTo>
                  <a:pt x="18885" y="9417"/>
                  <a:pt x="18864" y="9438"/>
                  <a:pt x="18848" y="9438"/>
                </a:cubicBezTo>
                <a:cubicBezTo>
                  <a:pt x="18832" y="9438"/>
                  <a:pt x="18812" y="9460"/>
                  <a:pt x="18805" y="9487"/>
                </a:cubicBezTo>
                <a:cubicBezTo>
                  <a:pt x="18787" y="9556"/>
                  <a:pt x="18730" y="9549"/>
                  <a:pt x="18698" y="9473"/>
                </a:cubicBezTo>
                <a:cubicBezTo>
                  <a:pt x="18659" y="9380"/>
                  <a:pt x="18638" y="9393"/>
                  <a:pt x="18638" y="9507"/>
                </a:cubicBezTo>
                <a:cubicBezTo>
                  <a:pt x="18638" y="9623"/>
                  <a:pt x="18540" y="9829"/>
                  <a:pt x="18486" y="9829"/>
                </a:cubicBezTo>
                <a:cubicBezTo>
                  <a:pt x="18431" y="9829"/>
                  <a:pt x="18201" y="10163"/>
                  <a:pt x="18206" y="10236"/>
                </a:cubicBezTo>
                <a:cubicBezTo>
                  <a:pt x="18208" y="10283"/>
                  <a:pt x="18192" y="10300"/>
                  <a:pt x="18137" y="10308"/>
                </a:cubicBezTo>
                <a:cubicBezTo>
                  <a:pt x="18084" y="10315"/>
                  <a:pt x="18058" y="10342"/>
                  <a:pt x="18034" y="10411"/>
                </a:cubicBezTo>
                <a:cubicBezTo>
                  <a:pt x="18016" y="10463"/>
                  <a:pt x="18001" y="10521"/>
                  <a:pt x="18001" y="10540"/>
                </a:cubicBezTo>
                <a:cubicBezTo>
                  <a:pt x="18001" y="10619"/>
                  <a:pt x="17910" y="10863"/>
                  <a:pt x="17869" y="10896"/>
                </a:cubicBezTo>
                <a:cubicBezTo>
                  <a:pt x="17825" y="10931"/>
                  <a:pt x="17825" y="10934"/>
                  <a:pt x="17880" y="11031"/>
                </a:cubicBezTo>
                <a:lnTo>
                  <a:pt x="17935" y="11129"/>
                </a:lnTo>
                <a:lnTo>
                  <a:pt x="17886" y="11261"/>
                </a:lnTo>
                <a:cubicBezTo>
                  <a:pt x="17859" y="11333"/>
                  <a:pt x="17826" y="11392"/>
                  <a:pt x="17814" y="11393"/>
                </a:cubicBezTo>
                <a:cubicBezTo>
                  <a:pt x="17802" y="11393"/>
                  <a:pt x="17767" y="11322"/>
                  <a:pt x="17736" y="11235"/>
                </a:cubicBezTo>
                <a:cubicBezTo>
                  <a:pt x="17654" y="11001"/>
                  <a:pt x="17560" y="10785"/>
                  <a:pt x="17526" y="10755"/>
                </a:cubicBezTo>
                <a:cubicBezTo>
                  <a:pt x="17510" y="10741"/>
                  <a:pt x="17497" y="10705"/>
                  <a:pt x="17497" y="10672"/>
                </a:cubicBezTo>
                <a:cubicBezTo>
                  <a:pt x="17497" y="10640"/>
                  <a:pt x="17481" y="10596"/>
                  <a:pt x="17464" y="10575"/>
                </a:cubicBezTo>
                <a:cubicBezTo>
                  <a:pt x="17407" y="10505"/>
                  <a:pt x="17453" y="10150"/>
                  <a:pt x="17518" y="10150"/>
                </a:cubicBezTo>
                <a:cubicBezTo>
                  <a:pt x="17530" y="10150"/>
                  <a:pt x="17546" y="10116"/>
                  <a:pt x="17553" y="10073"/>
                </a:cubicBezTo>
                <a:cubicBezTo>
                  <a:pt x="17561" y="10029"/>
                  <a:pt x="17600" y="9964"/>
                  <a:pt x="17641" y="9929"/>
                </a:cubicBezTo>
                <a:cubicBezTo>
                  <a:pt x="17683" y="9892"/>
                  <a:pt x="17729" y="9812"/>
                  <a:pt x="17748" y="9745"/>
                </a:cubicBezTo>
                <a:cubicBezTo>
                  <a:pt x="17766" y="9681"/>
                  <a:pt x="17810" y="9585"/>
                  <a:pt x="17847" y="9530"/>
                </a:cubicBezTo>
                <a:cubicBezTo>
                  <a:pt x="17884" y="9476"/>
                  <a:pt x="17928" y="9380"/>
                  <a:pt x="17947" y="9315"/>
                </a:cubicBezTo>
                <a:cubicBezTo>
                  <a:pt x="17965" y="9250"/>
                  <a:pt x="17992" y="9181"/>
                  <a:pt x="18007" y="9163"/>
                </a:cubicBezTo>
                <a:cubicBezTo>
                  <a:pt x="18047" y="9116"/>
                  <a:pt x="18133" y="8806"/>
                  <a:pt x="18169" y="8580"/>
                </a:cubicBezTo>
                <a:cubicBezTo>
                  <a:pt x="18185" y="8474"/>
                  <a:pt x="18213" y="8343"/>
                  <a:pt x="18231" y="8288"/>
                </a:cubicBezTo>
                <a:cubicBezTo>
                  <a:pt x="18280" y="8133"/>
                  <a:pt x="18292" y="7977"/>
                  <a:pt x="18295" y="7367"/>
                </a:cubicBezTo>
                <a:cubicBezTo>
                  <a:pt x="18299" y="6720"/>
                  <a:pt x="18284" y="6538"/>
                  <a:pt x="18221" y="6359"/>
                </a:cubicBezTo>
                <a:cubicBezTo>
                  <a:pt x="18196" y="6290"/>
                  <a:pt x="18176" y="6207"/>
                  <a:pt x="18176" y="6176"/>
                </a:cubicBezTo>
                <a:cubicBezTo>
                  <a:pt x="18176" y="6144"/>
                  <a:pt x="18146" y="6045"/>
                  <a:pt x="18108" y="5958"/>
                </a:cubicBezTo>
                <a:cubicBezTo>
                  <a:pt x="18070" y="5870"/>
                  <a:pt x="18035" y="5742"/>
                  <a:pt x="18028" y="5671"/>
                </a:cubicBezTo>
                <a:cubicBezTo>
                  <a:pt x="18014" y="5509"/>
                  <a:pt x="17994" y="5469"/>
                  <a:pt x="17908" y="5441"/>
                </a:cubicBezTo>
                <a:cubicBezTo>
                  <a:pt x="17838" y="5418"/>
                  <a:pt x="17474" y="4997"/>
                  <a:pt x="17401" y="4856"/>
                </a:cubicBezTo>
                <a:cubicBezTo>
                  <a:pt x="17379" y="4813"/>
                  <a:pt x="17349" y="4779"/>
                  <a:pt x="17335" y="4778"/>
                </a:cubicBezTo>
                <a:cubicBezTo>
                  <a:pt x="17321" y="4778"/>
                  <a:pt x="17276" y="4733"/>
                  <a:pt x="17234" y="4681"/>
                </a:cubicBezTo>
                <a:cubicBezTo>
                  <a:pt x="17192" y="4628"/>
                  <a:pt x="17146" y="4583"/>
                  <a:pt x="17133" y="4583"/>
                </a:cubicBezTo>
                <a:cubicBezTo>
                  <a:pt x="17119" y="4583"/>
                  <a:pt x="17087" y="4549"/>
                  <a:pt x="17059" y="4506"/>
                </a:cubicBezTo>
                <a:cubicBezTo>
                  <a:pt x="17018" y="4442"/>
                  <a:pt x="16990" y="4429"/>
                  <a:pt x="16917" y="4437"/>
                </a:cubicBezTo>
                <a:cubicBezTo>
                  <a:pt x="16867" y="4442"/>
                  <a:pt x="16743" y="4418"/>
                  <a:pt x="16640" y="4382"/>
                </a:cubicBezTo>
                <a:cubicBezTo>
                  <a:pt x="16404" y="4300"/>
                  <a:pt x="16209" y="4294"/>
                  <a:pt x="16132" y="4368"/>
                </a:cubicBezTo>
                <a:cubicBezTo>
                  <a:pt x="16101" y="4398"/>
                  <a:pt x="16058" y="4416"/>
                  <a:pt x="16039" y="4405"/>
                </a:cubicBezTo>
                <a:cubicBezTo>
                  <a:pt x="16019" y="4394"/>
                  <a:pt x="15967" y="4382"/>
                  <a:pt x="15922" y="4379"/>
                </a:cubicBezTo>
                <a:cubicBezTo>
                  <a:pt x="15862" y="4376"/>
                  <a:pt x="15836" y="4357"/>
                  <a:pt x="15830" y="4316"/>
                </a:cubicBezTo>
                <a:cubicBezTo>
                  <a:pt x="15822" y="4253"/>
                  <a:pt x="15952" y="3720"/>
                  <a:pt x="15994" y="3645"/>
                </a:cubicBezTo>
                <a:cubicBezTo>
                  <a:pt x="16064" y="3518"/>
                  <a:pt x="16070" y="2844"/>
                  <a:pt x="16002" y="2724"/>
                </a:cubicBezTo>
                <a:cubicBezTo>
                  <a:pt x="15985" y="2694"/>
                  <a:pt x="15950" y="2574"/>
                  <a:pt x="15922" y="2457"/>
                </a:cubicBezTo>
                <a:cubicBezTo>
                  <a:pt x="15894" y="2340"/>
                  <a:pt x="15857" y="2221"/>
                  <a:pt x="15840" y="2193"/>
                </a:cubicBezTo>
                <a:cubicBezTo>
                  <a:pt x="15824" y="2165"/>
                  <a:pt x="15804" y="2097"/>
                  <a:pt x="15795" y="2044"/>
                </a:cubicBezTo>
                <a:cubicBezTo>
                  <a:pt x="15787" y="1990"/>
                  <a:pt x="15759" y="1880"/>
                  <a:pt x="15731" y="1800"/>
                </a:cubicBezTo>
                <a:cubicBezTo>
                  <a:pt x="15703" y="1720"/>
                  <a:pt x="15657" y="1537"/>
                  <a:pt x="15630" y="1395"/>
                </a:cubicBezTo>
                <a:cubicBezTo>
                  <a:pt x="15586" y="1165"/>
                  <a:pt x="15567" y="1119"/>
                  <a:pt x="15462" y="970"/>
                </a:cubicBezTo>
                <a:cubicBezTo>
                  <a:pt x="15398" y="878"/>
                  <a:pt x="15344" y="783"/>
                  <a:pt x="15344" y="758"/>
                </a:cubicBezTo>
                <a:cubicBezTo>
                  <a:pt x="15344" y="684"/>
                  <a:pt x="15076" y="294"/>
                  <a:pt x="14972" y="216"/>
                </a:cubicBezTo>
                <a:cubicBezTo>
                  <a:pt x="14919" y="176"/>
                  <a:pt x="14836" y="139"/>
                  <a:pt x="14789" y="135"/>
                </a:cubicBezTo>
                <a:cubicBezTo>
                  <a:pt x="14733" y="131"/>
                  <a:pt x="14696" y="109"/>
                  <a:pt x="14682" y="72"/>
                </a:cubicBezTo>
                <a:cubicBezTo>
                  <a:pt x="14666" y="31"/>
                  <a:pt x="14653" y="25"/>
                  <a:pt x="14633" y="49"/>
                </a:cubicBezTo>
                <a:cubicBezTo>
                  <a:pt x="14618" y="68"/>
                  <a:pt x="14571" y="84"/>
                  <a:pt x="14530" y="84"/>
                </a:cubicBezTo>
                <a:cubicBezTo>
                  <a:pt x="14489" y="84"/>
                  <a:pt x="14424" y="84"/>
                  <a:pt x="14388" y="84"/>
                </a:cubicBezTo>
                <a:cubicBezTo>
                  <a:pt x="14352" y="84"/>
                  <a:pt x="14271" y="60"/>
                  <a:pt x="14209" y="32"/>
                </a:cubicBezTo>
                <a:cubicBezTo>
                  <a:pt x="14166" y="13"/>
                  <a:pt x="14136" y="3"/>
                  <a:pt x="14111" y="0"/>
                </a:cubicBezTo>
                <a:close/>
                <a:moveTo>
                  <a:pt x="182" y="11599"/>
                </a:moveTo>
                <a:cubicBezTo>
                  <a:pt x="185" y="11607"/>
                  <a:pt x="187" y="11615"/>
                  <a:pt x="190" y="11619"/>
                </a:cubicBezTo>
                <a:cubicBezTo>
                  <a:pt x="186" y="11612"/>
                  <a:pt x="184" y="11605"/>
                  <a:pt x="182" y="11599"/>
                </a:cubicBezTo>
                <a:close/>
                <a:moveTo>
                  <a:pt x="3048" y="14142"/>
                </a:moveTo>
                <a:cubicBezTo>
                  <a:pt x="3046" y="14149"/>
                  <a:pt x="3053" y="14185"/>
                  <a:pt x="3071" y="14245"/>
                </a:cubicBezTo>
                <a:cubicBezTo>
                  <a:pt x="3085" y="14290"/>
                  <a:pt x="3101" y="14321"/>
                  <a:pt x="3106" y="14314"/>
                </a:cubicBezTo>
                <a:cubicBezTo>
                  <a:pt x="3111" y="14306"/>
                  <a:pt x="3101" y="14258"/>
                  <a:pt x="3083" y="14208"/>
                </a:cubicBezTo>
                <a:cubicBezTo>
                  <a:pt x="3063" y="14153"/>
                  <a:pt x="3050" y="14134"/>
                  <a:pt x="3048" y="14142"/>
                </a:cubicBezTo>
                <a:close/>
                <a:moveTo>
                  <a:pt x="2839" y="14162"/>
                </a:moveTo>
                <a:cubicBezTo>
                  <a:pt x="2808" y="14158"/>
                  <a:pt x="2780" y="14185"/>
                  <a:pt x="2769" y="14248"/>
                </a:cubicBezTo>
                <a:cubicBezTo>
                  <a:pt x="2738" y="14431"/>
                  <a:pt x="2830" y="14904"/>
                  <a:pt x="2911" y="14974"/>
                </a:cubicBezTo>
                <a:cubicBezTo>
                  <a:pt x="3001" y="15051"/>
                  <a:pt x="3046" y="14977"/>
                  <a:pt x="3061" y="14724"/>
                </a:cubicBezTo>
                <a:cubicBezTo>
                  <a:pt x="3071" y="14560"/>
                  <a:pt x="3066" y="14526"/>
                  <a:pt x="3020" y="14451"/>
                </a:cubicBezTo>
                <a:cubicBezTo>
                  <a:pt x="2992" y="14405"/>
                  <a:pt x="2951" y="14321"/>
                  <a:pt x="2931" y="14265"/>
                </a:cubicBezTo>
                <a:cubicBezTo>
                  <a:pt x="2906" y="14199"/>
                  <a:pt x="2871" y="14165"/>
                  <a:pt x="2839" y="14162"/>
                </a:cubicBezTo>
                <a:close/>
                <a:moveTo>
                  <a:pt x="15577" y="18615"/>
                </a:moveTo>
                <a:cubicBezTo>
                  <a:pt x="15599" y="18620"/>
                  <a:pt x="15624" y="18634"/>
                  <a:pt x="15663" y="18661"/>
                </a:cubicBezTo>
                <a:cubicBezTo>
                  <a:pt x="15716" y="18698"/>
                  <a:pt x="15772" y="18730"/>
                  <a:pt x="15786" y="18730"/>
                </a:cubicBezTo>
                <a:cubicBezTo>
                  <a:pt x="15799" y="18730"/>
                  <a:pt x="15835" y="18751"/>
                  <a:pt x="15867" y="18776"/>
                </a:cubicBezTo>
                <a:cubicBezTo>
                  <a:pt x="15899" y="18801"/>
                  <a:pt x="15959" y="18841"/>
                  <a:pt x="16002" y="18868"/>
                </a:cubicBezTo>
                <a:cubicBezTo>
                  <a:pt x="16250" y="19023"/>
                  <a:pt x="16420" y="19156"/>
                  <a:pt x="16409" y="19183"/>
                </a:cubicBezTo>
                <a:cubicBezTo>
                  <a:pt x="16386" y="19238"/>
                  <a:pt x="16329" y="19214"/>
                  <a:pt x="16124" y="19069"/>
                </a:cubicBezTo>
                <a:cubicBezTo>
                  <a:pt x="16016" y="18991"/>
                  <a:pt x="15893" y="18919"/>
                  <a:pt x="15852" y="18908"/>
                </a:cubicBezTo>
                <a:cubicBezTo>
                  <a:pt x="15811" y="18896"/>
                  <a:pt x="15743" y="18860"/>
                  <a:pt x="15702" y="18828"/>
                </a:cubicBezTo>
                <a:cubicBezTo>
                  <a:pt x="15661" y="18795"/>
                  <a:pt x="15610" y="18773"/>
                  <a:pt x="15589" y="18782"/>
                </a:cubicBezTo>
                <a:cubicBezTo>
                  <a:pt x="15568" y="18790"/>
                  <a:pt x="15533" y="18768"/>
                  <a:pt x="15511" y="18733"/>
                </a:cubicBezTo>
                <a:cubicBezTo>
                  <a:pt x="15473" y="18671"/>
                  <a:pt x="15473" y="18668"/>
                  <a:pt x="15519" y="18632"/>
                </a:cubicBezTo>
                <a:cubicBezTo>
                  <a:pt x="15538" y="18617"/>
                  <a:pt x="15556" y="18611"/>
                  <a:pt x="15577" y="18615"/>
                </a:cubicBezTo>
                <a:close/>
              </a:path>
            </a:pathLst>
          </a:custGeom>
          <a:ln w="12700">
            <a:miter lim="400000"/>
          </a:ln>
        </p:spPr>
      </p:pic>
      <p:sp>
        <p:nvSpPr>
          <p:cNvPr id="169" name="Shape 169"/>
          <p:cNvSpPr/>
          <p:nvPr/>
        </p:nvSpPr>
        <p:spPr>
          <a:xfrm>
            <a:off x="2612620" y="786538"/>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Social and </a:t>
            </a:r>
            <a:r>
              <a:rPr lang="en-AU" dirty="0"/>
              <a:t>c</a:t>
            </a:r>
            <a:r>
              <a:rPr dirty="0" err="1"/>
              <a:t>ultural</a:t>
            </a:r>
            <a:r>
              <a:rPr dirty="0"/>
              <a:t> </a:t>
            </a:r>
            <a:r>
              <a:rPr lang="en-AU" dirty="0"/>
              <a:t>b</a:t>
            </a:r>
            <a:r>
              <a:rPr dirty="0" err="1"/>
              <a:t>arriers</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67">
                                            <p:bg/>
                                          </p:spTgt>
                                        </p:tgtEl>
                                        <p:attrNameLst>
                                          <p:attrName>style.visibility</p:attrName>
                                        </p:attrNameLst>
                                      </p:cBhvr>
                                      <p:to>
                                        <p:strVal val="visible"/>
                                      </p:to>
                                    </p:set>
                                    <p:animEffect transition="in" filter="wipe(left)">
                                      <p:cBhvr>
                                        <p:cTn id="7" dur="1000"/>
                                        <p:tgtEl>
                                          <p:spTgt spid="167">
                                            <p:bg/>
                                          </p:spTgt>
                                        </p:tgtEl>
                                      </p:cBhvr>
                                    </p:animEffect>
                                  </p:childTnLst>
                                </p:cTn>
                              </p:par>
                              <p:par>
                                <p:cTn id="8" presetID="22" presetClass="entr" presetSubtype="8" fill="hold" grpId="0" nodeType="withEffect">
                                  <p:stCondLst>
                                    <p:cond delay="0"/>
                                  </p:stCondLst>
                                  <p:iterate>
                                    <p:tmAbs val="0"/>
                                  </p:iterate>
                                  <p:childTnLst>
                                    <p:set>
                                      <p:cBhvr>
                                        <p:cTn id="9" fill="hold"/>
                                        <p:tgtEl>
                                          <p:spTgt spid="167">
                                            <p:txEl>
                                              <p:pRg st="0" end="0"/>
                                            </p:txEl>
                                          </p:spTgt>
                                        </p:tgtEl>
                                        <p:attrNameLst>
                                          <p:attrName>style.visibility</p:attrName>
                                        </p:attrNameLst>
                                      </p:cBhvr>
                                      <p:to>
                                        <p:strVal val="visible"/>
                                      </p:to>
                                    </p:set>
                                    <p:animEffect transition="in" filter="wipe(left)">
                                      <p:cBhvr>
                                        <p:cTn id="10" dur="1000"/>
                                        <p:tgtEl>
                                          <p:spTgt spid="16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67">
                                            <p:txEl>
                                              <p:pRg st="1" end="1"/>
                                            </p:txEl>
                                          </p:spTgt>
                                        </p:tgtEl>
                                        <p:attrNameLst>
                                          <p:attrName>style.visibility</p:attrName>
                                        </p:attrNameLst>
                                      </p:cBhvr>
                                      <p:to>
                                        <p:strVal val="visible"/>
                                      </p:to>
                                    </p:set>
                                    <p:animEffect transition="in" filter="wipe(left)">
                                      <p:cBhvr>
                                        <p:cTn id="15" dur="1000"/>
                                        <p:tgtEl>
                                          <p:spTgt spid="16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67">
                                            <p:txEl>
                                              <p:pRg st="2" end="2"/>
                                            </p:txEl>
                                          </p:spTgt>
                                        </p:tgtEl>
                                        <p:attrNameLst>
                                          <p:attrName>style.visibility</p:attrName>
                                        </p:attrNameLst>
                                      </p:cBhvr>
                                      <p:to>
                                        <p:strVal val="visible"/>
                                      </p:to>
                                    </p:set>
                                    <p:animEffect transition="in" filter="wipe(left)">
                                      <p:cBhvr>
                                        <p:cTn id="20" dur="1000"/>
                                        <p:tgtEl>
                                          <p:spTgt spid="16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67">
                                            <p:txEl>
                                              <p:pRg st="3" end="3"/>
                                            </p:txEl>
                                          </p:spTgt>
                                        </p:tgtEl>
                                        <p:attrNameLst>
                                          <p:attrName>style.visibility</p:attrName>
                                        </p:attrNameLst>
                                      </p:cBhvr>
                                      <p:to>
                                        <p:strVal val="visible"/>
                                      </p:to>
                                    </p:set>
                                    <p:animEffect transition="in" filter="wipe(left)">
                                      <p:cBhvr>
                                        <p:cTn id="25" dur="1000"/>
                                        <p:tgtEl>
                                          <p:spTgt spid="16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67">
                                            <p:txEl>
                                              <p:pRg st="4" end="4"/>
                                            </p:txEl>
                                          </p:spTgt>
                                        </p:tgtEl>
                                        <p:attrNameLst>
                                          <p:attrName>style.visibility</p:attrName>
                                        </p:attrNameLst>
                                      </p:cBhvr>
                                      <p:to>
                                        <p:strVal val="visible"/>
                                      </p:to>
                                    </p:set>
                                    <p:animEffect transition="in" filter="wipe(left)">
                                      <p:cBhvr>
                                        <p:cTn id="30" dur="1000"/>
                                        <p:tgtEl>
                                          <p:spTgt spid="167">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67">
                                            <p:txEl>
                                              <p:pRg st="5" end="5"/>
                                            </p:txEl>
                                          </p:spTgt>
                                        </p:tgtEl>
                                        <p:attrNameLst>
                                          <p:attrName>style.visibility</p:attrName>
                                        </p:attrNameLst>
                                      </p:cBhvr>
                                      <p:to>
                                        <p:strVal val="visible"/>
                                      </p:to>
                                    </p:set>
                                    <p:animEffect transition="in" filter="wipe(left)">
                                      <p:cBhvr>
                                        <p:cTn id="35" dur="1000"/>
                                        <p:tgtEl>
                                          <p:spTgt spid="167">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67">
                                            <p:txEl>
                                              <p:pRg st="6" end="6"/>
                                            </p:txEl>
                                          </p:spTgt>
                                        </p:tgtEl>
                                        <p:attrNameLst>
                                          <p:attrName>style.visibility</p:attrName>
                                        </p:attrNameLst>
                                      </p:cBhvr>
                                      <p:to>
                                        <p:strVal val="visible"/>
                                      </p:to>
                                    </p:set>
                                    <p:animEffect transition="in" filter="wipe(left)">
                                      <p:cBhvr>
                                        <p:cTn id="40" dur="1000"/>
                                        <p:tgtEl>
                                          <p:spTgt spid="167">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167">
                                            <p:txEl>
                                              <p:pRg st="7" end="7"/>
                                            </p:txEl>
                                          </p:spTgt>
                                        </p:tgtEl>
                                        <p:attrNameLst>
                                          <p:attrName>style.visibility</p:attrName>
                                        </p:attrNameLst>
                                      </p:cBhvr>
                                      <p:to>
                                        <p:strVal val="visible"/>
                                      </p:to>
                                    </p:set>
                                    <p:animEffect transition="in" filter="wipe(left)">
                                      <p:cBhvr>
                                        <p:cTn id="45" dur="1000"/>
                                        <p:tgtEl>
                                          <p:spTgt spid="1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body" idx="1"/>
          </p:nvPr>
        </p:nvSpPr>
        <p:spPr>
          <a:xfrm>
            <a:off x="952500" y="2359430"/>
            <a:ext cx="11099800" cy="7125790"/>
          </a:xfrm>
          <a:prstGeom prst="rect">
            <a:avLst/>
          </a:prstGeom>
        </p:spPr>
        <p:txBody>
          <a:bodyPr>
            <a:normAutofit lnSpcReduction="10000"/>
          </a:bodyPr>
          <a:lstStyle/>
          <a:p>
            <a:pPr defTabSz="572516">
              <a:spcBef>
                <a:spcPts val="1600"/>
              </a:spcBef>
              <a:defRPr sz="3528"/>
            </a:pPr>
            <a:r>
              <a:rPr dirty="0"/>
              <a:t>There have been a </a:t>
            </a:r>
            <a:r>
              <a:rPr b="1" dirty="0">
                <a:solidFill>
                  <a:srgbClr val="C182FF"/>
                </a:solidFill>
              </a:rPr>
              <a:t>growth in facilities and availability</a:t>
            </a:r>
            <a:r>
              <a:rPr dirty="0"/>
              <a:t> in the 21st century. The facilities on offer to you may influence the sports you take part in.</a:t>
            </a:r>
          </a:p>
          <a:p>
            <a:pPr marL="515264" lvl="1" indent="-515264" defTabSz="572516">
              <a:spcBef>
                <a:spcPts val="1600"/>
              </a:spcBef>
              <a:buClr>
                <a:srgbClr val="C182FF"/>
              </a:buClr>
              <a:buSzPct val="100000"/>
              <a:buFont typeface="Lucida Grande"/>
              <a:buChar char="•"/>
              <a:defRPr sz="3528"/>
            </a:pPr>
            <a:r>
              <a:rPr b="1" dirty="0">
                <a:solidFill>
                  <a:srgbClr val="C182FF"/>
                </a:solidFill>
              </a:rPr>
              <a:t>Schools</a:t>
            </a:r>
            <a:r>
              <a:rPr dirty="0"/>
              <a:t> have opened up their facilities for </a:t>
            </a:r>
            <a:r>
              <a:rPr b="1" dirty="0">
                <a:solidFill>
                  <a:srgbClr val="C182FF"/>
                </a:solidFill>
              </a:rPr>
              <a:t>dual use</a:t>
            </a:r>
            <a:r>
              <a:rPr b="1" dirty="0">
                <a:solidFill>
                  <a:srgbClr val="008FC7"/>
                </a:solidFill>
              </a:rPr>
              <a:t> </a:t>
            </a:r>
            <a:br>
              <a:rPr b="1" dirty="0">
                <a:solidFill>
                  <a:srgbClr val="DA302A"/>
                </a:solidFill>
              </a:rPr>
            </a:br>
            <a:r>
              <a:rPr dirty="0"/>
              <a:t>on an evening.</a:t>
            </a:r>
          </a:p>
          <a:p>
            <a:pPr marL="515264" lvl="1" indent="-515264" defTabSz="572516">
              <a:spcBef>
                <a:spcPts val="1600"/>
              </a:spcBef>
              <a:buClr>
                <a:srgbClr val="C182FF"/>
              </a:buClr>
              <a:buSzPct val="100000"/>
              <a:buFont typeface="Lucida Grande"/>
              <a:buChar char="•"/>
              <a:defRPr sz="3528"/>
            </a:pPr>
            <a:r>
              <a:rPr dirty="0"/>
              <a:t>Some leisure centres and fitness gyms </a:t>
            </a:r>
            <a:r>
              <a:rPr b="1" dirty="0">
                <a:solidFill>
                  <a:srgbClr val="C182FF"/>
                </a:solidFill>
              </a:rPr>
              <a:t>open up at unsociable hours</a:t>
            </a:r>
            <a:r>
              <a:rPr dirty="0"/>
              <a:t> so people can go before and after work.</a:t>
            </a:r>
          </a:p>
          <a:p>
            <a:pPr marL="515264" lvl="1" indent="-515264" defTabSz="572516">
              <a:spcBef>
                <a:spcPts val="1600"/>
              </a:spcBef>
              <a:buClr>
                <a:srgbClr val="C182FF"/>
              </a:buClr>
              <a:buSzPct val="100000"/>
              <a:buFont typeface="Lucida Grande"/>
              <a:buChar char="•"/>
              <a:defRPr sz="3528"/>
            </a:pPr>
            <a:r>
              <a:rPr dirty="0"/>
              <a:t>Some swimming pools and leisure centres have </a:t>
            </a:r>
            <a:r>
              <a:rPr b="1" dirty="0">
                <a:solidFill>
                  <a:srgbClr val="C182FF"/>
                </a:solidFill>
              </a:rPr>
              <a:t>women only sessions</a:t>
            </a:r>
            <a:r>
              <a:rPr dirty="0"/>
              <a:t>.</a:t>
            </a:r>
          </a:p>
          <a:p>
            <a:pPr marL="515264" lvl="1" indent="-515264" defTabSz="572516">
              <a:spcBef>
                <a:spcPts val="1600"/>
              </a:spcBef>
              <a:buClr>
                <a:srgbClr val="C182FF"/>
              </a:buClr>
              <a:buSzPct val="100000"/>
              <a:buFont typeface="Lucida Grande"/>
              <a:buChar char="•"/>
              <a:defRPr sz="3528"/>
            </a:pPr>
            <a:r>
              <a:rPr b="1" dirty="0">
                <a:solidFill>
                  <a:srgbClr val="C182FF"/>
                </a:solidFill>
              </a:rPr>
              <a:t>Government</a:t>
            </a:r>
            <a:r>
              <a:rPr dirty="0"/>
              <a:t> and </a:t>
            </a:r>
            <a:r>
              <a:rPr b="1" dirty="0">
                <a:solidFill>
                  <a:srgbClr val="C182FF"/>
                </a:solidFill>
              </a:rPr>
              <a:t>lottery funding</a:t>
            </a:r>
            <a:r>
              <a:rPr dirty="0"/>
              <a:t> has been used to improve the quantity and quality of facilities.</a:t>
            </a:r>
          </a:p>
        </p:txBody>
      </p:sp>
      <p:pic>
        <p:nvPicPr>
          <p:cNvPr id="172" name="Leisure centre.jpg"/>
          <p:cNvPicPr>
            <a:picLocks noChangeAspect="1"/>
          </p:cNvPicPr>
          <p:nvPr/>
        </p:nvPicPr>
        <p:blipFill>
          <a:blip r:embed="rId2"/>
          <a:srcRect l="1725" t="669" r="499" b="1655"/>
          <a:stretch>
            <a:fillRect/>
          </a:stretch>
        </p:blipFill>
        <p:spPr>
          <a:xfrm>
            <a:off x="9477211" y="315961"/>
            <a:ext cx="3352801" cy="2074466"/>
          </a:xfrm>
          <a:custGeom>
            <a:avLst/>
            <a:gdLst/>
            <a:ahLst/>
            <a:cxnLst>
              <a:cxn ang="0">
                <a:pos x="wd2" y="hd2"/>
              </a:cxn>
              <a:cxn ang="5400000">
                <a:pos x="wd2" y="hd2"/>
              </a:cxn>
              <a:cxn ang="10800000">
                <a:pos x="wd2" y="hd2"/>
              </a:cxn>
              <a:cxn ang="16200000">
                <a:pos x="wd2" y="hd2"/>
              </a:cxn>
            </a:cxnLst>
            <a:rect l="0" t="0" r="r" b="b"/>
            <a:pathLst>
              <a:path w="21600" h="21600" extrusionOk="0">
                <a:moveTo>
                  <a:pt x="1227" y="0"/>
                </a:moveTo>
                <a:cubicBezTo>
                  <a:pt x="549" y="0"/>
                  <a:pt x="0" y="888"/>
                  <a:pt x="0" y="1984"/>
                </a:cubicBezTo>
                <a:lnTo>
                  <a:pt x="0" y="19616"/>
                </a:lnTo>
                <a:cubicBezTo>
                  <a:pt x="0" y="20712"/>
                  <a:pt x="549" y="21600"/>
                  <a:pt x="1227" y="21600"/>
                </a:cubicBezTo>
                <a:lnTo>
                  <a:pt x="20373" y="21600"/>
                </a:lnTo>
                <a:cubicBezTo>
                  <a:pt x="21051" y="21600"/>
                  <a:pt x="21600" y="20712"/>
                  <a:pt x="21600" y="19616"/>
                </a:cubicBezTo>
                <a:lnTo>
                  <a:pt x="21600" y="1984"/>
                </a:lnTo>
                <a:cubicBezTo>
                  <a:pt x="21600" y="888"/>
                  <a:pt x="21051" y="0"/>
                  <a:pt x="20373" y="0"/>
                </a:cubicBezTo>
                <a:lnTo>
                  <a:pt x="1227" y="0"/>
                </a:lnTo>
                <a:close/>
              </a:path>
            </a:pathLst>
          </a:custGeom>
          <a:ln w="12700">
            <a:miter lim="400000"/>
          </a:ln>
        </p:spPr>
      </p:pic>
      <p:sp>
        <p:nvSpPr>
          <p:cNvPr id="173" name="Shape 173"/>
          <p:cNvSpPr/>
          <p:nvPr/>
        </p:nvSpPr>
        <p:spPr>
          <a:xfrm>
            <a:off x="2612620" y="802038"/>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Facilities</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71">
                                            <p:bg/>
                                          </p:spTgt>
                                        </p:tgtEl>
                                        <p:attrNameLst>
                                          <p:attrName>style.visibility</p:attrName>
                                        </p:attrNameLst>
                                      </p:cBhvr>
                                      <p:to>
                                        <p:strVal val="visible"/>
                                      </p:to>
                                    </p:set>
                                    <p:animEffect transition="in" filter="wipe(left)">
                                      <p:cBhvr>
                                        <p:cTn id="7" dur="1000"/>
                                        <p:tgtEl>
                                          <p:spTgt spid="171">
                                            <p:bg/>
                                          </p:spTgt>
                                        </p:tgtEl>
                                      </p:cBhvr>
                                    </p:animEffect>
                                  </p:childTnLst>
                                </p:cTn>
                              </p:par>
                              <p:par>
                                <p:cTn id="8" presetID="22" presetClass="entr" presetSubtype="8" fill="hold" grpId="0" nodeType="withEffect">
                                  <p:stCondLst>
                                    <p:cond delay="0"/>
                                  </p:stCondLst>
                                  <p:iterate>
                                    <p:tmAbs val="0"/>
                                  </p:iterate>
                                  <p:childTnLst>
                                    <p:set>
                                      <p:cBhvr>
                                        <p:cTn id="9" fill="hold"/>
                                        <p:tgtEl>
                                          <p:spTgt spid="171">
                                            <p:txEl>
                                              <p:pRg st="0" end="0"/>
                                            </p:txEl>
                                          </p:spTgt>
                                        </p:tgtEl>
                                        <p:attrNameLst>
                                          <p:attrName>style.visibility</p:attrName>
                                        </p:attrNameLst>
                                      </p:cBhvr>
                                      <p:to>
                                        <p:strVal val="visible"/>
                                      </p:to>
                                    </p:set>
                                    <p:animEffect transition="in" filter="wipe(left)">
                                      <p:cBhvr>
                                        <p:cTn id="10" dur="1000"/>
                                        <p:tgtEl>
                                          <p:spTgt spid="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71">
                                            <p:txEl>
                                              <p:pRg st="1" end="1"/>
                                            </p:txEl>
                                          </p:spTgt>
                                        </p:tgtEl>
                                        <p:attrNameLst>
                                          <p:attrName>style.visibility</p:attrName>
                                        </p:attrNameLst>
                                      </p:cBhvr>
                                      <p:to>
                                        <p:strVal val="visible"/>
                                      </p:to>
                                    </p:set>
                                    <p:animEffect transition="in" filter="wipe(left)">
                                      <p:cBhvr>
                                        <p:cTn id="15" dur="1000"/>
                                        <p:tgtEl>
                                          <p:spTgt spid="1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71">
                                            <p:txEl>
                                              <p:pRg st="2" end="2"/>
                                            </p:txEl>
                                          </p:spTgt>
                                        </p:tgtEl>
                                        <p:attrNameLst>
                                          <p:attrName>style.visibility</p:attrName>
                                        </p:attrNameLst>
                                      </p:cBhvr>
                                      <p:to>
                                        <p:strVal val="visible"/>
                                      </p:to>
                                    </p:set>
                                    <p:animEffect transition="in" filter="wipe(left)">
                                      <p:cBhvr>
                                        <p:cTn id="20" dur="1000"/>
                                        <p:tgtEl>
                                          <p:spTgt spid="17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71">
                                            <p:txEl>
                                              <p:pRg st="3" end="3"/>
                                            </p:txEl>
                                          </p:spTgt>
                                        </p:tgtEl>
                                        <p:attrNameLst>
                                          <p:attrName>style.visibility</p:attrName>
                                        </p:attrNameLst>
                                      </p:cBhvr>
                                      <p:to>
                                        <p:strVal val="visible"/>
                                      </p:to>
                                    </p:set>
                                    <p:animEffect transition="in" filter="wipe(left)">
                                      <p:cBhvr>
                                        <p:cTn id="25" dur="1000"/>
                                        <p:tgtEl>
                                          <p:spTgt spid="17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71">
                                            <p:txEl>
                                              <p:pRg st="4" end="4"/>
                                            </p:txEl>
                                          </p:spTgt>
                                        </p:tgtEl>
                                        <p:attrNameLst>
                                          <p:attrName>style.visibility</p:attrName>
                                        </p:attrNameLst>
                                      </p:cBhvr>
                                      <p:to>
                                        <p:strVal val="visible"/>
                                      </p:to>
                                    </p:set>
                                    <p:animEffect transition="in" filter="wipe(left)">
                                      <p:cBhvr>
                                        <p:cTn id="30" dur="1000"/>
                                        <p:tgtEl>
                                          <p:spTgt spid="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build="p" bldLvl="5"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p:cNvSpPr>
          <p:nvPr>
            <p:ph type="body" idx="1"/>
          </p:nvPr>
        </p:nvSpPr>
        <p:spPr>
          <a:prstGeom prst="rect">
            <a:avLst/>
          </a:prstGeom>
        </p:spPr>
        <p:txBody>
          <a:bodyPr/>
          <a:lstStyle/>
          <a:p>
            <a:r>
              <a:rPr dirty="0"/>
              <a:t>For </a:t>
            </a:r>
            <a:r>
              <a:rPr b="1" dirty="0">
                <a:solidFill>
                  <a:srgbClr val="C182FF"/>
                </a:solidFill>
              </a:rPr>
              <a:t>participation to increase</a:t>
            </a:r>
            <a:r>
              <a:rPr dirty="0"/>
              <a:t> in sport </a:t>
            </a:r>
            <a:r>
              <a:rPr b="1" dirty="0">
                <a:solidFill>
                  <a:srgbClr val="C182FF"/>
                </a:solidFill>
              </a:rPr>
              <a:t>people must be able to access it</a:t>
            </a:r>
            <a:r>
              <a:rPr dirty="0"/>
              <a:t>. </a:t>
            </a:r>
          </a:p>
          <a:p>
            <a:pPr marL="525779" lvl="1" indent="-525779">
              <a:buClr>
                <a:srgbClr val="C182FF"/>
              </a:buClr>
              <a:buSzPct val="100000"/>
              <a:buFont typeface="Lucida Grande"/>
              <a:buChar char="•"/>
            </a:pPr>
            <a:r>
              <a:rPr dirty="0"/>
              <a:t>Many initiatives provide</a:t>
            </a:r>
            <a:r>
              <a:rPr b="1" dirty="0">
                <a:solidFill>
                  <a:srgbClr val="5E3172"/>
                </a:solidFill>
              </a:rPr>
              <a:t> </a:t>
            </a:r>
            <a:r>
              <a:rPr b="1" dirty="0">
                <a:solidFill>
                  <a:srgbClr val="C182FF"/>
                </a:solidFill>
              </a:rPr>
              <a:t>additional facilities</a:t>
            </a:r>
            <a:r>
              <a:rPr b="1" dirty="0">
                <a:solidFill>
                  <a:srgbClr val="5E3172"/>
                </a:solidFill>
              </a:rPr>
              <a:t> </a:t>
            </a:r>
            <a:r>
              <a:rPr dirty="0"/>
              <a:t>such as creches and transport to help </a:t>
            </a:r>
            <a:br>
              <a:rPr dirty="0"/>
            </a:br>
            <a:r>
              <a:rPr dirty="0"/>
              <a:t>those who have children and </a:t>
            </a:r>
            <a:br>
              <a:rPr dirty="0"/>
            </a:br>
            <a:r>
              <a:rPr dirty="0"/>
              <a:t>are less independent.</a:t>
            </a:r>
          </a:p>
          <a:p>
            <a:pPr marL="525779" lvl="1" indent="-525779">
              <a:buClr>
                <a:srgbClr val="C182FF"/>
              </a:buClr>
              <a:buSzPct val="100000"/>
              <a:buFont typeface="Lucida Grande"/>
              <a:buChar char="•"/>
            </a:pPr>
            <a:r>
              <a:rPr b="1" dirty="0">
                <a:solidFill>
                  <a:srgbClr val="C182FF"/>
                </a:solidFill>
              </a:rPr>
              <a:t>Lowering the cost </a:t>
            </a:r>
            <a:r>
              <a:rPr dirty="0"/>
              <a:t>of using </a:t>
            </a:r>
            <a:r>
              <a:rPr b="1" dirty="0">
                <a:solidFill>
                  <a:srgbClr val="C182FF"/>
                </a:solidFill>
              </a:rPr>
              <a:t>facilities</a:t>
            </a:r>
            <a:r>
              <a:rPr dirty="0"/>
              <a:t> or </a:t>
            </a:r>
            <a:r>
              <a:rPr b="1" dirty="0">
                <a:solidFill>
                  <a:srgbClr val="C182FF"/>
                </a:solidFill>
              </a:rPr>
              <a:t>taking</a:t>
            </a:r>
            <a:r>
              <a:rPr b="1" dirty="0">
                <a:solidFill>
                  <a:srgbClr val="008FC7"/>
                </a:solidFill>
              </a:rPr>
              <a:t> </a:t>
            </a:r>
            <a:r>
              <a:rPr b="1" dirty="0">
                <a:solidFill>
                  <a:srgbClr val="C182FF"/>
                </a:solidFill>
              </a:rPr>
              <a:t>part in events</a:t>
            </a:r>
            <a:r>
              <a:rPr dirty="0"/>
              <a:t> and competitions makes them more accessible to those who have low incomes or are unemployed.</a:t>
            </a:r>
          </a:p>
        </p:txBody>
      </p:sp>
      <p:pic>
        <p:nvPicPr>
          <p:cNvPr id="176" name="Children and finish line.jpg"/>
          <p:cNvPicPr>
            <a:picLocks noChangeAspect="1"/>
          </p:cNvPicPr>
          <p:nvPr/>
        </p:nvPicPr>
        <p:blipFill>
          <a:blip r:embed="rId2"/>
          <a:srcRect t="24775" r="3" b="4849"/>
          <a:stretch>
            <a:fillRect/>
          </a:stretch>
        </p:blipFill>
        <p:spPr>
          <a:xfrm>
            <a:off x="7762736" y="8018987"/>
            <a:ext cx="5034360" cy="1650128"/>
          </a:xfrm>
          <a:custGeom>
            <a:avLst/>
            <a:gdLst/>
            <a:ahLst/>
            <a:cxnLst>
              <a:cxn ang="0">
                <a:pos x="wd2" y="hd2"/>
              </a:cxn>
              <a:cxn ang="5400000">
                <a:pos x="wd2" y="hd2"/>
              </a:cxn>
              <a:cxn ang="10800000">
                <a:pos x="wd2" y="hd2"/>
              </a:cxn>
              <a:cxn ang="16200000">
                <a:pos x="wd2" y="hd2"/>
              </a:cxn>
            </a:cxnLst>
            <a:rect l="0" t="0" r="r" b="b"/>
            <a:pathLst>
              <a:path w="21600" h="21528" extrusionOk="0">
                <a:moveTo>
                  <a:pt x="14607" y="1"/>
                </a:moveTo>
                <a:cubicBezTo>
                  <a:pt x="14585" y="-2"/>
                  <a:pt x="14558" y="1"/>
                  <a:pt x="14525" y="11"/>
                </a:cubicBezTo>
                <a:cubicBezTo>
                  <a:pt x="14472" y="28"/>
                  <a:pt x="14407" y="37"/>
                  <a:pt x="14382" y="32"/>
                </a:cubicBezTo>
                <a:cubicBezTo>
                  <a:pt x="14356" y="27"/>
                  <a:pt x="14319" y="51"/>
                  <a:pt x="14298" y="84"/>
                </a:cubicBezTo>
                <a:cubicBezTo>
                  <a:pt x="14270" y="129"/>
                  <a:pt x="14235" y="137"/>
                  <a:pt x="14147" y="120"/>
                </a:cubicBezTo>
                <a:cubicBezTo>
                  <a:pt x="14017" y="95"/>
                  <a:pt x="13937" y="165"/>
                  <a:pt x="13937" y="307"/>
                </a:cubicBezTo>
                <a:cubicBezTo>
                  <a:pt x="13937" y="348"/>
                  <a:pt x="13898" y="504"/>
                  <a:pt x="13851" y="653"/>
                </a:cubicBezTo>
                <a:cubicBezTo>
                  <a:pt x="13760" y="939"/>
                  <a:pt x="13675" y="1408"/>
                  <a:pt x="13675" y="1622"/>
                </a:cubicBezTo>
                <a:cubicBezTo>
                  <a:pt x="13675" y="1688"/>
                  <a:pt x="13692" y="1787"/>
                  <a:pt x="13718" y="1875"/>
                </a:cubicBezTo>
                <a:cubicBezTo>
                  <a:pt x="13851" y="2326"/>
                  <a:pt x="13878" y="2481"/>
                  <a:pt x="13840" y="2574"/>
                </a:cubicBezTo>
                <a:cubicBezTo>
                  <a:pt x="13808" y="2655"/>
                  <a:pt x="13834" y="2940"/>
                  <a:pt x="13910" y="3377"/>
                </a:cubicBezTo>
                <a:cubicBezTo>
                  <a:pt x="13916" y="3410"/>
                  <a:pt x="13933" y="3437"/>
                  <a:pt x="13949" y="3444"/>
                </a:cubicBezTo>
                <a:cubicBezTo>
                  <a:pt x="13967" y="3452"/>
                  <a:pt x="13987" y="3517"/>
                  <a:pt x="14000" y="3605"/>
                </a:cubicBezTo>
                <a:cubicBezTo>
                  <a:pt x="14022" y="3745"/>
                  <a:pt x="14022" y="3743"/>
                  <a:pt x="13990" y="3807"/>
                </a:cubicBezTo>
                <a:cubicBezTo>
                  <a:pt x="13901" y="3984"/>
                  <a:pt x="13852" y="4130"/>
                  <a:pt x="13822" y="4299"/>
                </a:cubicBezTo>
                <a:cubicBezTo>
                  <a:pt x="13790" y="4470"/>
                  <a:pt x="13789" y="4490"/>
                  <a:pt x="13808" y="4558"/>
                </a:cubicBezTo>
                <a:cubicBezTo>
                  <a:pt x="13820" y="4598"/>
                  <a:pt x="13836" y="4689"/>
                  <a:pt x="13844" y="4760"/>
                </a:cubicBezTo>
                <a:lnTo>
                  <a:pt x="13857" y="4884"/>
                </a:lnTo>
                <a:lnTo>
                  <a:pt x="13755" y="5070"/>
                </a:lnTo>
                <a:cubicBezTo>
                  <a:pt x="13699" y="5172"/>
                  <a:pt x="13640" y="5292"/>
                  <a:pt x="13626" y="5339"/>
                </a:cubicBezTo>
                <a:cubicBezTo>
                  <a:pt x="13579" y="5494"/>
                  <a:pt x="13497" y="5982"/>
                  <a:pt x="13488" y="6163"/>
                </a:cubicBezTo>
                <a:cubicBezTo>
                  <a:pt x="13483" y="6260"/>
                  <a:pt x="13462" y="6455"/>
                  <a:pt x="13440" y="6603"/>
                </a:cubicBezTo>
                <a:cubicBezTo>
                  <a:pt x="13419" y="6751"/>
                  <a:pt x="13401" y="6924"/>
                  <a:pt x="13401" y="6986"/>
                </a:cubicBezTo>
                <a:cubicBezTo>
                  <a:pt x="13401" y="7048"/>
                  <a:pt x="13391" y="7302"/>
                  <a:pt x="13379" y="7550"/>
                </a:cubicBezTo>
                <a:cubicBezTo>
                  <a:pt x="13362" y="7904"/>
                  <a:pt x="13360" y="8020"/>
                  <a:pt x="13372" y="8079"/>
                </a:cubicBezTo>
                <a:cubicBezTo>
                  <a:pt x="13381" y="8120"/>
                  <a:pt x="13387" y="8213"/>
                  <a:pt x="13387" y="8286"/>
                </a:cubicBezTo>
                <a:cubicBezTo>
                  <a:pt x="13387" y="8358"/>
                  <a:pt x="13394" y="8435"/>
                  <a:pt x="13401" y="8456"/>
                </a:cubicBezTo>
                <a:cubicBezTo>
                  <a:pt x="13409" y="8482"/>
                  <a:pt x="13409" y="8629"/>
                  <a:pt x="13403" y="8855"/>
                </a:cubicBezTo>
                <a:cubicBezTo>
                  <a:pt x="13395" y="9140"/>
                  <a:pt x="13389" y="9209"/>
                  <a:pt x="13374" y="9197"/>
                </a:cubicBezTo>
                <a:cubicBezTo>
                  <a:pt x="13312" y="9148"/>
                  <a:pt x="12182" y="9219"/>
                  <a:pt x="12160" y="9275"/>
                </a:cubicBezTo>
                <a:cubicBezTo>
                  <a:pt x="12148" y="9302"/>
                  <a:pt x="12134" y="9256"/>
                  <a:pt x="12109" y="9104"/>
                </a:cubicBezTo>
                <a:cubicBezTo>
                  <a:pt x="12089" y="8987"/>
                  <a:pt x="12040" y="8731"/>
                  <a:pt x="12000" y="8534"/>
                </a:cubicBezTo>
                <a:cubicBezTo>
                  <a:pt x="11959" y="8337"/>
                  <a:pt x="11894" y="8007"/>
                  <a:pt x="11855" y="7804"/>
                </a:cubicBezTo>
                <a:cubicBezTo>
                  <a:pt x="11787" y="7452"/>
                  <a:pt x="11777" y="7426"/>
                  <a:pt x="11688" y="7276"/>
                </a:cubicBezTo>
                <a:cubicBezTo>
                  <a:pt x="11606" y="7138"/>
                  <a:pt x="11556" y="7067"/>
                  <a:pt x="11426" y="6913"/>
                </a:cubicBezTo>
                <a:cubicBezTo>
                  <a:pt x="11395" y="6878"/>
                  <a:pt x="11394" y="6878"/>
                  <a:pt x="11419" y="6769"/>
                </a:cubicBezTo>
                <a:cubicBezTo>
                  <a:pt x="11433" y="6708"/>
                  <a:pt x="11448" y="6627"/>
                  <a:pt x="11453" y="6587"/>
                </a:cubicBezTo>
                <a:cubicBezTo>
                  <a:pt x="11463" y="6500"/>
                  <a:pt x="11489" y="6536"/>
                  <a:pt x="11489" y="6639"/>
                </a:cubicBezTo>
                <a:cubicBezTo>
                  <a:pt x="11489" y="6717"/>
                  <a:pt x="11528" y="6771"/>
                  <a:pt x="11623" y="6820"/>
                </a:cubicBezTo>
                <a:cubicBezTo>
                  <a:pt x="11651" y="6834"/>
                  <a:pt x="11681" y="6855"/>
                  <a:pt x="11691" y="6867"/>
                </a:cubicBezTo>
                <a:cubicBezTo>
                  <a:pt x="11705" y="6883"/>
                  <a:pt x="11710" y="6856"/>
                  <a:pt x="11710" y="6774"/>
                </a:cubicBezTo>
                <a:cubicBezTo>
                  <a:pt x="11710" y="6711"/>
                  <a:pt x="11723" y="6606"/>
                  <a:pt x="11737" y="6541"/>
                </a:cubicBezTo>
                <a:cubicBezTo>
                  <a:pt x="11754" y="6465"/>
                  <a:pt x="11763" y="6356"/>
                  <a:pt x="11763" y="6240"/>
                </a:cubicBezTo>
                <a:cubicBezTo>
                  <a:pt x="11763" y="6010"/>
                  <a:pt x="11773" y="5983"/>
                  <a:pt x="11812" y="6095"/>
                </a:cubicBezTo>
                <a:cubicBezTo>
                  <a:pt x="11857" y="6222"/>
                  <a:pt x="11960" y="6222"/>
                  <a:pt x="12001" y="6095"/>
                </a:cubicBezTo>
                <a:cubicBezTo>
                  <a:pt x="12024" y="6026"/>
                  <a:pt x="12027" y="5993"/>
                  <a:pt x="12015" y="5956"/>
                </a:cubicBezTo>
                <a:cubicBezTo>
                  <a:pt x="11978" y="5845"/>
                  <a:pt x="12021" y="5441"/>
                  <a:pt x="12078" y="5355"/>
                </a:cubicBezTo>
                <a:cubicBezTo>
                  <a:pt x="12120" y="5292"/>
                  <a:pt x="12125" y="5169"/>
                  <a:pt x="12097" y="4925"/>
                </a:cubicBezTo>
                <a:cubicBezTo>
                  <a:pt x="12080" y="4787"/>
                  <a:pt x="12065" y="4726"/>
                  <a:pt x="12046" y="4718"/>
                </a:cubicBezTo>
                <a:cubicBezTo>
                  <a:pt x="12025" y="4709"/>
                  <a:pt x="12017" y="4672"/>
                  <a:pt x="12012" y="4542"/>
                </a:cubicBezTo>
                <a:cubicBezTo>
                  <a:pt x="12007" y="4450"/>
                  <a:pt x="11994" y="4343"/>
                  <a:pt x="11983" y="4304"/>
                </a:cubicBezTo>
                <a:cubicBezTo>
                  <a:pt x="11971" y="4265"/>
                  <a:pt x="11960" y="4182"/>
                  <a:pt x="11955" y="4123"/>
                </a:cubicBezTo>
                <a:cubicBezTo>
                  <a:pt x="11948" y="4025"/>
                  <a:pt x="11939" y="4014"/>
                  <a:pt x="11877" y="4004"/>
                </a:cubicBezTo>
                <a:cubicBezTo>
                  <a:pt x="11820" y="3994"/>
                  <a:pt x="11809" y="3976"/>
                  <a:pt x="11806" y="3910"/>
                </a:cubicBezTo>
                <a:cubicBezTo>
                  <a:pt x="11792" y="3643"/>
                  <a:pt x="11795" y="3651"/>
                  <a:pt x="11698" y="3651"/>
                </a:cubicBezTo>
                <a:cubicBezTo>
                  <a:pt x="11649" y="3651"/>
                  <a:pt x="11584" y="3627"/>
                  <a:pt x="11553" y="3594"/>
                </a:cubicBezTo>
                <a:cubicBezTo>
                  <a:pt x="11475" y="3510"/>
                  <a:pt x="11396" y="3310"/>
                  <a:pt x="11387" y="3170"/>
                </a:cubicBezTo>
                <a:cubicBezTo>
                  <a:pt x="11378" y="3044"/>
                  <a:pt x="11329" y="2937"/>
                  <a:pt x="11276" y="2937"/>
                </a:cubicBezTo>
                <a:cubicBezTo>
                  <a:pt x="11259" y="2937"/>
                  <a:pt x="11224" y="2981"/>
                  <a:pt x="11199" y="3035"/>
                </a:cubicBezTo>
                <a:cubicBezTo>
                  <a:pt x="11173" y="3094"/>
                  <a:pt x="11138" y="3134"/>
                  <a:pt x="11112" y="3134"/>
                </a:cubicBezTo>
                <a:cubicBezTo>
                  <a:pt x="11089" y="3134"/>
                  <a:pt x="11040" y="3173"/>
                  <a:pt x="11003" y="3217"/>
                </a:cubicBezTo>
                <a:cubicBezTo>
                  <a:pt x="10938" y="3295"/>
                  <a:pt x="10937" y="3295"/>
                  <a:pt x="10883" y="3222"/>
                </a:cubicBezTo>
                <a:cubicBezTo>
                  <a:pt x="10801" y="3111"/>
                  <a:pt x="10718" y="3080"/>
                  <a:pt x="10683" y="3149"/>
                </a:cubicBezTo>
                <a:cubicBezTo>
                  <a:pt x="10668" y="3181"/>
                  <a:pt x="10639" y="3214"/>
                  <a:pt x="10622" y="3222"/>
                </a:cubicBezTo>
                <a:cubicBezTo>
                  <a:pt x="10580" y="3240"/>
                  <a:pt x="10574" y="3360"/>
                  <a:pt x="10610" y="3475"/>
                </a:cubicBezTo>
                <a:cubicBezTo>
                  <a:pt x="10642" y="3578"/>
                  <a:pt x="10636" y="3651"/>
                  <a:pt x="10597" y="3651"/>
                </a:cubicBezTo>
                <a:cubicBezTo>
                  <a:pt x="10581" y="3651"/>
                  <a:pt x="10565" y="3695"/>
                  <a:pt x="10557" y="3755"/>
                </a:cubicBezTo>
                <a:cubicBezTo>
                  <a:pt x="10547" y="3838"/>
                  <a:pt x="10537" y="3853"/>
                  <a:pt x="10493" y="3853"/>
                </a:cubicBezTo>
                <a:cubicBezTo>
                  <a:pt x="10434" y="3853"/>
                  <a:pt x="10422" y="3928"/>
                  <a:pt x="10469" y="3993"/>
                </a:cubicBezTo>
                <a:cubicBezTo>
                  <a:pt x="10529" y="4076"/>
                  <a:pt x="10529" y="4160"/>
                  <a:pt x="10472" y="4330"/>
                </a:cubicBezTo>
                <a:cubicBezTo>
                  <a:pt x="10443" y="4416"/>
                  <a:pt x="10410" y="4522"/>
                  <a:pt x="10397" y="4568"/>
                </a:cubicBezTo>
                <a:cubicBezTo>
                  <a:pt x="10381" y="4628"/>
                  <a:pt x="10365" y="4643"/>
                  <a:pt x="10341" y="4625"/>
                </a:cubicBezTo>
                <a:cubicBezTo>
                  <a:pt x="10312" y="4603"/>
                  <a:pt x="10309" y="4611"/>
                  <a:pt x="10309" y="4718"/>
                </a:cubicBezTo>
                <a:cubicBezTo>
                  <a:pt x="10309" y="4784"/>
                  <a:pt x="10301" y="4862"/>
                  <a:pt x="10290" y="4889"/>
                </a:cubicBezTo>
                <a:cubicBezTo>
                  <a:pt x="10276" y="4925"/>
                  <a:pt x="10272" y="4980"/>
                  <a:pt x="10278" y="5101"/>
                </a:cubicBezTo>
                <a:cubicBezTo>
                  <a:pt x="10288" y="5308"/>
                  <a:pt x="10303" y="5392"/>
                  <a:pt x="10351" y="5547"/>
                </a:cubicBezTo>
                <a:cubicBezTo>
                  <a:pt x="10400" y="5704"/>
                  <a:pt x="10410" y="5895"/>
                  <a:pt x="10384" y="6173"/>
                </a:cubicBezTo>
                <a:cubicBezTo>
                  <a:pt x="10372" y="6294"/>
                  <a:pt x="10362" y="6405"/>
                  <a:pt x="10362" y="6416"/>
                </a:cubicBezTo>
                <a:cubicBezTo>
                  <a:pt x="10362" y="6477"/>
                  <a:pt x="10408" y="6561"/>
                  <a:pt x="10440" y="6561"/>
                </a:cubicBezTo>
                <a:cubicBezTo>
                  <a:pt x="10460" y="6561"/>
                  <a:pt x="10489" y="6593"/>
                  <a:pt x="10506" y="6634"/>
                </a:cubicBezTo>
                <a:cubicBezTo>
                  <a:pt x="10532" y="6696"/>
                  <a:pt x="10535" y="6723"/>
                  <a:pt x="10522" y="6774"/>
                </a:cubicBezTo>
                <a:cubicBezTo>
                  <a:pt x="10501" y="6850"/>
                  <a:pt x="10385" y="6938"/>
                  <a:pt x="10350" y="6903"/>
                </a:cubicBezTo>
                <a:cubicBezTo>
                  <a:pt x="10335" y="6889"/>
                  <a:pt x="10301" y="6896"/>
                  <a:pt x="10276" y="6924"/>
                </a:cubicBezTo>
                <a:cubicBezTo>
                  <a:pt x="10240" y="6964"/>
                  <a:pt x="10226" y="6966"/>
                  <a:pt x="10200" y="6924"/>
                </a:cubicBezTo>
                <a:cubicBezTo>
                  <a:pt x="10172" y="6878"/>
                  <a:pt x="10161" y="6879"/>
                  <a:pt x="10123" y="6950"/>
                </a:cubicBezTo>
                <a:cubicBezTo>
                  <a:pt x="10099" y="6995"/>
                  <a:pt x="10057" y="7044"/>
                  <a:pt x="10028" y="7058"/>
                </a:cubicBezTo>
                <a:cubicBezTo>
                  <a:pt x="9958" y="7094"/>
                  <a:pt x="9769" y="7370"/>
                  <a:pt x="9684" y="7561"/>
                </a:cubicBezTo>
                <a:cubicBezTo>
                  <a:pt x="9596" y="7758"/>
                  <a:pt x="9557" y="7971"/>
                  <a:pt x="9524" y="8415"/>
                </a:cubicBezTo>
                <a:cubicBezTo>
                  <a:pt x="9509" y="8612"/>
                  <a:pt x="9484" y="8912"/>
                  <a:pt x="9468" y="9083"/>
                </a:cubicBezTo>
                <a:lnTo>
                  <a:pt x="9439" y="9394"/>
                </a:lnTo>
                <a:lnTo>
                  <a:pt x="9137" y="9404"/>
                </a:lnTo>
                <a:lnTo>
                  <a:pt x="8836" y="9409"/>
                </a:lnTo>
                <a:lnTo>
                  <a:pt x="8839" y="9311"/>
                </a:lnTo>
                <a:cubicBezTo>
                  <a:pt x="8841" y="9256"/>
                  <a:pt x="8845" y="9074"/>
                  <a:pt x="8849" y="8907"/>
                </a:cubicBezTo>
                <a:lnTo>
                  <a:pt x="8858" y="8601"/>
                </a:lnTo>
                <a:lnTo>
                  <a:pt x="8788" y="8368"/>
                </a:lnTo>
                <a:cubicBezTo>
                  <a:pt x="8749" y="8240"/>
                  <a:pt x="8696" y="8046"/>
                  <a:pt x="8671" y="7939"/>
                </a:cubicBezTo>
                <a:cubicBezTo>
                  <a:pt x="8638" y="7799"/>
                  <a:pt x="8585" y="7659"/>
                  <a:pt x="8482" y="7452"/>
                </a:cubicBezTo>
                <a:cubicBezTo>
                  <a:pt x="8402" y="7293"/>
                  <a:pt x="8285" y="7049"/>
                  <a:pt x="8221" y="6908"/>
                </a:cubicBezTo>
                <a:cubicBezTo>
                  <a:pt x="8068" y="6570"/>
                  <a:pt x="7887" y="6256"/>
                  <a:pt x="7799" y="6178"/>
                </a:cubicBezTo>
                <a:cubicBezTo>
                  <a:pt x="7737" y="6124"/>
                  <a:pt x="7721" y="6084"/>
                  <a:pt x="7673" y="5888"/>
                </a:cubicBezTo>
                <a:cubicBezTo>
                  <a:pt x="7642" y="5764"/>
                  <a:pt x="7610" y="5627"/>
                  <a:pt x="7603" y="5583"/>
                </a:cubicBezTo>
                <a:cubicBezTo>
                  <a:pt x="7593" y="5526"/>
                  <a:pt x="7573" y="5499"/>
                  <a:pt x="7530" y="5484"/>
                </a:cubicBezTo>
                <a:cubicBezTo>
                  <a:pt x="7483" y="5469"/>
                  <a:pt x="7463" y="5438"/>
                  <a:pt x="7441" y="5355"/>
                </a:cubicBezTo>
                <a:cubicBezTo>
                  <a:pt x="7426" y="5295"/>
                  <a:pt x="7406" y="5246"/>
                  <a:pt x="7399" y="5246"/>
                </a:cubicBezTo>
                <a:cubicBezTo>
                  <a:pt x="7391" y="5246"/>
                  <a:pt x="7336" y="5177"/>
                  <a:pt x="7276" y="5091"/>
                </a:cubicBezTo>
                <a:cubicBezTo>
                  <a:pt x="7211" y="4998"/>
                  <a:pt x="7130" y="4915"/>
                  <a:pt x="7075" y="4889"/>
                </a:cubicBezTo>
                <a:cubicBezTo>
                  <a:pt x="6958" y="4834"/>
                  <a:pt x="6849" y="4714"/>
                  <a:pt x="6816" y="4599"/>
                </a:cubicBezTo>
                <a:cubicBezTo>
                  <a:pt x="6777" y="4462"/>
                  <a:pt x="6743" y="4235"/>
                  <a:pt x="6748" y="4149"/>
                </a:cubicBezTo>
                <a:cubicBezTo>
                  <a:pt x="6752" y="4088"/>
                  <a:pt x="6763" y="4071"/>
                  <a:pt x="6799" y="4071"/>
                </a:cubicBezTo>
                <a:cubicBezTo>
                  <a:pt x="6862" y="4071"/>
                  <a:pt x="6876" y="4031"/>
                  <a:pt x="6941" y="3636"/>
                </a:cubicBezTo>
                <a:cubicBezTo>
                  <a:pt x="7000" y="3270"/>
                  <a:pt x="7007" y="3104"/>
                  <a:pt x="6963" y="3035"/>
                </a:cubicBezTo>
                <a:cubicBezTo>
                  <a:pt x="6904" y="2944"/>
                  <a:pt x="6904" y="2946"/>
                  <a:pt x="6937" y="2725"/>
                </a:cubicBezTo>
                <a:cubicBezTo>
                  <a:pt x="6984" y="2412"/>
                  <a:pt x="7000" y="2093"/>
                  <a:pt x="6981" y="1855"/>
                </a:cubicBezTo>
                <a:cubicBezTo>
                  <a:pt x="6969" y="1693"/>
                  <a:pt x="6970" y="1634"/>
                  <a:pt x="6987" y="1508"/>
                </a:cubicBezTo>
                <a:cubicBezTo>
                  <a:pt x="7006" y="1363"/>
                  <a:pt x="7004" y="1351"/>
                  <a:pt x="6975" y="1202"/>
                </a:cubicBezTo>
                <a:cubicBezTo>
                  <a:pt x="6937" y="1010"/>
                  <a:pt x="6803" y="640"/>
                  <a:pt x="6740" y="560"/>
                </a:cubicBezTo>
                <a:cubicBezTo>
                  <a:pt x="6712" y="525"/>
                  <a:pt x="6681" y="446"/>
                  <a:pt x="6665" y="364"/>
                </a:cubicBezTo>
                <a:cubicBezTo>
                  <a:pt x="6643" y="250"/>
                  <a:pt x="6632" y="228"/>
                  <a:pt x="6610" y="250"/>
                </a:cubicBezTo>
                <a:cubicBezTo>
                  <a:pt x="6552" y="308"/>
                  <a:pt x="6361" y="344"/>
                  <a:pt x="6345" y="301"/>
                </a:cubicBezTo>
                <a:cubicBezTo>
                  <a:pt x="6318" y="234"/>
                  <a:pt x="6300" y="300"/>
                  <a:pt x="6300" y="467"/>
                </a:cubicBezTo>
                <a:cubicBezTo>
                  <a:pt x="6300" y="701"/>
                  <a:pt x="6280" y="803"/>
                  <a:pt x="6176" y="1063"/>
                </a:cubicBezTo>
                <a:cubicBezTo>
                  <a:pt x="6088" y="1281"/>
                  <a:pt x="6078" y="1324"/>
                  <a:pt x="6042" y="1611"/>
                </a:cubicBezTo>
                <a:cubicBezTo>
                  <a:pt x="5984" y="2067"/>
                  <a:pt x="5982" y="2167"/>
                  <a:pt x="6013" y="2559"/>
                </a:cubicBezTo>
                <a:cubicBezTo>
                  <a:pt x="6047" y="2999"/>
                  <a:pt x="6046" y="3012"/>
                  <a:pt x="5999" y="3061"/>
                </a:cubicBezTo>
                <a:cubicBezTo>
                  <a:pt x="5967" y="3095"/>
                  <a:pt x="5960" y="3126"/>
                  <a:pt x="5960" y="3227"/>
                </a:cubicBezTo>
                <a:cubicBezTo>
                  <a:pt x="5960" y="3396"/>
                  <a:pt x="6057" y="3984"/>
                  <a:pt x="6098" y="4066"/>
                </a:cubicBezTo>
                <a:cubicBezTo>
                  <a:pt x="6137" y="4144"/>
                  <a:pt x="6142" y="4303"/>
                  <a:pt x="6108" y="4392"/>
                </a:cubicBezTo>
                <a:cubicBezTo>
                  <a:pt x="5989" y="4704"/>
                  <a:pt x="6002" y="4688"/>
                  <a:pt x="5859" y="4661"/>
                </a:cubicBezTo>
                <a:cubicBezTo>
                  <a:pt x="5747" y="4640"/>
                  <a:pt x="5718" y="4649"/>
                  <a:pt x="5645" y="4723"/>
                </a:cubicBezTo>
                <a:cubicBezTo>
                  <a:pt x="5570" y="4799"/>
                  <a:pt x="5550" y="4841"/>
                  <a:pt x="5476" y="5096"/>
                </a:cubicBezTo>
                <a:cubicBezTo>
                  <a:pt x="5396" y="5373"/>
                  <a:pt x="5318" y="5786"/>
                  <a:pt x="5318" y="5935"/>
                </a:cubicBezTo>
                <a:cubicBezTo>
                  <a:pt x="5318" y="5974"/>
                  <a:pt x="5304" y="6090"/>
                  <a:pt x="5287" y="6194"/>
                </a:cubicBezTo>
                <a:cubicBezTo>
                  <a:pt x="5270" y="6297"/>
                  <a:pt x="5252" y="6441"/>
                  <a:pt x="5246" y="6515"/>
                </a:cubicBezTo>
                <a:cubicBezTo>
                  <a:pt x="5234" y="6689"/>
                  <a:pt x="5230" y="7240"/>
                  <a:pt x="5241" y="7260"/>
                </a:cubicBezTo>
                <a:cubicBezTo>
                  <a:pt x="5246" y="7269"/>
                  <a:pt x="5241" y="7426"/>
                  <a:pt x="5231" y="7607"/>
                </a:cubicBezTo>
                <a:cubicBezTo>
                  <a:pt x="5197" y="8237"/>
                  <a:pt x="5212" y="8541"/>
                  <a:pt x="5282" y="8689"/>
                </a:cubicBezTo>
                <a:cubicBezTo>
                  <a:pt x="5347" y="8827"/>
                  <a:pt x="5432" y="8729"/>
                  <a:pt x="5590" y="8337"/>
                </a:cubicBezTo>
                <a:cubicBezTo>
                  <a:pt x="5649" y="8191"/>
                  <a:pt x="5698" y="8087"/>
                  <a:pt x="5699" y="8104"/>
                </a:cubicBezTo>
                <a:cubicBezTo>
                  <a:pt x="5700" y="8122"/>
                  <a:pt x="5703" y="8208"/>
                  <a:pt x="5704" y="8296"/>
                </a:cubicBezTo>
                <a:cubicBezTo>
                  <a:pt x="5706" y="8384"/>
                  <a:pt x="5715" y="8631"/>
                  <a:pt x="5725" y="8850"/>
                </a:cubicBezTo>
                <a:cubicBezTo>
                  <a:pt x="5749" y="9397"/>
                  <a:pt x="5749" y="9574"/>
                  <a:pt x="5727" y="9559"/>
                </a:cubicBezTo>
                <a:cubicBezTo>
                  <a:pt x="5675" y="9526"/>
                  <a:pt x="4016" y="9556"/>
                  <a:pt x="3995" y="9590"/>
                </a:cubicBezTo>
                <a:cubicBezTo>
                  <a:pt x="3981" y="9612"/>
                  <a:pt x="3967" y="9617"/>
                  <a:pt x="3964" y="9601"/>
                </a:cubicBezTo>
                <a:cubicBezTo>
                  <a:pt x="3961" y="9584"/>
                  <a:pt x="3969" y="9409"/>
                  <a:pt x="3983" y="9212"/>
                </a:cubicBezTo>
                <a:cubicBezTo>
                  <a:pt x="4012" y="8788"/>
                  <a:pt x="4015" y="8381"/>
                  <a:pt x="3990" y="8167"/>
                </a:cubicBezTo>
                <a:cubicBezTo>
                  <a:pt x="3980" y="8081"/>
                  <a:pt x="3968" y="7923"/>
                  <a:pt x="3962" y="7809"/>
                </a:cubicBezTo>
                <a:cubicBezTo>
                  <a:pt x="3952" y="7568"/>
                  <a:pt x="3960" y="7532"/>
                  <a:pt x="4097" y="7271"/>
                </a:cubicBezTo>
                <a:cubicBezTo>
                  <a:pt x="4142" y="7184"/>
                  <a:pt x="4185" y="7087"/>
                  <a:pt x="4189" y="7053"/>
                </a:cubicBezTo>
                <a:cubicBezTo>
                  <a:pt x="4193" y="7019"/>
                  <a:pt x="4178" y="6873"/>
                  <a:pt x="4155" y="6732"/>
                </a:cubicBezTo>
                <a:cubicBezTo>
                  <a:pt x="4132" y="6591"/>
                  <a:pt x="4115" y="6462"/>
                  <a:pt x="4119" y="6442"/>
                </a:cubicBezTo>
                <a:cubicBezTo>
                  <a:pt x="4123" y="6423"/>
                  <a:pt x="4151" y="6431"/>
                  <a:pt x="4180" y="6463"/>
                </a:cubicBezTo>
                <a:cubicBezTo>
                  <a:pt x="4210" y="6495"/>
                  <a:pt x="4256" y="6522"/>
                  <a:pt x="4283" y="6520"/>
                </a:cubicBezTo>
                <a:lnTo>
                  <a:pt x="4329" y="6515"/>
                </a:lnTo>
                <a:lnTo>
                  <a:pt x="4289" y="6473"/>
                </a:lnTo>
                <a:cubicBezTo>
                  <a:pt x="4247" y="6428"/>
                  <a:pt x="4188" y="6283"/>
                  <a:pt x="4199" y="6251"/>
                </a:cubicBezTo>
                <a:cubicBezTo>
                  <a:pt x="4203" y="6240"/>
                  <a:pt x="4233" y="6197"/>
                  <a:pt x="4267" y="6163"/>
                </a:cubicBezTo>
                <a:cubicBezTo>
                  <a:pt x="4336" y="6093"/>
                  <a:pt x="4390" y="5903"/>
                  <a:pt x="4388" y="5728"/>
                </a:cubicBezTo>
                <a:cubicBezTo>
                  <a:pt x="4387" y="5630"/>
                  <a:pt x="4385" y="5632"/>
                  <a:pt x="4374" y="5712"/>
                </a:cubicBezTo>
                <a:cubicBezTo>
                  <a:pt x="4348" y="5911"/>
                  <a:pt x="4270" y="5975"/>
                  <a:pt x="4185" y="5868"/>
                </a:cubicBezTo>
                <a:cubicBezTo>
                  <a:pt x="4150" y="5822"/>
                  <a:pt x="4131" y="5748"/>
                  <a:pt x="4092" y="5515"/>
                </a:cubicBezTo>
                <a:lnTo>
                  <a:pt x="4042" y="5226"/>
                </a:lnTo>
                <a:lnTo>
                  <a:pt x="4044" y="4501"/>
                </a:lnTo>
                <a:cubicBezTo>
                  <a:pt x="4045" y="4100"/>
                  <a:pt x="4050" y="3753"/>
                  <a:pt x="4054" y="3729"/>
                </a:cubicBezTo>
                <a:cubicBezTo>
                  <a:pt x="4059" y="3705"/>
                  <a:pt x="4066" y="3559"/>
                  <a:pt x="4068" y="3403"/>
                </a:cubicBezTo>
                <a:cubicBezTo>
                  <a:pt x="4072" y="3125"/>
                  <a:pt x="4070" y="3106"/>
                  <a:pt x="3995" y="2652"/>
                </a:cubicBezTo>
                <a:cubicBezTo>
                  <a:pt x="3931" y="2267"/>
                  <a:pt x="3916" y="2151"/>
                  <a:pt x="3916" y="1984"/>
                </a:cubicBezTo>
                <a:cubicBezTo>
                  <a:pt x="3916" y="1873"/>
                  <a:pt x="3908" y="1710"/>
                  <a:pt x="3896" y="1622"/>
                </a:cubicBezTo>
                <a:cubicBezTo>
                  <a:pt x="3875" y="1459"/>
                  <a:pt x="3871" y="1454"/>
                  <a:pt x="3770" y="1404"/>
                </a:cubicBezTo>
                <a:cubicBezTo>
                  <a:pt x="3741" y="1390"/>
                  <a:pt x="3715" y="1350"/>
                  <a:pt x="3707" y="1306"/>
                </a:cubicBezTo>
                <a:cubicBezTo>
                  <a:pt x="3690" y="1209"/>
                  <a:pt x="3690" y="918"/>
                  <a:pt x="3707" y="886"/>
                </a:cubicBezTo>
                <a:cubicBezTo>
                  <a:pt x="3724" y="855"/>
                  <a:pt x="3724" y="742"/>
                  <a:pt x="3707" y="607"/>
                </a:cubicBezTo>
                <a:cubicBezTo>
                  <a:pt x="3696" y="518"/>
                  <a:pt x="3691" y="509"/>
                  <a:pt x="3675" y="550"/>
                </a:cubicBezTo>
                <a:cubicBezTo>
                  <a:pt x="3650" y="611"/>
                  <a:pt x="3562" y="573"/>
                  <a:pt x="3516" y="483"/>
                </a:cubicBezTo>
                <a:cubicBezTo>
                  <a:pt x="3490" y="431"/>
                  <a:pt x="3476" y="425"/>
                  <a:pt x="3450" y="462"/>
                </a:cubicBezTo>
                <a:cubicBezTo>
                  <a:pt x="3398" y="534"/>
                  <a:pt x="3352" y="517"/>
                  <a:pt x="3344" y="426"/>
                </a:cubicBezTo>
                <a:cubicBezTo>
                  <a:pt x="3341" y="382"/>
                  <a:pt x="3327" y="348"/>
                  <a:pt x="3315" y="348"/>
                </a:cubicBezTo>
                <a:cubicBezTo>
                  <a:pt x="3279" y="349"/>
                  <a:pt x="3165" y="533"/>
                  <a:pt x="3131" y="643"/>
                </a:cubicBezTo>
                <a:cubicBezTo>
                  <a:pt x="3114" y="701"/>
                  <a:pt x="3093" y="747"/>
                  <a:pt x="3084" y="747"/>
                </a:cubicBezTo>
                <a:cubicBezTo>
                  <a:pt x="3063" y="747"/>
                  <a:pt x="2921" y="975"/>
                  <a:pt x="2891" y="1057"/>
                </a:cubicBezTo>
                <a:cubicBezTo>
                  <a:pt x="2868" y="1121"/>
                  <a:pt x="2855" y="1133"/>
                  <a:pt x="2793" y="1161"/>
                </a:cubicBezTo>
                <a:cubicBezTo>
                  <a:pt x="2755" y="1178"/>
                  <a:pt x="2731" y="1251"/>
                  <a:pt x="2656" y="1585"/>
                </a:cubicBezTo>
                <a:cubicBezTo>
                  <a:pt x="2598" y="1849"/>
                  <a:pt x="2587" y="1888"/>
                  <a:pt x="2515" y="2129"/>
                </a:cubicBezTo>
                <a:cubicBezTo>
                  <a:pt x="2476" y="2260"/>
                  <a:pt x="2446" y="2505"/>
                  <a:pt x="2457" y="2595"/>
                </a:cubicBezTo>
                <a:cubicBezTo>
                  <a:pt x="2470" y="2700"/>
                  <a:pt x="2409" y="3023"/>
                  <a:pt x="2326" y="3279"/>
                </a:cubicBezTo>
                <a:cubicBezTo>
                  <a:pt x="2279" y="3425"/>
                  <a:pt x="2239" y="3570"/>
                  <a:pt x="2239" y="3600"/>
                </a:cubicBezTo>
                <a:cubicBezTo>
                  <a:pt x="2239" y="3696"/>
                  <a:pt x="2137" y="3972"/>
                  <a:pt x="2101" y="3972"/>
                </a:cubicBezTo>
                <a:cubicBezTo>
                  <a:pt x="2083" y="3972"/>
                  <a:pt x="2066" y="3997"/>
                  <a:pt x="2064" y="4024"/>
                </a:cubicBezTo>
                <a:cubicBezTo>
                  <a:pt x="2031" y="4377"/>
                  <a:pt x="2018" y="4655"/>
                  <a:pt x="2031" y="4723"/>
                </a:cubicBezTo>
                <a:cubicBezTo>
                  <a:pt x="2044" y="4785"/>
                  <a:pt x="2041" y="4819"/>
                  <a:pt x="2014" y="4930"/>
                </a:cubicBezTo>
                <a:cubicBezTo>
                  <a:pt x="1996" y="5005"/>
                  <a:pt x="1972" y="5149"/>
                  <a:pt x="1960" y="5251"/>
                </a:cubicBezTo>
                <a:cubicBezTo>
                  <a:pt x="1927" y="5527"/>
                  <a:pt x="1837" y="5671"/>
                  <a:pt x="1774" y="5547"/>
                </a:cubicBezTo>
                <a:cubicBezTo>
                  <a:pt x="1745" y="5489"/>
                  <a:pt x="1742" y="5489"/>
                  <a:pt x="1742" y="5557"/>
                </a:cubicBezTo>
                <a:cubicBezTo>
                  <a:pt x="1742" y="5597"/>
                  <a:pt x="1749" y="5650"/>
                  <a:pt x="1757" y="5676"/>
                </a:cubicBezTo>
                <a:cubicBezTo>
                  <a:pt x="1782" y="5751"/>
                  <a:pt x="1750" y="5832"/>
                  <a:pt x="1723" y="5764"/>
                </a:cubicBezTo>
                <a:cubicBezTo>
                  <a:pt x="1706" y="5721"/>
                  <a:pt x="1703" y="5726"/>
                  <a:pt x="1703" y="5795"/>
                </a:cubicBezTo>
                <a:cubicBezTo>
                  <a:pt x="1703" y="5840"/>
                  <a:pt x="1709" y="5890"/>
                  <a:pt x="1716" y="5904"/>
                </a:cubicBezTo>
                <a:cubicBezTo>
                  <a:pt x="1724" y="5918"/>
                  <a:pt x="1727" y="5947"/>
                  <a:pt x="1723" y="5966"/>
                </a:cubicBezTo>
                <a:cubicBezTo>
                  <a:pt x="1710" y="6030"/>
                  <a:pt x="1757" y="6121"/>
                  <a:pt x="1802" y="6121"/>
                </a:cubicBezTo>
                <a:cubicBezTo>
                  <a:pt x="1826" y="6121"/>
                  <a:pt x="1849" y="6140"/>
                  <a:pt x="1853" y="6158"/>
                </a:cubicBezTo>
                <a:cubicBezTo>
                  <a:pt x="1856" y="6176"/>
                  <a:pt x="1836" y="6287"/>
                  <a:pt x="1808" y="6406"/>
                </a:cubicBezTo>
                <a:cubicBezTo>
                  <a:pt x="1751" y="6652"/>
                  <a:pt x="1734" y="6796"/>
                  <a:pt x="1723" y="7136"/>
                </a:cubicBezTo>
                <a:cubicBezTo>
                  <a:pt x="1716" y="7341"/>
                  <a:pt x="1722" y="7438"/>
                  <a:pt x="1761" y="7789"/>
                </a:cubicBezTo>
                <a:cubicBezTo>
                  <a:pt x="1790" y="8053"/>
                  <a:pt x="1820" y="8254"/>
                  <a:pt x="1849" y="8363"/>
                </a:cubicBezTo>
                <a:cubicBezTo>
                  <a:pt x="1945" y="8725"/>
                  <a:pt x="2056" y="9395"/>
                  <a:pt x="2040" y="9523"/>
                </a:cubicBezTo>
                <a:cubicBezTo>
                  <a:pt x="2036" y="9555"/>
                  <a:pt x="1969" y="9562"/>
                  <a:pt x="1807" y="9544"/>
                </a:cubicBezTo>
                <a:cubicBezTo>
                  <a:pt x="1531" y="9513"/>
                  <a:pt x="470" y="9454"/>
                  <a:pt x="315" y="9461"/>
                </a:cubicBezTo>
                <a:cubicBezTo>
                  <a:pt x="254" y="9464"/>
                  <a:pt x="158" y="9452"/>
                  <a:pt x="102" y="9435"/>
                </a:cubicBezTo>
                <a:lnTo>
                  <a:pt x="0" y="9404"/>
                </a:lnTo>
                <a:lnTo>
                  <a:pt x="0" y="10067"/>
                </a:lnTo>
                <a:lnTo>
                  <a:pt x="66" y="10067"/>
                </a:lnTo>
                <a:cubicBezTo>
                  <a:pt x="103" y="10067"/>
                  <a:pt x="379" y="10085"/>
                  <a:pt x="679" y="10108"/>
                </a:cubicBezTo>
                <a:cubicBezTo>
                  <a:pt x="980" y="10131"/>
                  <a:pt x="1402" y="10156"/>
                  <a:pt x="1618" y="10160"/>
                </a:cubicBezTo>
                <a:lnTo>
                  <a:pt x="2011" y="10165"/>
                </a:lnTo>
                <a:lnTo>
                  <a:pt x="2006" y="10253"/>
                </a:lnTo>
                <a:cubicBezTo>
                  <a:pt x="2004" y="10301"/>
                  <a:pt x="2012" y="10387"/>
                  <a:pt x="2023" y="10440"/>
                </a:cubicBezTo>
                <a:cubicBezTo>
                  <a:pt x="2042" y="10529"/>
                  <a:pt x="2041" y="10546"/>
                  <a:pt x="2008" y="10766"/>
                </a:cubicBezTo>
                <a:cubicBezTo>
                  <a:pt x="1958" y="11093"/>
                  <a:pt x="1951" y="11503"/>
                  <a:pt x="1991" y="11739"/>
                </a:cubicBezTo>
                <a:cubicBezTo>
                  <a:pt x="2025" y="11945"/>
                  <a:pt x="2027" y="12158"/>
                  <a:pt x="1997" y="12335"/>
                </a:cubicBezTo>
                <a:cubicBezTo>
                  <a:pt x="1978" y="12447"/>
                  <a:pt x="1976" y="12536"/>
                  <a:pt x="1984" y="12930"/>
                </a:cubicBezTo>
                <a:cubicBezTo>
                  <a:pt x="1992" y="13350"/>
                  <a:pt x="1987" y="13534"/>
                  <a:pt x="1957" y="14043"/>
                </a:cubicBezTo>
                <a:cubicBezTo>
                  <a:pt x="1950" y="14144"/>
                  <a:pt x="1955" y="14194"/>
                  <a:pt x="1975" y="14261"/>
                </a:cubicBezTo>
                <a:cubicBezTo>
                  <a:pt x="1992" y="14316"/>
                  <a:pt x="2007" y="14444"/>
                  <a:pt x="2016" y="14613"/>
                </a:cubicBezTo>
                <a:cubicBezTo>
                  <a:pt x="2024" y="14760"/>
                  <a:pt x="2035" y="14915"/>
                  <a:pt x="2040" y="14955"/>
                </a:cubicBezTo>
                <a:cubicBezTo>
                  <a:pt x="2068" y="15181"/>
                  <a:pt x="2161" y="15406"/>
                  <a:pt x="2249" y="15462"/>
                </a:cubicBezTo>
                <a:cubicBezTo>
                  <a:pt x="2300" y="15494"/>
                  <a:pt x="2384" y="15389"/>
                  <a:pt x="2450" y="15214"/>
                </a:cubicBezTo>
                <a:cubicBezTo>
                  <a:pt x="2509" y="15057"/>
                  <a:pt x="2546" y="15006"/>
                  <a:pt x="2588" y="15006"/>
                </a:cubicBezTo>
                <a:cubicBezTo>
                  <a:pt x="2633" y="15006"/>
                  <a:pt x="2686" y="14831"/>
                  <a:pt x="2733" y="14540"/>
                </a:cubicBezTo>
                <a:cubicBezTo>
                  <a:pt x="2752" y="14420"/>
                  <a:pt x="2772" y="14336"/>
                  <a:pt x="2777" y="14354"/>
                </a:cubicBezTo>
                <a:cubicBezTo>
                  <a:pt x="2783" y="14372"/>
                  <a:pt x="2790" y="14570"/>
                  <a:pt x="2794" y="14789"/>
                </a:cubicBezTo>
                <a:cubicBezTo>
                  <a:pt x="2798" y="15008"/>
                  <a:pt x="2807" y="15339"/>
                  <a:pt x="2811" y="15529"/>
                </a:cubicBezTo>
                <a:cubicBezTo>
                  <a:pt x="2818" y="15785"/>
                  <a:pt x="2813" y="15966"/>
                  <a:pt x="2796" y="16223"/>
                </a:cubicBezTo>
                <a:cubicBezTo>
                  <a:pt x="2777" y="16507"/>
                  <a:pt x="2775" y="16681"/>
                  <a:pt x="2782" y="17171"/>
                </a:cubicBezTo>
                <a:cubicBezTo>
                  <a:pt x="2794" y="17934"/>
                  <a:pt x="2779" y="18283"/>
                  <a:pt x="2719" y="18636"/>
                </a:cubicBezTo>
                <a:cubicBezTo>
                  <a:pt x="2695" y="18781"/>
                  <a:pt x="2665" y="19011"/>
                  <a:pt x="2653" y="19149"/>
                </a:cubicBezTo>
                <a:cubicBezTo>
                  <a:pt x="2634" y="19378"/>
                  <a:pt x="2634" y="19426"/>
                  <a:pt x="2653" y="19744"/>
                </a:cubicBezTo>
                <a:cubicBezTo>
                  <a:pt x="2679" y="20180"/>
                  <a:pt x="2708" y="20330"/>
                  <a:pt x="2770" y="20366"/>
                </a:cubicBezTo>
                <a:cubicBezTo>
                  <a:pt x="2838" y="20404"/>
                  <a:pt x="2973" y="20366"/>
                  <a:pt x="3019" y="20298"/>
                </a:cubicBezTo>
                <a:cubicBezTo>
                  <a:pt x="3070" y="20223"/>
                  <a:pt x="3077" y="20021"/>
                  <a:pt x="3039" y="19708"/>
                </a:cubicBezTo>
                <a:cubicBezTo>
                  <a:pt x="3025" y="19585"/>
                  <a:pt x="3008" y="19302"/>
                  <a:pt x="3000" y="19076"/>
                </a:cubicBezTo>
                <a:cubicBezTo>
                  <a:pt x="2988" y="18700"/>
                  <a:pt x="2990" y="18641"/>
                  <a:pt x="3016" y="18398"/>
                </a:cubicBezTo>
                <a:cubicBezTo>
                  <a:pt x="3093" y="17669"/>
                  <a:pt x="3135" y="17290"/>
                  <a:pt x="3150" y="17217"/>
                </a:cubicBezTo>
                <a:cubicBezTo>
                  <a:pt x="3208" y="16936"/>
                  <a:pt x="3274" y="16021"/>
                  <a:pt x="3274" y="15529"/>
                </a:cubicBezTo>
                <a:cubicBezTo>
                  <a:pt x="3274" y="15302"/>
                  <a:pt x="3284" y="15092"/>
                  <a:pt x="3302" y="14908"/>
                </a:cubicBezTo>
                <a:cubicBezTo>
                  <a:pt x="3316" y="14755"/>
                  <a:pt x="3331" y="14488"/>
                  <a:pt x="3336" y="14318"/>
                </a:cubicBezTo>
                <a:cubicBezTo>
                  <a:pt x="3345" y="13965"/>
                  <a:pt x="3349" y="13950"/>
                  <a:pt x="3433" y="13935"/>
                </a:cubicBezTo>
                <a:cubicBezTo>
                  <a:pt x="3456" y="13930"/>
                  <a:pt x="3471" y="13891"/>
                  <a:pt x="3486" y="13800"/>
                </a:cubicBezTo>
                <a:cubicBezTo>
                  <a:pt x="3528" y="13538"/>
                  <a:pt x="3537" y="13443"/>
                  <a:pt x="3537" y="13215"/>
                </a:cubicBezTo>
                <a:cubicBezTo>
                  <a:pt x="3537" y="12947"/>
                  <a:pt x="3571" y="12410"/>
                  <a:pt x="3598" y="12252"/>
                </a:cubicBezTo>
                <a:cubicBezTo>
                  <a:pt x="3608" y="12193"/>
                  <a:pt x="3615" y="12079"/>
                  <a:pt x="3615" y="12003"/>
                </a:cubicBezTo>
                <a:cubicBezTo>
                  <a:pt x="3615" y="11865"/>
                  <a:pt x="3675" y="11460"/>
                  <a:pt x="3695" y="11460"/>
                </a:cubicBezTo>
                <a:cubicBezTo>
                  <a:pt x="3701" y="11460"/>
                  <a:pt x="3716" y="11505"/>
                  <a:pt x="3727" y="11558"/>
                </a:cubicBezTo>
                <a:cubicBezTo>
                  <a:pt x="3752" y="11671"/>
                  <a:pt x="3818" y="11729"/>
                  <a:pt x="3845" y="11662"/>
                </a:cubicBezTo>
                <a:cubicBezTo>
                  <a:pt x="3876" y="11584"/>
                  <a:pt x="3918" y="11146"/>
                  <a:pt x="3903" y="11061"/>
                </a:cubicBezTo>
                <a:cubicBezTo>
                  <a:pt x="3896" y="11020"/>
                  <a:pt x="3893" y="10939"/>
                  <a:pt x="3898" y="10885"/>
                </a:cubicBezTo>
                <a:cubicBezTo>
                  <a:pt x="3903" y="10817"/>
                  <a:pt x="3897" y="10754"/>
                  <a:pt x="3879" y="10683"/>
                </a:cubicBezTo>
                <a:lnTo>
                  <a:pt x="3852" y="10579"/>
                </a:lnTo>
                <a:lnTo>
                  <a:pt x="3881" y="10383"/>
                </a:lnTo>
                <a:lnTo>
                  <a:pt x="3910" y="10186"/>
                </a:lnTo>
                <a:lnTo>
                  <a:pt x="4788" y="10176"/>
                </a:lnTo>
                <a:cubicBezTo>
                  <a:pt x="5271" y="10170"/>
                  <a:pt x="5675" y="10155"/>
                  <a:pt x="5686" y="10144"/>
                </a:cubicBezTo>
                <a:cubicBezTo>
                  <a:pt x="5702" y="10128"/>
                  <a:pt x="5706" y="10176"/>
                  <a:pt x="5708" y="10403"/>
                </a:cubicBezTo>
                <a:cubicBezTo>
                  <a:pt x="5709" y="10557"/>
                  <a:pt x="5716" y="10875"/>
                  <a:pt x="5725" y="11108"/>
                </a:cubicBezTo>
                <a:lnTo>
                  <a:pt x="5740" y="11532"/>
                </a:lnTo>
                <a:lnTo>
                  <a:pt x="5692" y="11848"/>
                </a:lnTo>
                <a:cubicBezTo>
                  <a:pt x="5666" y="12023"/>
                  <a:pt x="5646" y="12187"/>
                  <a:pt x="5646" y="12210"/>
                </a:cubicBezTo>
                <a:cubicBezTo>
                  <a:pt x="5646" y="12234"/>
                  <a:pt x="5670" y="12255"/>
                  <a:pt x="5701" y="12262"/>
                </a:cubicBezTo>
                <a:cubicBezTo>
                  <a:pt x="5742" y="12271"/>
                  <a:pt x="5755" y="12290"/>
                  <a:pt x="5752" y="12335"/>
                </a:cubicBezTo>
                <a:cubicBezTo>
                  <a:pt x="5732" y="12605"/>
                  <a:pt x="5735" y="12660"/>
                  <a:pt x="5769" y="12770"/>
                </a:cubicBezTo>
                <a:cubicBezTo>
                  <a:pt x="5795" y="12851"/>
                  <a:pt x="5806" y="12938"/>
                  <a:pt x="5812" y="13096"/>
                </a:cubicBezTo>
                <a:cubicBezTo>
                  <a:pt x="5821" y="13333"/>
                  <a:pt x="5826" y="13371"/>
                  <a:pt x="5968" y="14090"/>
                </a:cubicBezTo>
                <a:cubicBezTo>
                  <a:pt x="6114" y="14827"/>
                  <a:pt x="6140" y="15014"/>
                  <a:pt x="6156" y="15405"/>
                </a:cubicBezTo>
                <a:cubicBezTo>
                  <a:pt x="6163" y="15592"/>
                  <a:pt x="6214" y="16279"/>
                  <a:pt x="6268" y="16933"/>
                </a:cubicBezTo>
                <a:lnTo>
                  <a:pt x="6367" y="18118"/>
                </a:lnTo>
                <a:lnTo>
                  <a:pt x="6333" y="18424"/>
                </a:lnTo>
                <a:cubicBezTo>
                  <a:pt x="6302" y="18698"/>
                  <a:pt x="6298" y="18770"/>
                  <a:pt x="6304" y="19128"/>
                </a:cubicBezTo>
                <a:cubicBezTo>
                  <a:pt x="6314" y="19770"/>
                  <a:pt x="6369" y="20306"/>
                  <a:pt x="6433" y="20407"/>
                </a:cubicBezTo>
                <a:cubicBezTo>
                  <a:pt x="6520" y="20544"/>
                  <a:pt x="6618" y="20423"/>
                  <a:pt x="6683" y="20101"/>
                </a:cubicBezTo>
                <a:cubicBezTo>
                  <a:pt x="6740" y="19824"/>
                  <a:pt x="6750" y="19547"/>
                  <a:pt x="6731" y="18905"/>
                </a:cubicBezTo>
                <a:lnTo>
                  <a:pt x="6716" y="18357"/>
                </a:lnTo>
                <a:lnTo>
                  <a:pt x="6753" y="18165"/>
                </a:lnTo>
                <a:cubicBezTo>
                  <a:pt x="6774" y="18062"/>
                  <a:pt x="6797" y="17981"/>
                  <a:pt x="6804" y="17984"/>
                </a:cubicBezTo>
                <a:cubicBezTo>
                  <a:pt x="6823" y="17990"/>
                  <a:pt x="6836" y="18192"/>
                  <a:pt x="6845" y="18652"/>
                </a:cubicBezTo>
                <a:cubicBezTo>
                  <a:pt x="6855" y="19142"/>
                  <a:pt x="6870" y="19325"/>
                  <a:pt x="6907" y="19428"/>
                </a:cubicBezTo>
                <a:cubicBezTo>
                  <a:pt x="6980" y="19637"/>
                  <a:pt x="7182" y="19418"/>
                  <a:pt x="7276" y="19030"/>
                </a:cubicBezTo>
                <a:cubicBezTo>
                  <a:pt x="7318" y="18857"/>
                  <a:pt x="7331" y="18323"/>
                  <a:pt x="7303" y="17932"/>
                </a:cubicBezTo>
                <a:cubicBezTo>
                  <a:pt x="7292" y="17779"/>
                  <a:pt x="7283" y="17555"/>
                  <a:pt x="7283" y="17435"/>
                </a:cubicBezTo>
                <a:cubicBezTo>
                  <a:pt x="7282" y="17088"/>
                  <a:pt x="7264" y="16949"/>
                  <a:pt x="7172" y="16637"/>
                </a:cubicBezTo>
                <a:cubicBezTo>
                  <a:pt x="7088" y="16351"/>
                  <a:pt x="7086" y="16347"/>
                  <a:pt x="7009" y="15623"/>
                </a:cubicBezTo>
                <a:cubicBezTo>
                  <a:pt x="6953" y="15105"/>
                  <a:pt x="6925" y="14761"/>
                  <a:pt x="6910" y="14427"/>
                </a:cubicBezTo>
                <a:cubicBezTo>
                  <a:pt x="6886" y="13900"/>
                  <a:pt x="6877" y="13807"/>
                  <a:pt x="6830" y="13619"/>
                </a:cubicBezTo>
                <a:cubicBezTo>
                  <a:pt x="6789" y="13457"/>
                  <a:pt x="6795" y="13349"/>
                  <a:pt x="6857" y="13142"/>
                </a:cubicBezTo>
                <a:cubicBezTo>
                  <a:pt x="6956" y="12813"/>
                  <a:pt x="6992" y="12661"/>
                  <a:pt x="7046" y="12376"/>
                </a:cubicBezTo>
                <a:cubicBezTo>
                  <a:pt x="7078" y="12212"/>
                  <a:pt x="7121" y="12025"/>
                  <a:pt x="7142" y="11957"/>
                </a:cubicBezTo>
                <a:cubicBezTo>
                  <a:pt x="7178" y="11837"/>
                  <a:pt x="7179" y="11821"/>
                  <a:pt x="7176" y="11475"/>
                </a:cubicBezTo>
                <a:cubicBezTo>
                  <a:pt x="7172" y="11137"/>
                  <a:pt x="7174" y="11108"/>
                  <a:pt x="7210" y="10952"/>
                </a:cubicBezTo>
                <a:cubicBezTo>
                  <a:pt x="7245" y="10798"/>
                  <a:pt x="7246" y="10765"/>
                  <a:pt x="7242" y="10460"/>
                </a:cubicBezTo>
                <a:lnTo>
                  <a:pt x="7237" y="10134"/>
                </a:lnTo>
                <a:lnTo>
                  <a:pt x="7290" y="10119"/>
                </a:lnTo>
                <a:cubicBezTo>
                  <a:pt x="7318" y="10109"/>
                  <a:pt x="7499" y="10094"/>
                  <a:pt x="7690" y="10088"/>
                </a:cubicBezTo>
                <a:cubicBezTo>
                  <a:pt x="8682" y="10053"/>
                  <a:pt x="9199" y="10030"/>
                  <a:pt x="9290" y="10010"/>
                </a:cubicBezTo>
                <a:cubicBezTo>
                  <a:pt x="9411" y="9983"/>
                  <a:pt x="9414" y="9996"/>
                  <a:pt x="9391" y="10331"/>
                </a:cubicBezTo>
                <a:cubicBezTo>
                  <a:pt x="9379" y="10510"/>
                  <a:pt x="9365" y="10598"/>
                  <a:pt x="9319" y="10745"/>
                </a:cubicBezTo>
                <a:cubicBezTo>
                  <a:pt x="9256" y="10952"/>
                  <a:pt x="9252" y="10996"/>
                  <a:pt x="9267" y="11284"/>
                </a:cubicBezTo>
                <a:cubicBezTo>
                  <a:pt x="9283" y="11591"/>
                  <a:pt x="9284" y="11594"/>
                  <a:pt x="9347" y="11672"/>
                </a:cubicBezTo>
                <a:cubicBezTo>
                  <a:pt x="9397" y="11734"/>
                  <a:pt x="9411" y="11739"/>
                  <a:pt x="9452" y="11698"/>
                </a:cubicBezTo>
                <a:cubicBezTo>
                  <a:pt x="9497" y="11653"/>
                  <a:pt x="9503" y="11657"/>
                  <a:pt x="9524" y="11739"/>
                </a:cubicBezTo>
                <a:cubicBezTo>
                  <a:pt x="9560" y="11886"/>
                  <a:pt x="9595" y="11814"/>
                  <a:pt x="9648" y="11486"/>
                </a:cubicBezTo>
                <a:cubicBezTo>
                  <a:pt x="9699" y="11169"/>
                  <a:pt x="9700" y="11203"/>
                  <a:pt x="9640" y="10755"/>
                </a:cubicBezTo>
                <a:cubicBezTo>
                  <a:pt x="9626" y="10654"/>
                  <a:pt x="9626" y="10573"/>
                  <a:pt x="9638" y="10362"/>
                </a:cubicBezTo>
                <a:cubicBezTo>
                  <a:pt x="9646" y="10216"/>
                  <a:pt x="9657" y="10079"/>
                  <a:pt x="9663" y="10062"/>
                </a:cubicBezTo>
                <a:cubicBezTo>
                  <a:pt x="9679" y="10017"/>
                  <a:pt x="9803" y="9971"/>
                  <a:pt x="9910" y="9968"/>
                </a:cubicBezTo>
                <a:lnTo>
                  <a:pt x="10001" y="9968"/>
                </a:lnTo>
                <a:lnTo>
                  <a:pt x="9999" y="10248"/>
                </a:lnTo>
                <a:cubicBezTo>
                  <a:pt x="9994" y="10718"/>
                  <a:pt x="9984" y="10933"/>
                  <a:pt x="9963" y="11030"/>
                </a:cubicBezTo>
                <a:cubicBezTo>
                  <a:pt x="9952" y="11081"/>
                  <a:pt x="9932" y="11279"/>
                  <a:pt x="9917" y="11470"/>
                </a:cubicBezTo>
                <a:cubicBezTo>
                  <a:pt x="9901" y="11677"/>
                  <a:pt x="9874" y="11899"/>
                  <a:pt x="9849" y="12024"/>
                </a:cubicBezTo>
                <a:cubicBezTo>
                  <a:pt x="9786" y="12338"/>
                  <a:pt x="9785" y="12560"/>
                  <a:pt x="9844" y="13220"/>
                </a:cubicBezTo>
                <a:cubicBezTo>
                  <a:pt x="9870" y="13513"/>
                  <a:pt x="9916" y="13946"/>
                  <a:pt x="9944" y="14183"/>
                </a:cubicBezTo>
                <a:cubicBezTo>
                  <a:pt x="10018" y="14791"/>
                  <a:pt x="10025" y="14949"/>
                  <a:pt x="9994" y="15136"/>
                </a:cubicBezTo>
                <a:lnTo>
                  <a:pt x="9968" y="15286"/>
                </a:lnTo>
                <a:lnTo>
                  <a:pt x="10012" y="15286"/>
                </a:lnTo>
                <a:cubicBezTo>
                  <a:pt x="10037" y="15286"/>
                  <a:pt x="10064" y="15312"/>
                  <a:pt x="10074" y="15348"/>
                </a:cubicBezTo>
                <a:cubicBezTo>
                  <a:pt x="10089" y="15404"/>
                  <a:pt x="10088" y="15422"/>
                  <a:pt x="10062" y="15478"/>
                </a:cubicBezTo>
                <a:cubicBezTo>
                  <a:pt x="9942" y="15733"/>
                  <a:pt x="9831" y="16175"/>
                  <a:pt x="9747" y="16726"/>
                </a:cubicBezTo>
                <a:cubicBezTo>
                  <a:pt x="9583" y="17791"/>
                  <a:pt x="9571" y="17880"/>
                  <a:pt x="9571" y="18087"/>
                </a:cubicBezTo>
                <a:cubicBezTo>
                  <a:pt x="9571" y="18437"/>
                  <a:pt x="9657" y="18837"/>
                  <a:pt x="9747" y="18911"/>
                </a:cubicBezTo>
                <a:cubicBezTo>
                  <a:pt x="9787" y="18944"/>
                  <a:pt x="9808" y="18940"/>
                  <a:pt x="9847" y="18890"/>
                </a:cubicBezTo>
                <a:cubicBezTo>
                  <a:pt x="9953" y="18756"/>
                  <a:pt x="9992" y="18568"/>
                  <a:pt x="10009" y="18108"/>
                </a:cubicBezTo>
                <a:cubicBezTo>
                  <a:pt x="10021" y="17794"/>
                  <a:pt x="10023" y="17772"/>
                  <a:pt x="10127" y="17300"/>
                </a:cubicBezTo>
                <a:cubicBezTo>
                  <a:pt x="10244" y="16768"/>
                  <a:pt x="10283" y="16638"/>
                  <a:pt x="10326" y="16637"/>
                </a:cubicBezTo>
                <a:cubicBezTo>
                  <a:pt x="10342" y="16637"/>
                  <a:pt x="10385" y="16596"/>
                  <a:pt x="10421" y="16544"/>
                </a:cubicBezTo>
                <a:cubicBezTo>
                  <a:pt x="10517" y="16407"/>
                  <a:pt x="10606" y="16092"/>
                  <a:pt x="10644" y="15757"/>
                </a:cubicBezTo>
                <a:cubicBezTo>
                  <a:pt x="10655" y="15663"/>
                  <a:pt x="10665" y="15563"/>
                  <a:pt x="10668" y="15540"/>
                </a:cubicBezTo>
                <a:cubicBezTo>
                  <a:pt x="10672" y="15510"/>
                  <a:pt x="10708" y="15515"/>
                  <a:pt x="10789" y="15550"/>
                </a:cubicBezTo>
                <a:cubicBezTo>
                  <a:pt x="10853" y="15578"/>
                  <a:pt x="10931" y="15600"/>
                  <a:pt x="10964" y="15602"/>
                </a:cubicBezTo>
                <a:cubicBezTo>
                  <a:pt x="11047" y="15606"/>
                  <a:pt x="11068" y="15664"/>
                  <a:pt x="11080" y="15923"/>
                </a:cubicBezTo>
                <a:cubicBezTo>
                  <a:pt x="11086" y="16043"/>
                  <a:pt x="11106" y="16225"/>
                  <a:pt x="11126" y="16327"/>
                </a:cubicBezTo>
                <a:lnTo>
                  <a:pt x="11162" y="16513"/>
                </a:lnTo>
                <a:lnTo>
                  <a:pt x="11114" y="16782"/>
                </a:lnTo>
                <a:lnTo>
                  <a:pt x="11066" y="17057"/>
                </a:lnTo>
                <a:lnTo>
                  <a:pt x="11075" y="17533"/>
                </a:lnTo>
                <a:lnTo>
                  <a:pt x="11084" y="18015"/>
                </a:lnTo>
                <a:lnTo>
                  <a:pt x="11022" y="18527"/>
                </a:lnTo>
                <a:cubicBezTo>
                  <a:pt x="10989" y="18812"/>
                  <a:pt x="10945" y="19167"/>
                  <a:pt x="10923" y="19314"/>
                </a:cubicBezTo>
                <a:cubicBezTo>
                  <a:pt x="10860" y="19757"/>
                  <a:pt x="10865" y="19778"/>
                  <a:pt x="11164" y="20179"/>
                </a:cubicBezTo>
                <a:cubicBezTo>
                  <a:pt x="11503" y="20635"/>
                  <a:pt x="11602" y="20729"/>
                  <a:pt x="11685" y="20661"/>
                </a:cubicBezTo>
                <a:cubicBezTo>
                  <a:pt x="11727" y="20626"/>
                  <a:pt x="11737" y="20604"/>
                  <a:pt x="11737" y="20521"/>
                </a:cubicBezTo>
                <a:cubicBezTo>
                  <a:pt x="11737" y="20386"/>
                  <a:pt x="11708" y="20230"/>
                  <a:pt x="11657" y="20086"/>
                </a:cubicBezTo>
                <a:cubicBezTo>
                  <a:pt x="11634" y="20020"/>
                  <a:pt x="11552" y="19752"/>
                  <a:pt x="11473" y="19496"/>
                </a:cubicBezTo>
                <a:cubicBezTo>
                  <a:pt x="11340" y="19059"/>
                  <a:pt x="11330" y="19023"/>
                  <a:pt x="11330" y="18869"/>
                </a:cubicBezTo>
                <a:cubicBezTo>
                  <a:pt x="11330" y="18645"/>
                  <a:pt x="11385" y="18175"/>
                  <a:pt x="11470" y="17673"/>
                </a:cubicBezTo>
                <a:cubicBezTo>
                  <a:pt x="11527" y="17334"/>
                  <a:pt x="11543" y="17205"/>
                  <a:pt x="11548" y="16995"/>
                </a:cubicBezTo>
                <a:cubicBezTo>
                  <a:pt x="11552" y="16852"/>
                  <a:pt x="11569" y="16635"/>
                  <a:pt x="11588" y="16508"/>
                </a:cubicBezTo>
                <a:cubicBezTo>
                  <a:pt x="11624" y="16251"/>
                  <a:pt x="11627" y="15936"/>
                  <a:pt x="11593" y="15690"/>
                </a:cubicBezTo>
                <a:cubicBezTo>
                  <a:pt x="11576" y="15573"/>
                  <a:pt x="11576" y="15543"/>
                  <a:pt x="11596" y="15436"/>
                </a:cubicBezTo>
                <a:cubicBezTo>
                  <a:pt x="11624" y="15289"/>
                  <a:pt x="11624" y="15214"/>
                  <a:pt x="11599" y="15032"/>
                </a:cubicBezTo>
                <a:cubicBezTo>
                  <a:pt x="11589" y="14955"/>
                  <a:pt x="11569" y="14735"/>
                  <a:pt x="11555" y="14540"/>
                </a:cubicBezTo>
                <a:cubicBezTo>
                  <a:pt x="11541" y="14346"/>
                  <a:pt x="11506" y="13989"/>
                  <a:pt x="11477" y="13748"/>
                </a:cubicBezTo>
                <a:cubicBezTo>
                  <a:pt x="11407" y="13160"/>
                  <a:pt x="11408" y="13161"/>
                  <a:pt x="11404" y="12858"/>
                </a:cubicBezTo>
                <a:cubicBezTo>
                  <a:pt x="11402" y="12712"/>
                  <a:pt x="11391" y="12540"/>
                  <a:pt x="11380" y="12475"/>
                </a:cubicBezTo>
                <a:cubicBezTo>
                  <a:pt x="11360" y="12359"/>
                  <a:pt x="11328" y="11949"/>
                  <a:pt x="11310" y="11574"/>
                </a:cubicBezTo>
                <a:lnTo>
                  <a:pt x="11301" y="11382"/>
                </a:lnTo>
                <a:lnTo>
                  <a:pt x="11353" y="11320"/>
                </a:lnTo>
                <a:cubicBezTo>
                  <a:pt x="11404" y="11256"/>
                  <a:pt x="11452" y="11086"/>
                  <a:pt x="11519" y="10735"/>
                </a:cubicBezTo>
                <a:cubicBezTo>
                  <a:pt x="11573" y="10455"/>
                  <a:pt x="11576" y="10452"/>
                  <a:pt x="11673" y="10543"/>
                </a:cubicBezTo>
                <a:cubicBezTo>
                  <a:pt x="11768" y="10633"/>
                  <a:pt x="11804" y="10725"/>
                  <a:pt x="11862" y="11051"/>
                </a:cubicBezTo>
                <a:cubicBezTo>
                  <a:pt x="11912" y="11336"/>
                  <a:pt x="11953" y="11428"/>
                  <a:pt x="12040" y="11449"/>
                </a:cubicBezTo>
                <a:cubicBezTo>
                  <a:pt x="12161" y="11479"/>
                  <a:pt x="12226" y="11330"/>
                  <a:pt x="12228" y="11020"/>
                </a:cubicBezTo>
                <a:cubicBezTo>
                  <a:pt x="12229" y="10838"/>
                  <a:pt x="12240" y="10795"/>
                  <a:pt x="12267" y="10864"/>
                </a:cubicBezTo>
                <a:cubicBezTo>
                  <a:pt x="12302" y="10953"/>
                  <a:pt x="12304" y="10878"/>
                  <a:pt x="12270" y="10657"/>
                </a:cubicBezTo>
                <a:cubicBezTo>
                  <a:pt x="12237" y="10440"/>
                  <a:pt x="12201" y="9915"/>
                  <a:pt x="12216" y="9870"/>
                </a:cubicBezTo>
                <a:cubicBezTo>
                  <a:pt x="12225" y="9843"/>
                  <a:pt x="12461" y="9830"/>
                  <a:pt x="13052" y="9818"/>
                </a:cubicBezTo>
                <a:lnTo>
                  <a:pt x="13416" y="9813"/>
                </a:lnTo>
                <a:lnTo>
                  <a:pt x="13466" y="10139"/>
                </a:lnTo>
                <a:cubicBezTo>
                  <a:pt x="13535" y="10607"/>
                  <a:pt x="13545" y="10630"/>
                  <a:pt x="13648" y="10616"/>
                </a:cubicBezTo>
                <a:cubicBezTo>
                  <a:pt x="13710" y="10607"/>
                  <a:pt x="13736" y="10588"/>
                  <a:pt x="13747" y="10538"/>
                </a:cubicBezTo>
                <a:cubicBezTo>
                  <a:pt x="13765" y="10451"/>
                  <a:pt x="13748" y="10396"/>
                  <a:pt x="13723" y="10460"/>
                </a:cubicBezTo>
                <a:cubicBezTo>
                  <a:pt x="13707" y="10501"/>
                  <a:pt x="13699" y="10488"/>
                  <a:pt x="13677" y="10377"/>
                </a:cubicBezTo>
                <a:cubicBezTo>
                  <a:pt x="13662" y="10304"/>
                  <a:pt x="13646" y="10199"/>
                  <a:pt x="13641" y="10144"/>
                </a:cubicBezTo>
                <a:cubicBezTo>
                  <a:pt x="13637" y="10090"/>
                  <a:pt x="13621" y="9994"/>
                  <a:pt x="13607" y="9932"/>
                </a:cubicBezTo>
                <a:cubicBezTo>
                  <a:pt x="13569" y="9766"/>
                  <a:pt x="13590" y="9731"/>
                  <a:pt x="13696" y="9777"/>
                </a:cubicBezTo>
                <a:cubicBezTo>
                  <a:pt x="13743" y="9798"/>
                  <a:pt x="13784" y="9800"/>
                  <a:pt x="13788" y="9782"/>
                </a:cubicBezTo>
                <a:cubicBezTo>
                  <a:pt x="13791" y="9764"/>
                  <a:pt x="13806" y="9765"/>
                  <a:pt x="13820" y="9787"/>
                </a:cubicBezTo>
                <a:cubicBezTo>
                  <a:pt x="13840" y="9821"/>
                  <a:pt x="13842" y="9850"/>
                  <a:pt x="13832" y="9958"/>
                </a:cubicBezTo>
                <a:cubicBezTo>
                  <a:pt x="13825" y="10029"/>
                  <a:pt x="13820" y="10383"/>
                  <a:pt x="13820" y="10745"/>
                </a:cubicBezTo>
                <a:cubicBezTo>
                  <a:pt x="13820" y="11202"/>
                  <a:pt x="13813" y="11477"/>
                  <a:pt x="13799" y="11636"/>
                </a:cubicBezTo>
                <a:cubicBezTo>
                  <a:pt x="13789" y="11762"/>
                  <a:pt x="13781" y="11971"/>
                  <a:pt x="13781" y="12102"/>
                </a:cubicBezTo>
                <a:cubicBezTo>
                  <a:pt x="13781" y="12233"/>
                  <a:pt x="13772" y="12404"/>
                  <a:pt x="13762" y="12480"/>
                </a:cubicBezTo>
                <a:cubicBezTo>
                  <a:pt x="13741" y="12636"/>
                  <a:pt x="13743" y="12641"/>
                  <a:pt x="13788" y="12552"/>
                </a:cubicBezTo>
                <a:cubicBezTo>
                  <a:pt x="13805" y="12517"/>
                  <a:pt x="13824" y="12498"/>
                  <a:pt x="13830" y="12511"/>
                </a:cubicBezTo>
                <a:cubicBezTo>
                  <a:pt x="13837" y="12523"/>
                  <a:pt x="13846" y="12648"/>
                  <a:pt x="13851" y="12785"/>
                </a:cubicBezTo>
                <a:cubicBezTo>
                  <a:pt x="13855" y="12923"/>
                  <a:pt x="13866" y="13150"/>
                  <a:pt x="13874" y="13293"/>
                </a:cubicBezTo>
                <a:cubicBezTo>
                  <a:pt x="13883" y="13435"/>
                  <a:pt x="13890" y="13668"/>
                  <a:pt x="13891" y="13810"/>
                </a:cubicBezTo>
                <a:cubicBezTo>
                  <a:pt x="13893" y="14065"/>
                  <a:pt x="13917" y="14370"/>
                  <a:pt x="13936" y="14370"/>
                </a:cubicBezTo>
                <a:cubicBezTo>
                  <a:pt x="13941" y="14370"/>
                  <a:pt x="13953" y="14349"/>
                  <a:pt x="13961" y="14323"/>
                </a:cubicBezTo>
                <a:cubicBezTo>
                  <a:pt x="13989" y="14239"/>
                  <a:pt x="14001" y="14337"/>
                  <a:pt x="13990" y="14566"/>
                </a:cubicBezTo>
                <a:cubicBezTo>
                  <a:pt x="13984" y="14687"/>
                  <a:pt x="13979" y="14950"/>
                  <a:pt x="13978" y="15151"/>
                </a:cubicBezTo>
                <a:cubicBezTo>
                  <a:pt x="13978" y="15353"/>
                  <a:pt x="13972" y="15562"/>
                  <a:pt x="13965" y="15617"/>
                </a:cubicBezTo>
                <a:cubicBezTo>
                  <a:pt x="13942" y="15799"/>
                  <a:pt x="13933" y="16943"/>
                  <a:pt x="13949" y="17575"/>
                </a:cubicBezTo>
                <a:cubicBezTo>
                  <a:pt x="13958" y="17903"/>
                  <a:pt x="13971" y="18442"/>
                  <a:pt x="13977" y="18771"/>
                </a:cubicBezTo>
                <a:cubicBezTo>
                  <a:pt x="13987" y="19350"/>
                  <a:pt x="13987" y="19372"/>
                  <a:pt x="13960" y="19449"/>
                </a:cubicBezTo>
                <a:cubicBezTo>
                  <a:pt x="13895" y="19632"/>
                  <a:pt x="13870" y="19746"/>
                  <a:pt x="13854" y="19936"/>
                </a:cubicBezTo>
                <a:cubicBezTo>
                  <a:pt x="13842" y="20077"/>
                  <a:pt x="13839" y="20149"/>
                  <a:pt x="13849" y="20179"/>
                </a:cubicBezTo>
                <a:cubicBezTo>
                  <a:pt x="13859" y="20209"/>
                  <a:pt x="13856" y="20244"/>
                  <a:pt x="13839" y="20303"/>
                </a:cubicBezTo>
                <a:cubicBezTo>
                  <a:pt x="13820" y="20367"/>
                  <a:pt x="13813" y="20451"/>
                  <a:pt x="13813" y="20635"/>
                </a:cubicBezTo>
                <a:cubicBezTo>
                  <a:pt x="13813" y="20854"/>
                  <a:pt x="13816" y="20884"/>
                  <a:pt x="13845" y="20930"/>
                </a:cubicBezTo>
                <a:cubicBezTo>
                  <a:pt x="13887" y="20994"/>
                  <a:pt x="14072" y="20994"/>
                  <a:pt x="14133" y="20930"/>
                </a:cubicBezTo>
                <a:cubicBezTo>
                  <a:pt x="14188" y="20872"/>
                  <a:pt x="14229" y="20690"/>
                  <a:pt x="14295" y="20215"/>
                </a:cubicBezTo>
                <a:cubicBezTo>
                  <a:pt x="14353" y="19797"/>
                  <a:pt x="14356" y="19627"/>
                  <a:pt x="14309" y="19454"/>
                </a:cubicBezTo>
                <a:lnTo>
                  <a:pt x="14275" y="19325"/>
                </a:lnTo>
                <a:lnTo>
                  <a:pt x="14283" y="18610"/>
                </a:lnTo>
                <a:cubicBezTo>
                  <a:pt x="14288" y="18143"/>
                  <a:pt x="14301" y="17733"/>
                  <a:pt x="14319" y="17435"/>
                </a:cubicBezTo>
                <a:cubicBezTo>
                  <a:pt x="14343" y="17048"/>
                  <a:pt x="14345" y="16887"/>
                  <a:pt x="14339" y="16389"/>
                </a:cubicBezTo>
                <a:cubicBezTo>
                  <a:pt x="14332" y="15810"/>
                  <a:pt x="14333" y="15796"/>
                  <a:pt x="14367" y="15597"/>
                </a:cubicBezTo>
                <a:cubicBezTo>
                  <a:pt x="14397" y="15417"/>
                  <a:pt x="14403" y="15339"/>
                  <a:pt x="14407" y="14898"/>
                </a:cubicBezTo>
                <a:lnTo>
                  <a:pt x="14412" y="14395"/>
                </a:lnTo>
                <a:lnTo>
                  <a:pt x="14452" y="14333"/>
                </a:lnTo>
                <a:cubicBezTo>
                  <a:pt x="14474" y="14298"/>
                  <a:pt x="14524" y="14173"/>
                  <a:pt x="14562" y="14054"/>
                </a:cubicBezTo>
                <a:lnTo>
                  <a:pt x="14632" y="13836"/>
                </a:lnTo>
                <a:lnTo>
                  <a:pt x="14666" y="13935"/>
                </a:lnTo>
                <a:cubicBezTo>
                  <a:pt x="14694" y="14020"/>
                  <a:pt x="14702" y="14111"/>
                  <a:pt x="14722" y="14535"/>
                </a:cubicBezTo>
                <a:cubicBezTo>
                  <a:pt x="14737" y="14835"/>
                  <a:pt x="14759" y="15099"/>
                  <a:pt x="14775" y="15198"/>
                </a:cubicBezTo>
                <a:cubicBezTo>
                  <a:pt x="14790" y="15289"/>
                  <a:pt x="14802" y="15397"/>
                  <a:pt x="14802" y="15441"/>
                </a:cubicBezTo>
                <a:cubicBezTo>
                  <a:pt x="14802" y="15570"/>
                  <a:pt x="14868" y="15765"/>
                  <a:pt x="14925" y="15804"/>
                </a:cubicBezTo>
                <a:cubicBezTo>
                  <a:pt x="15020" y="15869"/>
                  <a:pt x="15055" y="15787"/>
                  <a:pt x="15126" y="15338"/>
                </a:cubicBezTo>
                <a:cubicBezTo>
                  <a:pt x="15187" y="14952"/>
                  <a:pt x="15188" y="14939"/>
                  <a:pt x="15189" y="14525"/>
                </a:cubicBezTo>
                <a:cubicBezTo>
                  <a:pt x="15190" y="14157"/>
                  <a:pt x="15193" y="14084"/>
                  <a:pt x="15223" y="13909"/>
                </a:cubicBezTo>
                <a:cubicBezTo>
                  <a:pt x="15262" y="13677"/>
                  <a:pt x="15279" y="13477"/>
                  <a:pt x="15310" y="12873"/>
                </a:cubicBezTo>
                <a:lnTo>
                  <a:pt x="15332" y="12438"/>
                </a:lnTo>
                <a:lnTo>
                  <a:pt x="15409" y="12402"/>
                </a:lnTo>
                <a:cubicBezTo>
                  <a:pt x="15472" y="12372"/>
                  <a:pt x="15491" y="12375"/>
                  <a:pt x="15526" y="12433"/>
                </a:cubicBezTo>
                <a:cubicBezTo>
                  <a:pt x="15655" y="12646"/>
                  <a:pt x="15678" y="12669"/>
                  <a:pt x="15732" y="12671"/>
                </a:cubicBezTo>
                <a:cubicBezTo>
                  <a:pt x="15781" y="12673"/>
                  <a:pt x="15792" y="12660"/>
                  <a:pt x="15795" y="12594"/>
                </a:cubicBezTo>
                <a:cubicBezTo>
                  <a:pt x="15798" y="12542"/>
                  <a:pt x="15787" y="12500"/>
                  <a:pt x="15768" y="12475"/>
                </a:cubicBezTo>
                <a:cubicBezTo>
                  <a:pt x="15708" y="12395"/>
                  <a:pt x="15699" y="12246"/>
                  <a:pt x="15724" y="11801"/>
                </a:cubicBezTo>
                <a:cubicBezTo>
                  <a:pt x="15744" y="11436"/>
                  <a:pt x="15744" y="11383"/>
                  <a:pt x="15725" y="11201"/>
                </a:cubicBezTo>
                <a:cubicBezTo>
                  <a:pt x="15705" y="11000"/>
                  <a:pt x="15672" y="9799"/>
                  <a:pt x="15686" y="9756"/>
                </a:cubicBezTo>
                <a:cubicBezTo>
                  <a:pt x="15701" y="9712"/>
                  <a:pt x="15745" y="9703"/>
                  <a:pt x="16325" y="9678"/>
                </a:cubicBezTo>
                <a:cubicBezTo>
                  <a:pt x="16999" y="9650"/>
                  <a:pt x="16946" y="9616"/>
                  <a:pt x="16904" y="10062"/>
                </a:cubicBezTo>
                <a:cubicBezTo>
                  <a:pt x="16881" y="10296"/>
                  <a:pt x="16879" y="10467"/>
                  <a:pt x="16878" y="11641"/>
                </a:cubicBezTo>
                <a:lnTo>
                  <a:pt x="16876" y="12956"/>
                </a:lnTo>
                <a:lnTo>
                  <a:pt x="16829" y="13215"/>
                </a:lnTo>
                <a:cubicBezTo>
                  <a:pt x="16749" y="13645"/>
                  <a:pt x="16737" y="13793"/>
                  <a:pt x="16756" y="14054"/>
                </a:cubicBezTo>
                <a:cubicBezTo>
                  <a:pt x="16768" y="14230"/>
                  <a:pt x="16778" y="14286"/>
                  <a:pt x="16805" y="14323"/>
                </a:cubicBezTo>
                <a:cubicBezTo>
                  <a:pt x="16873" y="14418"/>
                  <a:pt x="16912" y="14496"/>
                  <a:pt x="16919" y="14551"/>
                </a:cubicBezTo>
                <a:cubicBezTo>
                  <a:pt x="16929" y="14627"/>
                  <a:pt x="17042" y="14632"/>
                  <a:pt x="17042" y="14556"/>
                </a:cubicBezTo>
                <a:cubicBezTo>
                  <a:pt x="17042" y="14527"/>
                  <a:pt x="17028" y="14478"/>
                  <a:pt x="17009" y="14452"/>
                </a:cubicBezTo>
                <a:cubicBezTo>
                  <a:pt x="16982" y="14415"/>
                  <a:pt x="16978" y="14393"/>
                  <a:pt x="16989" y="14333"/>
                </a:cubicBezTo>
                <a:cubicBezTo>
                  <a:pt x="16996" y="14293"/>
                  <a:pt x="17010" y="14237"/>
                  <a:pt x="17021" y="14209"/>
                </a:cubicBezTo>
                <a:cubicBezTo>
                  <a:pt x="17047" y="14144"/>
                  <a:pt x="17049" y="14016"/>
                  <a:pt x="17023" y="13929"/>
                </a:cubicBezTo>
                <a:cubicBezTo>
                  <a:pt x="17005" y="13870"/>
                  <a:pt x="17005" y="13855"/>
                  <a:pt x="17023" y="13810"/>
                </a:cubicBezTo>
                <a:cubicBezTo>
                  <a:pt x="17052" y="13737"/>
                  <a:pt x="17076" y="13787"/>
                  <a:pt x="17086" y="13935"/>
                </a:cubicBezTo>
                <a:cubicBezTo>
                  <a:pt x="17098" y="14119"/>
                  <a:pt x="17130" y="14251"/>
                  <a:pt x="17163" y="14251"/>
                </a:cubicBezTo>
                <a:cubicBezTo>
                  <a:pt x="17187" y="14251"/>
                  <a:pt x="17189" y="14235"/>
                  <a:pt x="17180" y="14100"/>
                </a:cubicBezTo>
                <a:cubicBezTo>
                  <a:pt x="17174" y="14018"/>
                  <a:pt x="17168" y="13843"/>
                  <a:pt x="17166" y="13712"/>
                </a:cubicBezTo>
                <a:cubicBezTo>
                  <a:pt x="17164" y="13581"/>
                  <a:pt x="17155" y="13239"/>
                  <a:pt x="17145" y="12951"/>
                </a:cubicBezTo>
                <a:cubicBezTo>
                  <a:pt x="17127" y="12367"/>
                  <a:pt x="17143" y="11403"/>
                  <a:pt x="17178" y="10963"/>
                </a:cubicBezTo>
                <a:cubicBezTo>
                  <a:pt x="17188" y="10831"/>
                  <a:pt x="17209" y="10569"/>
                  <a:pt x="17222" y="10383"/>
                </a:cubicBezTo>
                <a:cubicBezTo>
                  <a:pt x="17253" y="9955"/>
                  <a:pt x="17299" y="9689"/>
                  <a:pt x="17341" y="9689"/>
                </a:cubicBezTo>
                <a:cubicBezTo>
                  <a:pt x="17367" y="9689"/>
                  <a:pt x="17377" y="9724"/>
                  <a:pt x="17397" y="9927"/>
                </a:cubicBezTo>
                <a:cubicBezTo>
                  <a:pt x="17429" y="10236"/>
                  <a:pt x="17429" y="10367"/>
                  <a:pt x="17394" y="10642"/>
                </a:cubicBezTo>
                <a:cubicBezTo>
                  <a:pt x="17367" y="10855"/>
                  <a:pt x="17367" y="10873"/>
                  <a:pt x="17387" y="10994"/>
                </a:cubicBezTo>
                <a:cubicBezTo>
                  <a:pt x="17399" y="11064"/>
                  <a:pt x="17420" y="11166"/>
                  <a:pt x="17435" y="11221"/>
                </a:cubicBezTo>
                <a:cubicBezTo>
                  <a:pt x="17460" y="11315"/>
                  <a:pt x="17462" y="11351"/>
                  <a:pt x="17450" y="11781"/>
                </a:cubicBezTo>
                <a:cubicBezTo>
                  <a:pt x="17444" y="12032"/>
                  <a:pt x="17425" y="12416"/>
                  <a:pt x="17409" y="12635"/>
                </a:cubicBezTo>
                <a:cubicBezTo>
                  <a:pt x="17376" y="13092"/>
                  <a:pt x="17378" y="13492"/>
                  <a:pt x="17421" y="14628"/>
                </a:cubicBezTo>
                <a:cubicBezTo>
                  <a:pt x="17435" y="14981"/>
                  <a:pt x="17444" y="15370"/>
                  <a:pt x="17440" y="15488"/>
                </a:cubicBezTo>
                <a:cubicBezTo>
                  <a:pt x="17434" y="15697"/>
                  <a:pt x="17436" y="15705"/>
                  <a:pt x="17478" y="15783"/>
                </a:cubicBezTo>
                <a:cubicBezTo>
                  <a:pt x="17515" y="15852"/>
                  <a:pt x="17522" y="15893"/>
                  <a:pt x="17529" y="16068"/>
                </a:cubicBezTo>
                <a:cubicBezTo>
                  <a:pt x="17539" y="16332"/>
                  <a:pt x="17607" y="16716"/>
                  <a:pt x="17678" y="16917"/>
                </a:cubicBezTo>
                <a:cubicBezTo>
                  <a:pt x="17731" y="17065"/>
                  <a:pt x="17741" y="17078"/>
                  <a:pt x="17813" y="17078"/>
                </a:cubicBezTo>
                <a:cubicBezTo>
                  <a:pt x="17863" y="17078"/>
                  <a:pt x="17912" y="17048"/>
                  <a:pt x="17951" y="16995"/>
                </a:cubicBezTo>
                <a:cubicBezTo>
                  <a:pt x="17985" y="16949"/>
                  <a:pt x="18019" y="16919"/>
                  <a:pt x="18028" y="16927"/>
                </a:cubicBezTo>
                <a:cubicBezTo>
                  <a:pt x="18057" y="16957"/>
                  <a:pt x="18031" y="19212"/>
                  <a:pt x="17997" y="19537"/>
                </a:cubicBezTo>
                <a:cubicBezTo>
                  <a:pt x="17990" y="19607"/>
                  <a:pt x="17981" y="19768"/>
                  <a:pt x="17978" y="19894"/>
                </a:cubicBezTo>
                <a:cubicBezTo>
                  <a:pt x="17975" y="20020"/>
                  <a:pt x="17968" y="20175"/>
                  <a:pt x="17961" y="20241"/>
                </a:cubicBezTo>
                <a:cubicBezTo>
                  <a:pt x="17955" y="20308"/>
                  <a:pt x="17941" y="20492"/>
                  <a:pt x="17932" y="20650"/>
                </a:cubicBezTo>
                <a:cubicBezTo>
                  <a:pt x="17917" y="20909"/>
                  <a:pt x="17918" y="20954"/>
                  <a:pt x="17939" y="21096"/>
                </a:cubicBezTo>
                <a:cubicBezTo>
                  <a:pt x="17973" y="21324"/>
                  <a:pt x="18016" y="21427"/>
                  <a:pt x="18101" y="21484"/>
                </a:cubicBezTo>
                <a:cubicBezTo>
                  <a:pt x="18272" y="21598"/>
                  <a:pt x="18322" y="21505"/>
                  <a:pt x="18336" y="21059"/>
                </a:cubicBezTo>
                <a:cubicBezTo>
                  <a:pt x="18342" y="20861"/>
                  <a:pt x="18349" y="20805"/>
                  <a:pt x="18368" y="20790"/>
                </a:cubicBezTo>
                <a:cubicBezTo>
                  <a:pt x="18406" y="20760"/>
                  <a:pt x="18397" y="20681"/>
                  <a:pt x="18341" y="20547"/>
                </a:cubicBezTo>
                <a:lnTo>
                  <a:pt x="18288" y="20422"/>
                </a:lnTo>
                <a:lnTo>
                  <a:pt x="18295" y="20112"/>
                </a:lnTo>
                <a:cubicBezTo>
                  <a:pt x="18299" y="19943"/>
                  <a:pt x="18311" y="19753"/>
                  <a:pt x="18320" y="19687"/>
                </a:cubicBezTo>
                <a:cubicBezTo>
                  <a:pt x="18330" y="19622"/>
                  <a:pt x="18344" y="19442"/>
                  <a:pt x="18353" y="19289"/>
                </a:cubicBezTo>
                <a:cubicBezTo>
                  <a:pt x="18361" y="19135"/>
                  <a:pt x="18383" y="18914"/>
                  <a:pt x="18400" y="18797"/>
                </a:cubicBezTo>
                <a:cubicBezTo>
                  <a:pt x="18466" y="18358"/>
                  <a:pt x="18472" y="18247"/>
                  <a:pt x="18482" y="17378"/>
                </a:cubicBezTo>
                <a:cubicBezTo>
                  <a:pt x="18489" y="16781"/>
                  <a:pt x="18498" y="16486"/>
                  <a:pt x="18513" y="16358"/>
                </a:cubicBezTo>
                <a:cubicBezTo>
                  <a:pt x="18524" y="16259"/>
                  <a:pt x="18545" y="15978"/>
                  <a:pt x="18561" y="15726"/>
                </a:cubicBezTo>
                <a:cubicBezTo>
                  <a:pt x="18576" y="15475"/>
                  <a:pt x="18593" y="15255"/>
                  <a:pt x="18598" y="15239"/>
                </a:cubicBezTo>
                <a:cubicBezTo>
                  <a:pt x="18603" y="15224"/>
                  <a:pt x="18637" y="15236"/>
                  <a:pt x="18671" y="15271"/>
                </a:cubicBezTo>
                <a:cubicBezTo>
                  <a:pt x="18786" y="15385"/>
                  <a:pt x="18841" y="15208"/>
                  <a:pt x="18811" y="14820"/>
                </a:cubicBezTo>
                <a:cubicBezTo>
                  <a:pt x="18797" y="14639"/>
                  <a:pt x="18798" y="14584"/>
                  <a:pt x="18823" y="14344"/>
                </a:cubicBezTo>
                <a:cubicBezTo>
                  <a:pt x="18838" y="14195"/>
                  <a:pt x="18850" y="14032"/>
                  <a:pt x="18850" y="13981"/>
                </a:cubicBezTo>
                <a:cubicBezTo>
                  <a:pt x="18850" y="13877"/>
                  <a:pt x="18888" y="13165"/>
                  <a:pt x="18896" y="13127"/>
                </a:cubicBezTo>
                <a:cubicBezTo>
                  <a:pt x="18899" y="13113"/>
                  <a:pt x="18910" y="12788"/>
                  <a:pt x="18921" y="12402"/>
                </a:cubicBezTo>
                <a:cubicBezTo>
                  <a:pt x="18933" y="12016"/>
                  <a:pt x="18947" y="11657"/>
                  <a:pt x="18954" y="11605"/>
                </a:cubicBezTo>
                <a:cubicBezTo>
                  <a:pt x="18965" y="11514"/>
                  <a:pt x="19018" y="11362"/>
                  <a:pt x="19049" y="11330"/>
                </a:cubicBezTo>
                <a:cubicBezTo>
                  <a:pt x="19059" y="11320"/>
                  <a:pt x="19055" y="11253"/>
                  <a:pt x="19036" y="11128"/>
                </a:cubicBezTo>
                <a:cubicBezTo>
                  <a:pt x="18999" y="10890"/>
                  <a:pt x="18981" y="10655"/>
                  <a:pt x="18981" y="10393"/>
                </a:cubicBezTo>
                <a:cubicBezTo>
                  <a:pt x="18981" y="10235"/>
                  <a:pt x="18973" y="10148"/>
                  <a:pt x="18947" y="10031"/>
                </a:cubicBezTo>
                <a:cubicBezTo>
                  <a:pt x="18886" y="9749"/>
                  <a:pt x="18896" y="9730"/>
                  <a:pt x="19105" y="9730"/>
                </a:cubicBezTo>
                <a:lnTo>
                  <a:pt x="19289" y="9730"/>
                </a:lnTo>
                <a:lnTo>
                  <a:pt x="19359" y="10046"/>
                </a:lnTo>
                <a:cubicBezTo>
                  <a:pt x="19497" y="10679"/>
                  <a:pt x="19517" y="10905"/>
                  <a:pt x="19517" y="11770"/>
                </a:cubicBezTo>
                <a:cubicBezTo>
                  <a:pt x="19518" y="12168"/>
                  <a:pt x="19535" y="12217"/>
                  <a:pt x="19611" y="12050"/>
                </a:cubicBezTo>
                <a:cubicBezTo>
                  <a:pt x="19628" y="12012"/>
                  <a:pt x="19640" y="12022"/>
                  <a:pt x="19669" y="12091"/>
                </a:cubicBezTo>
                <a:cubicBezTo>
                  <a:pt x="19713" y="12196"/>
                  <a:pt x="19756" y="12201"/>
                  <a:pt x="19781" y="12107"/>
                </a:cubicBezTo>
                <a:cubicBezTo>
                  <a:pt x="19792" y="12069"/>
                  <a:pt x="19814" y="11933"/>
                  <a:pt x="19831" y="11807"/>
                </a:cubicBezTo>
                <a:lnTo>
                  <a:pt x="19861" y="11579"/>
                </a:lnTo>
                <a:lnTo>
                  <a:pt x="19827" y="11429"/>
                </a:lnTo>
                <a:cubicBezTo>
                  <a:pt x="19809" y="11347"/>
                  <a:pt x="19769" y="11191"/>
                  <a:pt x="19741" y="11082"/>
                </a:cubicBezTo>
                <a:cubicBezTo>
                  <a:pt x="19712" y="10972"/>
                  <a:pt x="19681" y="10832"/>
                  <a:pt x="19671" y="10766"/>
                </a:cubicBezTo>
                <a:cubicBezTo>
                  <a:pt x="19647" y="10612"/>
                  <a:pt x="19580" y="9788"/>
                  <a:pt x="19589" y="9761"/>
                </a:cubicBezTo>
                <a:cubicBezTo>
                  <a:pt x="19602" y="9722"/>
                  <a:pt x="20827" y="9781"/>
                  <a:pt x="21394" y="9849"/>
                </a:cubicBezTo>
                <a:lnTo>
                  <a:pt x="21600" y="9875"/>
                </a:lnTo>
                <a:lnTo>
                  <a:pt x="21600" y="9244"/>
                </a:lnTo>
                <a:lnTo>
                  <a:pt x="21513" y="9218"/>
                </a:lnTo>
                <a:cubicBezTo>
                  <a:pt x="21465" y="9204"/>
                  <a:pt x="21314" y="9192"/>
                  <a:pt x="21181" y="9192"/>
                </a:cubicBezTo>
                <a:cubicBezTo>
                  <a:pt x="21048" y="9192"/>
                  <a:pt x="20692" y="9173"/>
                  <a:pt x="20389" y="9150"/>
                </a:cubicBezTo>
                <a:cubicBezTo>
                  <a:pt x="20087" y="9128"/>
                  <a:pt x="19765" y="9104"/>
                  <a:pt x="19676" y="9099"/>
                </a:cubicBezTo>
                <a:lnTo>
                  <a:pt x="19512" y="9088"/>
                </a:lnTo>
                <a:lnTo>
                  <a:pt x="19443" y="8612"/>
                </a:lnTo>
                <a:cubicBezTo>
                  <a:pt x="19404" y="8349"/>
                  <a:pt x="19357" y="8048"/>
                  <a:pt x="19339" y="7944"/>
                </a:cubicBezTo>
                <a:cubicBezTo>
                  <a:pt x="19317" y="7818"/>
                  <a:pt x="19305" y="7664"/>
                  <a:pt x="19300" y="7478"/>
                </a:cubicBezTo>
                <a:cubicBezTo>
                  <a:pt x="19295" y="7324"/>
                  <a:pt x="19287" y="7184"/>
                  <a:pt x="19281" y="7172"/>
                </a:cubicBezTo>
                <a:cubicBezTo>
                  <a:pt x="19275" y="7161"/>
                  <a:pt x="19269" y="7091"/>
                  <a:pt x="19269" y="7012"/>
                </a:cubicBezTo>
                <a:cubicBezTo>
                  <a:pt x="19269" y="6933"/>
                  <a:pt x="19261" y="6839"/>
                  <a:pt x="19252" y="6805"/>
                </a:cubicBezTo>
                <a:cubicBezTo>
                  <a:pt x="19228" y="6719"/>
                  <a:pt x="19191" y="6401"/>
                  <a:pt x="19191" y="6287"/>
                </a:cubicBezTo>
                <a:cubicBezTo>
                  <a:pt x="19191" y="6236"/>
                  <a:pt x="19173" y="6134"/>
                  <a:pt x="19151" y="6059"/>
                </a:cubicBezTo>
                <a:cubicBezTo>
                  <a:pt x="19130" y="5984"/>
                  <a:pt x="19112" y="5904"/>
                  <a:pt x="19112" y="5883"/>
                </a:cubicBezTo>
                <a:cubicBezTo>
                  <a:pt x="19112" y="5831"/>
                  <a:pt x="18960" y="5622"/>
                  <a:pt x="18898" y="5588"/>
                </a:cubicBezTo>
                <a:cubicBezTo>
                  <a:pt x="18870" y="5573"/>
                  <a:pt x="18825" y="5516"/>
                  <a:pt x="18799" y="5464"/>
                </a:cubicBezTo>
                <a:cubicBezTo>
                  <a:pt x="18773" y="5412"/>
                  <a:pt x="18735" y="5359"/>
                  <a:pt x="18715" y="5345"/>
                </a:cubicBezTo>
                <a:cubicBezTo>
                  <a:pt x="18696" y="5330"/>
                  <a:pt x="18674" y="5292"/>
                  <a:pt x="18666" y="5262"/>
                </a:cubicBezTo>
                <a:cubicBezTo>
                  <a:pt x="18654" y="5218"/>
                  <a:pt x="18659" y="5201"/>
                  <a:pt x="18687" y="5169"/>
                </a:cubicBezTo>
                <a:cubicBezTo>
                  <a:pt x="18706" y="5146"/>
                  <a:pt x="18735" y="5127"/>
                  <a:pt x="18753" y="5127"/>
                </a:cubicBezTo>
                <a:cubicBezTo>
                  <a:pt x="18788" y="5127"/>
                  <a:pt x="18864" y="5022"/>
                  <a:pt x="18879" y="4951"/>
                </a:cubicBezTo>
                <a:cubicBezTo>
                  <a:pt x="18899" y="4857"/>
                  <a:pt x="18889" y="4653"/>
                  <a:pt x="18862" y="4609"/>
                </a:cubicBezTo>
                <a:lnTo>
                  <a:pt x="18836" y="4568"/>
                </a:lnTo>
                <a:lnTo>
                  <a:pt x="18864" y="4444"/>
                </a:lnTo>
                <a:cubicBezTo>
                  <a:pt x="18895" y="4309"/>
                  <a:pt x="18907" y="4329"/>
                  <a:pt x="18925" y="4532"/>
                </a:cubicBezTo>
                <a:lnTo>
                  <a:pt x="18939" y="4671"/>
                </a:lnTo>
                <a:lnTo>
                  <a:pt x="18947" y="4521"/>
                </a:lnTo>
                <a:cubicBezTo>
                  <a:pt x="18952" y="4439"/>
                  <a:pt x="18954" y="4330"/>
                  <a:pt x="18950" y="4283"/>
                </a:cubicBezTo>
                <a:cubicBezTo>
                  <a:pt x="18946" y="4237"/>
                  <a:pt x="18953" y="4119"/>
                  <a:pt x="18964" y="4019"/>
                </a:cubicBezTo>
                <a:cubicBezTo>
                  <a:pt x="18990" y="3789"/>
                  <a:pt x="18976" y="3635"/>
                  <a:pt x="18899" y="3289"/>
                </a:cubicBezTo>
                <a:cubicBezTo>
                  <a:pt x="18869" y="3151"/>
                  <a:pt x="18826" y="2944"/>
                  <a:pt x="18804" y="2823"/>
                </a:cubicBezTo>
                <a:cubicBezTo>
                  <a:pt x="18776" y="2668"/>
                  <a:pt x="18740" y="2547"/>
                  <a:pt x="18683" y="2419"/>
                </a:cubicBezTo>
                <a:cubicBezTo>
                  <a:pt x="18639" y="2320"/>
                  <a:pt x="18562" y="2140"/>
                  <a:pt x="18513" y="2015"/>
                </a:cubicBezTo>
                <a:cubicBezTo>
                  <a:pt x="18398" y="1726"/>
                  <a:pt x="18368" y="1692"/>
                  <a:pt x="18257" y="1725"/>
                </a:cubicBezTo>
                <a:cubicBezTo>
                  <a:pt x="18169" y="1752"/>
                  <a:pt x="18168" y="1749"/>
                  <a:pt x="18116" y="1606"/>
                </a:cubicBezTo>
                <a:cubicBezTo>
                  <a:pt x="18064" y="1464"/>
                  <a:pt x="18062" y="1461"/>
                  <a:pt x="17949" y="1461"/>
                </a:cubicBezTo>
                <a:cubicBezTo>
                  <a:pt x="17851" y="1461"/>
                  <a:pt x="17824" y="1478"/>
                  <a:pt x="17757" y="1575"/>
                </a:cubicBezTo>
                <a:cubicBezTo>
                  <a:pt x="17714" y="1637"/>
                  <a:pt x="17637" y="1719"/>
                  <a:pt x="17587" y="1756"/>
                </a:cubicBezTo>
                <a:cubicBezTo>
                  <a:pt x="17466" y="1847"/>
                  <a:pt x="17459" y="1862"/>
                  <a:pt x="17311" y="2295"/>
                </a:cubicBezTo>
                <a:cubicBezTo>
                  <a:pt x="17210" y="2589"/>
                  <a:pt x="17178" y="2707"/>
                  <a:pt x="17157" y="2870"/>
                </a:cubicBezTo>
                <a:cubicBezTo>
                  <a:pt x="17143" y="2983"/>
                  <a:pt x="17114" y="3161"/>
                  <a:pt x="17093" y="3263"/>
                </a:cubicBezTo>
                <a:cubicBezTo>
                  <a:pt x="17060" y="3421"/>
                  <a:pt x="17056" y="3471"/>
                  <a:pt x="17064" y="3600"/>
                </a:cubicBezTo>
                <a:cubicBezTo>
                  <a:pt x="17069" y="3683"/>
                  <a:pt x="17081" y="3769"/>
                  <a:pt x="17091" y="3791"/>
                </a:cubicBezTo>
                <a:cubicBezTo>
                  <a:pt x="17103" y="3818"/>
                  <a:pt x="17110" y="3929"/>
                  <a:pt x="17111" y="4112"/>
                </a:cubicBezTo>
                <a:lnTo>
                  <a:pt x="17115" y="4392"/>
                </a:lnTo>
                <a:lnTo>
                  <a:pt x="17045" y="4671"/>
                </a:lnTo>
                <a:cubicBezTo>
                  <a:pt x="17008" y="4823"/>
                  <a:pt x="16979" y="4954"/>
                  <a:pt x="16982" y="4961"/>
                </a:cubicBezTo>
                <a:cubicBezTo>
                  <a:pt x="16985" y="4969"/>
                  <a:pt x="17006" y="4945"/>
                  <a:pt x="17028" y="4910"/>
                </a:cubicBezTo>
                <a:cubicBezTo>
                  <a:pt x="17064" y="4852"/>
                  <a:pt x="17070" y="4850"/>
                  <a:pt x="17077" y="4904"/>
                </a:cubicBezTo>
                <a:cubicBezTo>
                  <a:pt x="17089" y="4994"/>
                  <a:pt x="17072" y="5093"/>
                  <a:pt x="17042" y="5117"/>
                </a:cubicBezTo>
                <a:cubicBezTo>
                  <a:pt x="17008" y="5143"/>
                  <a:pt x="17008" y="5205"/>
                  <a:pt x="17042" y="5205"/>
                </a:cubicBezTo>
                <a:cubicBezTo>
                  <a:pt x="17080" y="5205"/>
                  <a:pt x="17083" y="5256"/>
                  <a:pt x="17060" y="5459"/>
                </a:cubicBezTo>
                <a:cubicBezTo>
                  <a:pt x="17049" y="5559"/>
                  <a:pt x="17042" y="5664"/>
                  <a:pt x="17045" y="5692"/>
                </a:cubicBezTo>
                <a:cubicBezTo>
                  <a:pt x="17048" y="5719"/>
                  <a:pt x="17059" y="5671"/>
                  <a:pt x="17069" y="5578"/>
                </a:cubicBezTo>
                <a:cubicBezTo>
                  <a:pt x="17090" y="5383"/>
                  <a:pt x="17113" y="5339"/>
                  <a:pt x="17118" y="5484"/>
                </a:cubicBezTo>
                <a:cubicBezTo>
                  <a:pt x="17126" y="5688"/>
                  <a:pt x="17134" y="5763"/>
                  <a:pt x="17157" y="5800"/>
                </a:cubicBezTo>
                <a:cubicBezTo>
                  <a:pt x="17180" y="5837"/>
                  <a:pt x="17181" y="5829"/>
                  <a:pt x="17163" y="5567"/>
                </a:cubicBezTo>
                <a:cubicBezTo>
                  <a:pt x="17145" y="5316"/>
                  <a:pt x="17144" y="5284"/>
                  <a:pt x="17164" y="5189"/>
                </a:cubicBezTo>
                <a:cubicBezTo>
                  <a:pt x="17191" y="5063"/>
                  <a:pt x="17212" y="5091"/>
                  <a:pt x="17212" y="5257"/>
                </a:cubicBezTo>
                <a:cubicBezTo>
                  <a:pt x="17212" y="5412"/>
                  <a:pt x="17253" y="5805"/>
                  <a:pt x="17266" y="5780"/>
                </a:cubicBezTo>
                <a:cubicBezTo>
                  <a:pt x="17272" y="5769"/>
                  <a:pt x="17281" y="5783"/>
                  <a:pt x="17285" y="5805"/>
                </a:cubicBezTo>
                <a:cubicBezTo>
                  <a:pt x="17304" y="5901"/>
                  <a:pt x="17320" y="5839"/>
                  <a:pt x="17312" y="5697"/>
                </a:cubicBezTo>
                <a:cubicBezTo>
                  <a:pt x="17306" y="5584"/>
                  <a:pt x="17311" y="5513"/>
                  <a:pt x="17331" y="5412"/>
                </a:cubicBezTo>
                <a:cubicBezTo>
                  <a:pt x="17346" y="5338"/>
                  <a:pt x="17362" y="5288"/>
                  <a:pt x="17367" y="5303"/>
                </a:cubicBezTo>
                <a:cubicBezTo>
                  <a:pt x="17372" y="5318"/>
                  <a:pt x="17374" y="5442"/>
                  <a:pt x="17372" y="5572"/>
                </a:cubicBezTo>
                <a:cubicBezTo>
                  <a:pt x="17369" y="5725"/>
                  <a:pt x="17373" y="5828"/>
                  <a:pt x="17384" y="5868"/>
                </a:cubicBezTo>
                <a:cubicBezTo>
                  <a:pt x="17414" y="5978"/>
                  <a:pt x="17403" y="6142"/>
                  <a:pt x="17358" y="6266"/>
                </a:cubicBezTo>
                <a:cubicBezTo>
                  <a:pt x="17295" y="6441"/>
                  <a:pt x="17135" y="7402"/>
                  <a:pt x="17033" y="8213"/>
                </a:cubicBezTo>
                <a:cubicBezTo>
                  <a:pt x="17002" y="8459"/>
                  <a:pt x="16992" y="8677"/>
                  <a:pt x="17006" y="8772"/>
                </a:cubicBezTo>
                <a:cubicBezTo>
                  <a:pt x="17023" y="8889"/>
                  <a:pt x="16985" y="9181"/>
                  <a:pt x="16960" y="9119"/>
                </a:cubicBezTo>
                <a:cubicBezTo>
                  <a:pt x="16949" y="9092"/>
                  <a:pt x="16731" y="9074"/>
                  <a:pt x="16309" y="9073"/>
                </a:cubicBezTo>
                <a:lnTo>
                  <a:pt x="15673" y="9073"/>
                </a:lnTo>
                <a:lnTo>
                  <a:pt x="15669" y="8788"/>
                </a:lnTo>
                <a:cubicBezTo>
                  <a:pt x="15667" y="8625"/>
                  <a:pt x="15672" y="8485"/>
                  <a:pt x="15679" y="8462"/>
                </a:cubicBezTo>
                <a:cubicBezTo>
                  <a:pt x="15687" y="8439"/>
                  <a:pt x="15693" y="8373"/>
                  <a:pt x="15693" y="8317"/>
                </a:cubicBezTo>
                <a:cubicBezTo>
                  <a:pt x="15693" y="8261"/>
                  <a:pt x="15702" y="8140"/>
                  <a:pt x="15712" y="8053"/>
                </a:cubicBezTo>
                <a:cubicBezTo>
                  <a:pt x="15732" y="7883"/>
                  <a:pt x="15729" y="7830"/>
                  <a:pt x="15691" y="7457"/>
                </a:cubicBezTo>
                <a:cubicBezTo>
                  <a:pt x="15629" y="6843"/>
                  <a:pt x="15600" y="6637"/>
                  <a:pt x="15543" y="6427"/>
                </a:cubicBezTo>
                <a:cubicBezTo>
                  <a:pt x="15511" y="6306"/>
                  <a:pt x="15462" y="6103"/>
                  <a:pt x="15432" y="5976"/>
                </a:cubicBezTo>
                <a:cubicBezTo>
                  <a:pt x="15403" y="5849"/>
                  <a:pt x="15351" y="5646"/>
                  <a:pt x="15318" y="5526"/>
                </a:cubicBezTo>
                <a:cubicBezTo>
                  <a:pt x="15286" y="5405"/>
                  <a:pt x="15228" y="5190"/>
                  <a:pt x="15189" y="5044"/>
                </a:cubicBezTo>
                <a:cubicBezTo>
                  <a:pt x="15111" y="4754"/>
                  <a:pt x="14995" y="4518"/>
                  <a:pt x="14860" y="4371"/>
                </a:cubicBezTo>
                <a:cubicBezTo>
                  <a:pt x="14733" y="4234"/>
                  <a:pt x="14709" y="4159"/>
                  <a:pt x="14700" y="3853"/>
                </a:cubicBezTo>
                <a:cubicBezTo>
                  <a:pt x="14696" y="3711"/>
                  <a:pt x="14690" y="3564"/>
                  <a:pt x="14683" y="3527"/>
                </a:cubicBezTo>
                <a:cubicBezTo>
                  <a:pt x="14676" y="3482"/>
                  <a:pt x="14676" y="3450"/>
                  <a:pt x="14688" y="3429"/>
                </a:cubicBezTo>
                <a:cubicBezTo>
                  <a:pt x="14714" y="3383"/>
                  <a:pt x="14763" y="3030"/>
                  <a:pt x="14763" y="2890"/>
                </a:cubicBezTo>
                <a:cubicBezTo>
                  <a:pt x="14763" y="2826"/>
                  <a:pt x="14769" y="2733"/>
                  <a:pt x="14777" y="2688"/>
                </a:cubicBezTo>
                <a:cubicBezTo>
                  <a:pt x="14787" y="2628"/>
                  <a:pt x="14788" y="2585"/>
                  <a:pt x="14777" y="2523"/>
                </a:cubicBezTo>
                <a:cubicBezTo>
                  <a:pt x="14767" y="2468"/>
                  <a:pt x="14766" y="2382"/>
                  <a:pt x="14773" y="2279"/>
                </a:cubicBezTo>
                <a:cubicBezTo>
                  <a:pt x="14782" y="2158"/>
                  <a:pt x="14791" y="2116"/>
                  <a:pt x="14816" y="2098"/>
                </a:cubicBezTo>
                <a:cubicBezTo>
                  <a:pt x="14843" y="2078"/>
                  <a:pt x="14850" y="2048"/>
                  <a:pt x="14857" y="1881"/>
                </a:cubicBezTo>
                <a:cubicBezTo>
                  <a:pt x="14861" y="1772"/>
                  <a:pt x="14874" y="1613"/>
                  <a:pt x="14886" y="1529"/>
                </a:cubicBezTo>
                <a:cubicBezTo>
                  <a:pt x="14910" y="1356"/>
                  <a:pt x="14914" y="1121"/>
                  <a:pt x="14894" y="1083"/>
                </a:cubicBezTo>
                <a:cubicBezTo>
                  <a:pt x="14887" y="1070"/>
                  <a:pt x="14881" y="1023"/>
                  <a:pt x="14881" y="980"/>
                </a:cubicBezTo>
                <a:cubicBezTo>
                  <a:pt x="14881" y="772"/>
                  <a:pt x="14798" y="461"/>
                  <a:pt x="14699" y="296"/>
                </a:cubicBezTo>
                <a:cubicBezTo>
                  <a:pt x="14658" y="229"/>
                  <a:pt x="14656" y="220"/>
                  <a:pt x="14676" y="151"/>
                </a:cubicBezTo>
                <a:cubicBezTo>
                  <a:pt x="14697" y="82"/>
                  <a:pt x="14696" y="79"/>
                  <a:pt x="14659" y="32"/>
                </a:cubicBezTo>
                <a:cubicBezTo>
                  <a:pt x="14646" y="15"/>
                  <a:pt x="14628" y="4"/>
                  <a:pt x="14607" y="1"/>
                </a:cubicBezTo>
                <a:close/>
                <a:moveTo>
                  <a:pt x="2769" y="2124"/>
                </a:moveTo>
                <a:cubicBezTo>
                  <a:pt x="2774" y="2120"/>
                  <a:pt x="2777" y="2122"/>
                  <a:pt x="2779" y="2129"/>
                </a:cubicBezTo>
                <a:cubicBezTo>
                  <a:pt x="2787" y="2152"/>
                  <a:pt x="2797" y="2297"/>
                  <a:pt x="2803" y="2450"/>
                </a:cubicBezTo>
                <a:cubicBezTo>
                  <a:pt x="2815" y="2780"/>
                  <a:pt x="2848" y="2978"/>
                  <a:pt x="2891" y="2978"/>
                </a:cubicBezTo>
                <a:cubicBezTo>
                  <a:pt x="2926" y="2978"/>
                  <a:pt x="2940" y="3058"/>
                  <a:pt x="2953" y="3361"/>
                </a:cubicBezTo>
                <a:cubicBezTo>
                  <a:pt x="2960" y="3545"/>
                  <a:pt x="2958" y="3576"/>
                  <a:pt x="2932" y="3631"/>
                </a:cubicBezTo>
                <a:cubicBezTo>
                  <a:pt x="2916" y="3664"/>
                  <a:pt x="2898" y="3679"/>
                  <a:pt x="2891" y="3667"/>
                </a:cubicBezTo>
                <a:cubicBezTo>
                  <a:pt x="2885" y="3655"/>
                  <a:pt x="2834" y="3689"/>
                  <a:pt x="2779" y="3745"/>
                </a:cubicBezTo>
                <a:cubicBezTo>
                  <a:pt x="2724" y="3800"/>
                  <a:pt x="2644" y="3867"/>
                  <a:pt x="2602" y="3890"/>
                </a:cubicBezTo>
                <a:cubicBezTo>
                  <a:pt x="2485" y="3952"/>
                  <a:pt x="2351" y="4172"/>
                  <a:pt x="2253" y="4459"/>
                </a:cubicBezTo>
                <a:cubicBezTo>
                  <a:pt x="2206" y="4597"/>
                  <a:pt x="2156" y="4761"/>
                  <a:pt x="2140" y="4827"/>
                </a:cubicBezTo>
                <a:lnTo>
                  <a:pt x="2111" y="4946"/>
                </a:lnTo>
                <a:lnTo>
                  <a:pt x="2100" y="4848"/>
                </a:lnTo>
                <a:cubicBezTo>
                  <a:pt x="2092" y="4787"/>
                  <a:pt x="2090" y="4730"/>
                  <a:pt x="2098" y="4703"/>
                </a:cubicBezTo>
                <a:cubicBezTo>
                  <a:pt x="2104" y="4677"/>
                  <a:pt x="2109" y="4644"/>
                  <a:pt x="2108" y="4625"/>
                </a:cubicBezTo>
                <a:cubicBezTo>
                  <a:pt x="2099" y="4467"/>
                  <a:pt x="2113" y="4361"/>
                  <a:pt x="2151" y="4299"/>
                </a:cubicBezTo>
                <a:cubicBezTo>
                  <a:pt x="2173" y="4261"/>
                  <a:pt x="2201" y="4197"/>
                  <a:pt x="2212" y="4159"/>
                </a:cubicBezTo>
                <a:cubicBezTo>
                  <a:pt x="2223" y="4121"/>
                  <a:pt x="2243" y="4092"/>
                  <a:pt x="2255" y="4092"/>
                </a:cubicBezTo>
                <a:cubicBezTo>
                  <a:pt x="2285" y="4092"/>
                  <a:pt x="2341" y="3948"/>
                  <a:pt x="2352" y="3843"/>
                </a:cubicBezTo>
                <a:cubicBezTo>
                  <a:pt x="2363" y="3726"/>
                  <a:pt x="2397" y="3615"/>
                  <a:pt x="2420" y="3615"/>
                </a:cubicBezTo>
                <a:cubicBezTo>
                  <a:pt x="2447" y="3615"/>
                  <a:pt x="2546" y="3297"/>
                  <a:pt x="2578" y="3108"/>
                </a:cubicBezTo>
                <a:cubicBezTo>
                  <a:pt x="2595" y="3006"/>
                  <a:pt x="2607" y="2866"/>
                  <a:pt x="2607" y="2751"/>
                </a:cubicBezTo>
                <a:cubicBezTo>
                  <a:pt x="2607" y="2570"/>
                  <a:pt x="2612" y="2543"/>
                  <a:pt x="2687" y="2321"/>
                </a:cubicBezTo>
                <a:cubicBezTo>
                  <a:pt x="2729" y="2197"/>
                  <a:pt x="2754" y="2135"/>
                  <a:pt x="2769" y="2124"/>
                </a:cubicBezTo>
                <a:close/>
                <a:moveTo>
                  <a:pt x="3801" y="2238"/>
                </a:moveTo>
                <a:cubicBezTo>
                  <a:pt x="3822" y="2197"/>
                  <a:pt x="3854" y="2498"/>
                  <a:pt x="3845" y="2662"/>
                </a:cubicBezTo>
                <a:cubicBezTo>
                  <a:pt x="3838" y="2778"/>
                  <a:pt x="3842" y="2851"/>
                  <a:pt x="3860" y="2947"/>
                </a:cubicBezTo>
                <a:cubicBezTo>
                  <a:pt x="3914" y="3224"/>
                  <a:pt x="3919" y="3320"/>
                  <a:pt x="3903" y="3874"/>
                </a:cubicBezTo>
                <a:cubicBezTo>
                  <a:pt x="3887" y="4406"/>
                  <a:pt x="3896" y="4754"/>
                  <a:pt x="3933" y="5075"/>
                </a:cubicBezTo>
                <a:cubicBezTo>
                  <a:pt x="3959" y="5294"/>
                  <a:pt x="3928" y="5310"/>
                  <a:pt x="3872" y="5106"/>
                </a:cubicBezTo>
                <a:cubicBezTo>
                  <a:pt x="3825" y="4936"/>
                  <a:pt x="3709" y="4674"/>
                  <a:pt x="3574" y="4438"/>
                </a:cubicBezTo>
                <a:cubicBezTo>
                  <a:pt x="3502" y="4313"/>
                  <a:pt x="3433" y="4112"/>
                  <a:pt x="3433" y="4029"/>
                </a:cubicBezTo>
                <a:cubicBezTo>
                  <a:pt x="3433" y="3998"/>
                  <a:pt x="3463" y="3854"/>
                  <a:pt x="3503" y="3714"/>
                </a:cubicBezTo>
                <a:cubicBezTo>
                  <a:pt x="3542" y="3573"/>
                  <a:pt x="3584" y="3405"/>
                  <a:pt x="3595" y="3341"/>
                </a:cubicBezTo>
                <a:cubicBezTo>
                  <a:pt x="3605" y="3277"/>
                  <a:pt x="3623" y="3214"/>
                  <a:pt x="3634" y="3201"/>
                </a:cubicBezTo>
                <a:cubicBezTo>
                  <a:pt x="3645" y="3188"/>
                  <a:pt x="3663" y="3081"/>
                  <a:pt x="3675" y="2958"/>
                </a:cubicBezTo>
                <a:cubicBezTo>
                  <a:pt x="3695" y="2745"/>
                  <a:pt x="3776" y="2285"/>
                  <a:pt x="3801" y="2238"/>
                </a:cubicBezTo>
                <a:close/>
                <a:moveTo>
                  <a:pt x="2318" y="6422"/>
                </a:moveTo>
                <a:cubicBezTo>
                  <a:pt x="2323" y="6432"/>
                  <a:pt x="2328" y="6734"/>
                  <a:pt x="2326" y="7095"/>
                </a:cubicBezTo>
                <a:cubicBezTo>
                  <a:pt x="2323" y="7691"/>
                  <a:pt x="2319" y="7767"/>
                  <a:pt x="2292" y="7923"/>
                </a:cubicBezTo>
                <a:cubicBezTo>
                  <a:pt x="2275" y="8018"/>
                  <a:pt x="2256" y="8183"/>
                  <a:pt x="2248" y="8291"/>
                </a:cubicBezTo>
                <a:cubicBezTo>
                  <a:pt x="2239" y="8399"/>
                  <a:pt x="2225" y="8495"/>
                  <a:pt x="2217" y="8503"/>
                </a:cubicBezTo>
                <a:cubicBezTo>
                  <a:pt x="2197" y="8524"/>
                  <a:pt x="2162" y="8296"/>
                  <a:pt x="2103" y="7778"/>
                </a:cubicBezTo>
                <a:lnTo>
                  <a:pt x="2054" y="7343"/>
                </a:lnTo>
                <a:lnTo>
                  <a:pt x="2079" y="7183"/>
                </a:lnTo>
                <a:cubicBezTo>
                  <a:pt x="2110" y="6995"/>
                  <a:pt x="2256" y="6463"/>
                  <a:pt x="2287" y="6427"/>
                </a:cubicBezTo>
                <a:cubicBezTo>
                  <a:pt x="2298" y="6414"/>
                  <a:pt x="2312" y="6411"/>
                  <a:pt x="2318" y="6422"/>
                </a:cubicBezTo>
                <a:close/>
                <a:moveTo>
                  <a:pt x="7397" y="6841"/>
                </a:moveTo>
                <a:cubicBezTo>
                  <a:pt x="7420" y="6841"/>
                  <a:pt x="7442" y="6856"/>
                  <a:pt x="7446" y="6877"/>
                </a:cubicBezTo>
                <a:cubicBezTo>
                  <a:pt x="7467" y="6981"/>
                  <a:pt x="7895" y="7566"/>
                  <a:pt x="8116" y="7794"/>
                </a:cubicBezTo>
                <a:cubicBezTo>
                  <a:pt x="8270" y="7953"/>
                  <a:pt x="8366" y="8111"/>
                  <a:pt x="8420" y="8286"/>
                </a:cubicBezTo>
                <a:cubicBezTo>
                  <a:pt x="8447" y="8371"/>
                  <a:pt x="8499" y="8535"/>
                  <a:pt x="8536" y="8648"/>
                </a:cubicBezTo>
                <a:cubicBezTo>
                  <a:pt x="8594" y="8825"/>
                  <a:pt x="8605" y="8884"/>
                  <a:pt x="8618" y="9088"/>
                </a:cubicBezTo>
                <a:cubicBezTo>
                  <a:pt x="8628" y="9251"/>
                  <a:pt x="8629" y="9340"/>
                  <a:pt x="8620" y="9368"/>
                </a:cubicBezTo>
                <a:cubicBezTo>
                  <a:pt x="8611" y="9394"/>
                  <a:pt x="8362" y="9410"/>
                  <a:pt x="7908" y="9420"/>
                </a:cubicBezTo>
                <a:cubicBezTo>
                  <a:pt x="7493" y="9428"/>
                  <a:pt x="7205" y="9454"/>
                  <a:pt x="7196" y="9477"/>
                </a:cubicBezTo>
                <a:cubicBezTo>
                  <a:pt x="7171" y="9538"/>
                  <a:pt x="7169" y="9467"/>
                  <a:pt x="7182" y="9181"/>
                </a:cubicBezTo>
                <a:cubicBezTo>
                  <a:pt x="7193" y="8958"/>
                  <a:pt x="7190" y="8830"/>
                  <a:pt x="7167" y="8441"/>
                </a:cubicBezTo>
                <a:cubicBezTo>
                  <a:pt x="7121" y="7655"/>
                  <a:pt x="7124" y="7611"/>
                  <a:pt x="7261" y="7157"/>
                </a:cubicBezTo>
                <a:cubicBezTo>
                  <a:pt x="7341" y="6889"/>
                  <a:pt x="7361" y="6841"/>
                  <a:pt x="7397" y="6841"/>
                </a:cubicBezTo>
                <a:close/>
              </a:path>
            </a:pathLst>
          </a:custGeom>
          <a:ln w="12700">
            <a:miter lim="400000"/>
          </a:ln>
        </p:spPr>
      </p:pic>
      <p:sp>
        <p:nvSpPr>
          <p:cNvPr id="177" name="Shape 177"/>
          <p:cNvSpPr/>
          <p:nvPr/>
        </p:nvSpPr>
        <p:spPr>
          <a:xfrm>
            <a:off x="2612620" y="786539"/>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Facilities</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75">
                                            <p:bg/>
                                          </p:spTgt>
                                        </p:tgtEl>
                                        <p:attrNameLst>
                                          <p:attrName>style.visibility</p:attrName>
                                        </p:attrNameLst>
                                      </p:cBhvr>
                                      <p:to>
                                        <p:strVal val="visible"/>
                                      </p:to>
                                    </p:set>
                                    <p:animEffect transition="in" filter="wipe(left)">
                                      <p:cBhvr>
                                        <p:cTn id="7" dur="1000"/>
                                        <p:tgtEl>
                                          <p:spTgt spid="175">
                                            <p:bg/>
                                          </p:spTgt>
                                        </p:tgtEl>
                                      </p:cBhvr>
                                    </p:animEffect>
                                  </p:childTnLst>
                                </p:cTn>
                              </p:par>
                              <p:par>
                                <p:cTn id="8" presetID="22" presetClass="entr" presetSubtype="8" fill="hold" grpId="0" nodeType="withEffect">
                                  <p:stCondLst>
                                    <p:cond delay="0"/>
                                  </p:stCondLst>
                                  <p:iterate>
                                    <p:tmAbs val="0"/>
                                  </p:iterate>
                                  <p:childTnLst>
                                    <p:set>
                                      <p:cBhvr>
                                        <p:cTn id="9" fill="hold"/>
                                        <p:tgtEl>
                                          <p:spTgt spid="175">
                                            <p:txEl>
                                              <p:pRg st="0" end="0"/>
                                            </p:txEl>
                                          </p:spTgt>
                                        </p:tgtEl>
                                        <p:attrNameLst>
                                          <p:attrName>style.visibility</p:attrName>
                                        </p:attrNameLst>
                                      </p:cBhvr>
                                      <p:to>
                                        <p:strVal val="visible"/>
                                      </p:to>
                                    </p:set>
                                    <p:animEffect transition="in" filter="wipe(left)">
                                      <p:cBhvr>
                                        <p:cTn id="10" dur="1000"/>
                                        <p:tgtEl>
                                          <p:spTgt spid="17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75">
                                            <p:txEl>
                                              <p:pRg st="1" end="1"/>
                                            </p:txEl>
                                          </p:spTgt>
                                        </p:tgtEl>
                                        <p:attrNameLst>
                                          <p:attrName>style.visibility</p:attrName>
                                        </p:attrNameLst>
                                      </p:cBhvr>
                                      <p:to>
                                        <p:strVal val="visible"/>
                                      </p:to>
                                    </p:set>
                                    <p:animEffect transition="in" filter="wipe(left)">
                                      <p:cBhvr>
                                        <p:cTn id="15" dur="1000"/>
                                        <p:tgtEl>
                                          <p:spTgt spid="17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75">
                                            <p:txEl>
                                              <p:pRg st="2" end="2"/>
                                            </p:txEl>
                                          </p:spTgt>
                                        </p:tgtEl>
                                        <p:attrNameLst>
                                          <p:attrName>style.visibility</p:attrName>
                                        </p:attrNameLst>
                                      </p:cBhvr>
                                      <p:to>
                                        <p:strVal val="visible"/>
                                      </p:to>
                                    </p:set>
                                    <p:animEffect transition="in" filter="wipe(left)">
                                      <p:cBhvr>
                                        <p:cTn id="20" dur="1000"/>
                                        <p:tgtEl>
                                          <p:spTgt spid="1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build="p" bldLvl="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windsurfing.jpg"/>
          <p:cNvPicPr>
            <a:picLocks noChangeAspect="1"/>
          </p:cNvPicPr>
          <p:nvPr/>
        </p:nvPicPr>
        <p:blipFill>
          <a:blip r:embed="rId2"/>
          <a:srcRect l="1404" t="1196" r="4"/>
          <a:stretch>
            <a:fillRect/>
          </a:stretch>
        </p:blipFill>
        <p:spPr>
          <a:xfrm>
            <a:off x="9362569" y="2331787"/>
            <a:ext cx="3502820" cy="2342282"/>
          </a:xfrm>
          <a:custGeom>
            <a:avLst/>
            <a:gdLst/>
            <a:ahLst/>
            <a:cxnLst>
              <a:cxn ang="0">
                <a:pos x="wd2" y="hd2"/>
              </a:cxn>
              <a:cxn ang="5400000">
                <a:pos x="wd2" y="hd2"/>
              </a:cxn>
              <a:cxn ang="10800000">
                <a:pos x="wd2" y="hd2"/>
              </a:cxn>
              <a:cxn ang="16200000">
                <a:pos x="wd2" y="hd2"/>
              </a:cxn>
            </a:cxnLst>
            <a:rect l="0" t="0" r="r" b="b"/>
            <a:pathLst>
              <a:path w="21600" h="21600" extrusionOk="0">
                <a:moveTo>
                  <a:pt x="1175" y="0"/>
                </a:moveTo>
                <a:cubicBezTo>
                  <a:pt x="526" y="0"/>
                  <a:pt x="0" y="786"/>
                  <a:pt x="0" y="1757"/>
                </a:cubicBezTo>
                <a:lnTo>
                  <a:pt x="0" y="19909"/>
                </a:lnTo>
                <a:cubicBezTo>
                  <a:pt x="0" y="20723"/>
                  <a:pt x="371" y="21401"/>
                  <a:pt x="874" y="21600"/>
                </a:cubicBezTo>
                <a:lnTo>
                  <a:pt x="20748" y="21600"/>
                </a:lnTo>
                <a:cubicBezTo>
                  <a:pt x="21184" y="21427"/>
                  <a:pt x="21518" y="20897"/>
                  <a:pt x="21600" y="20228"/>
                </a:cubicBezTo>
                <a:lnTo>
                  <a:pt x="21600" y="1438"/>
                </a:lnTo>
                <a:cubicBezTo>
                  <a:pt x="21500" y="620"/>
                  <a:pt x="21023" y="0"/>
                  <a:pt x="20447" y="0"/>
                </a:cubicBezTo>
                <a:lnTo>
                  <a:pt x="1175" y="0"/>
                </a:lnTo>
                <a:close/>
              </a:path>
            </a:pathLst>
          </a:custGeom>
          <a:ln w="12700">
            <a:miter lim="400000"/>
          </a:ln>
        </p:spPr>
      </p:pic>
      <p:sp>
        <p:nvSpPr>
          <p:cNvPr id="180" name="Shape 180"/>
          <p:cNvSpPr>
            <a:spLocks noGrp="1"/>
          </p:cNvSpPr>
          <p:nvPr>
            <p:ph type="body" idx="1"/>
          </p:nvPr>
        </p:nvSpPr>
        <p:spPr>
          <a:prstGeom prst="rect">
            <a:avLst/>
          </a:prstGeom>
        </p:spPr>
        <p:txBody>
          <a:bodyPr>
            <a:normAutofit lnSpcReduction="10000"/>
          </a:bodyPr>
          <a:lstStyle/>
          <a:p>
            <a:pPr defTabSz="496570">
              <a:spcBef>
                <a:spcPts val="1400"/>
              </a:spcBef>
              <a:defRPr sz="3060"/>
            </a:pPr>
            <a:r>
              <a:rPr dirty="0"/>
              <a:t>The </a:t>
            </a:r>
            <a:r>
              <a:rPr b="1" dirty="0">
                <a:solidFill>
                  <a:srgbClr val="C182FF"/>
                </a:solidFill>
              </a:rPr>
              <a:t>location</a:t>
            </a:r>
            <a:r>
              <a:rPr dirty="0"/>
              <a:t> of a person to sports facilities can </a:t>
            </a:r>
            <a:br>
              <a:rPr dirty="0"/>
            </a:br>
            <a:r>
              <a:rPr dirty="0"/>
              <a:t>determine  what sport they take up. Things they </a:t>
            </a:r>
            <a:br>
              <a:rPr dirty="0"/>
            </a:br>
            <a:r>
              <a:rPr dirty="0"/>
              <a:t>need to consider:</a:t>
            </a:r>
          </a:p>
          <a:p>
            <a:pPr marL="446912" lvl="1" indent="-446912" defTabSz="496570">
              <a:spcBef>
                <a:spcPts val="1400"/>
              </a:spcBef>
              <a:buClr>
                <a:srgbClr val="C182FF"/>
              </a:buClr>
              <a:buSzPct val="100000"/>
              <a:buFont typeface="Lucida Grande"/>
              <a:buChar char="•"/>
              <a:defRPr sz="3060"/>
            </a:pPr>
            <a:r>
              <a:rPr dirty="0"/>
              <a:t>The </a:t>
            </a:r>
            <a:r>
              <a:rPr b="1" dirty="0">
                <a:solidFill>
                  <a:srgbClr val="C182FF"/>
                </a:solidFill>
              </a:rPr>
              <a:t>proximity of the facilities</a:t>
            </a:r>
            <a:r>
              <a:rPr dirty="0"/>
              <a:t> to </a:t>
            </a:r>
            <a:br>
              <a:rPr dirty="0"/>
            </a:br>
            <a:r>
              <a:rPr dirty="0"/>
              <a:t>where someone lives. Someone </a:t>
            </a:r>
            <a:br>
              <a:rPr dirty="0"/>
            </a:br>
            <a:r>
              <a:rPr dirty="0"/>
              <a:t>who lives in an urban area may have more choice.</a:t>
            </a:r>
          </a:p>
          <a:p>
            <a:pPr marL="446912" lvl="1" indent="-446912" defTabSz="496570">
              <a:spcBef>
                <a:spcPts val="1400"/>
              </a:spcBef>
              <a:buClr>
                <a:srgbClr val="C182FF"/>
              </a:buClr>
              <a:buSzPct val="100000"/>
              <a:buFont typeface="Lucida Grande"/>
              <a:buChar char="•"/>
              <a:defRPr sz="3060"/>
            </a:pPr>
            <a:r>
              <a:rPr dirty="0"/>
              <a:t>The </a:t>
            </a:r>
            <a:r>
              <a:rPr b="1" dirty="0">
                <a:solidFill>
                  <a:srgbClr val="C182FF"/>
                </a:solidFill>
              </a:rPr>
              <a:t>climate</a:t>
            </a:r>
            <a:r>
              <a:rPr dirty="0"/>
              <a:t> you live in may limit your choice. Someone who lives in a hot country may find it difficult to go snowboarding.</a:t>
            </a:r>
          </a:p>
          <a:p>
            <a:pPr marL="446912" lvl="1" indent="-446912" defTabSz="496570">
              <a:spcBef>
                <a:spcPts val="1400"/>
              </a:spcBef>
              <a:buClr>
                <a:srgbClr val="C182FF"/>
              </a:buClr>
              <a:buSzPct val="100000"/>
              <a:buFont typeface="Lucida Grande"/>
              <a:buChar char="•"/>
              <a:defRPr sz="3060"/>
            </a:pPr>
            <a:r>
              <a:rPr dirty="0"/>
              <a:t>If you</a:t>
            </a:r>
            <a:r>
              <a:rPr b="1" dirty="0">
                <a:solidFill>
                  <a:srgbClr val="DA302A"/>
                </a:solidFill>
              </a:rPr>
              <a:t> </a:t>
            </a:r>
            <a:r>
              <a:rPr b="1" dirty="0">
                <a:solidFill>
                  <a:srgbClr val="C182FF"/>
                </a:solidFill>
              </a:rPr>
              <a:t>live near the sea</a:t>
            </a:r>
            <a:r>
              <a:rPr dirty="0"/>
              <a:t> you may be more inclined to take part in water sports than someone who lives inland.</a:t>
            </a:r>
          </a:p>
          <a:p>
            <a:pPr marL="446912" lvl="1" indent="-446912" defTabSz="496570">
              <a:spcBef>
                <a:spcPts val="1400"/>
              </a:spcBef>
              <a:buClr>
                <a:srgbClr val="C182FF"/>
              </a:buClr>
              <a:buSzPct val="100000"/>
              <a:buFont typeface="Lucida Grande"/>
              <a:buChar char="•"/>
              <a:defRPr sz="3060"/>
            </a:pPr>
            <a:r>
              <a:rPr dirty="0"/>
              <a:t>In places where there is a </a:t>
            </a:r>
            <a:r>
              <a:rPr b="1" dirty="0">
                <a:solidFill>
                  <a:srgbClr val="C182FF"/>
                </a:solidFill>
              </a:rPr>
              <a:t>high demand for an activity</a:t>
            </a:r>
            <a:r>
              <a:rPr dirty="0"/>
              <a:t> but the environment isn’t suited it is </a:t>
            </a:r>
            <a:r>
              <a:rPr b="1" dirty="0">
                <a:solidFill>
                  <a:srgbClr val="C182FF"/>
                </a:solidFill>
              </a:rPr>
              <a:t>created artificially</a:t>
            </a:r>
            <a:r>
              <a:rPr dirty="0"/>
              <a:t>. Examples of this are indoor rock climbing centres and indoor ski centres.</a:t>
            </a:r>
          </a:p>
        </p:txBody>
      </p:sp>
      <p:sp>
        <p:nvSpPr>
          <p:cNvPr id="181" name="Shape 181"/>
          <p:cNvSpPr/>
          <p:nvPr/>
        </p:nvSpPr>
        <p:spPr>
          <a:xfrm>
            <a:off x="2612620" y="802040"/>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Environment</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80">
                                            <p:bg/>
                                          </p:spTgt>
                                        </p:tgtEl>
                                        <p:attrNameLst>
                                          <p:attrName>style.visibility</p:attrName>
                                        </p:attrNameLst>
                                      </p:cBhvr>
                                      <p:to>
                                        <p:strVal val="visible"/>
                                      </p:to>
                                    </p:set>
                                    <p:animEffect transition="in" filter="wipe(left)">
                                      <p:cBhvr>
                                        <p:cTn id="7" dur="1000"/>
                                        <p:tgtEl>
                                          <p:spTgt spid="180">
                                            <p:bg/>
                                          </p:spTgt>
                                        </p:tgtEl>
                                      </p:cBhvr>
                                    </p:animEffect>
                                  </p:childTnLst>
                                </p:cTn>
                              </p:par>
                              <p:par>
                                <p:cTn id="8" presetID="22" presetClass="entr" presetSubtype="8" fill="hold" grpId="0" nodeType="withEffect">
                                  <p:stCondLst>
                                    <p:cond delay="0"/>
                                  </p:stCondLst>
                                  <p:iterate>
                                    <p:tmAbs val="0"/>
                                  </p:iterate>
                                  <p:childTnLst>
                                    <p:set>
                                      <p:cBhvr>
                                        <p:cTn id="9" fill="hold"/>
                                        <p:tgtEl>
                                          <p:spTgt spid="180">
                                            <p:txEl>
                                              <p:pRg st="0" end="0"/>
                                            </p:txEl>
                                          </p:spTgt>
                                        </p:tgtEl>
                                        <p:attrNameLst>
                                          <p:attrName>style.visibility</p:attrName>
                                        </p:attrNameLst>
                                      </p:cBhvr>
                                      <p:to>
                                        <p:strVal val="visible"/>
                                      </p:to>
                                    </p:set>
                                    <p:animEffect transition="in" filter="wipe(left)">
                                      <p:cBhvr>
                                        <p:cTn id="10" dur="1000"/>
                                        <p:tgtEl>
                                          <p:spTgt spid="18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80">
                                            <p:txEl>
                                              <p:pRg st="1" end="1"/>
                                            </p:txEl>
                                          </p:spTgt>
                                        </p:tgtEl>
                                        <p:attrNameLst>
                                          <p:attrName>style.visibility</p:attrName>
                                        </p:attrNameLst>
                                      </p:cBhvr>
                                      <p:to>
                                        <p:strVal val="visible"/>
                                      </p:to>
                                    </p:set>
                                    <p:animEffect transition="in" filter="wipe(left)">
                                      <p:cBhvr>
                                        <p:cTn id="15" dur="1000"/>
                                        <p:tgtEl>
                                          <p:spTgt spid="18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80">
                                            <p:txEl>
                                              <p:pRg st="2" end="2"/>
                                            </p:txEl>
                                          </p:spTgt>
                                        </p:tgtEl>
                                        <p:attrNameLst>
                                          <p:attrName>style.visibility</p:attrName>
                                        </p:attrNameLst>
                                      </p:cBhvr>
                                      <p:to>
                                        <p:strVal val="visible"/>
                                      </p:to>
                                    </p:set>
                                    <p:animEffect transition="in" filter="wipe(left)">
                                      <p:cBhvr>
                                        <p:cTn id="20" dur="1000"/>
                                        <p:tgtEl>
                                          <p:spTgt spid="18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80">
                                            <p:txEl>
                                              <p:pRg st="3" end="3"/>
                                            </p:txEl>
                                          </p:spTgt>
                                        </p:tgtEl>
                                        <p:attrNameLst>
                                          <p:attrName>style.visibility</p:attrName>
                                        </p:attrNameLst>
                                      </p:cBhvr>
                                      <p:to>
                                        <p:strVal val="visible"/>
                                      </p:to>
                                    </p:set>
                                    <p:animEffect transition="in" filter="wipe(left)">
                                      <p:cBhvr>
                                        <p:cTn id="25" dur="1000"/>
                                        <p:tgtEl>
                                          <p:spTgt spid="18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80">
                                            <p:txEl>
                                              <p:pRg st="4" end="4"/>
                                            </p:txEl>
                                          </p:spTgt>
                                        </p:tgtEl>
                                        <p:attrNameLst>
                                          <p:attrName>style.visibility</p:attrName>
                                        </p:attrNameLst>
                                      </p:cBhvr>
                                      <p:to>
                                        <p:strVal val="visible"/>
                                      </p:to>
                                    </p:set>
                                    <p:animEffect transition="in" filter="wipe(left)">
                                      <p:cBhvr>
                                        <p:cTn id="30" dur="1000"/>
                                        <p:tgtEl>
                                          <p:spTgt spid="18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build="p" bldLvl="5"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body" idx="1"/>
          </p:nvPr>
        </p:nvSpPr>
        <p:spPr>
          <a:prstGeom prst="rect">
            <a:avLst/>
          </a:prstGeom>
        </p:spPr>
        <p:txBody>
          <a:bodyPr/>
          <a:lstStyle/>
          <a:p>
            <a:pPr marL="525779" lvl="1" indent="-525779">
              <a:buClr>
                <a:srgbClr val="C182FF"/>
              </a:buClr>
              <a:buSzPct val="100000"/>
              <a:buFont typeface="Lucida Grande"/>
              <a:buChar char="•"/>
            </a:pPr>
            <a:r>
              <a:rPr dirty="0"/>
              <a:t>The amount of </a:t>
            </a:r>
            <a:r>
              <a:rPr b="1" dirty="0">
                <a:solidFill>
                  <a:srgbClr val="C182FF"/>
                </a:solidFill>
              </a:rPr>
              <a:t>free time </a:t>
            </a:r>
            <a:r>
              <a:rPr dirty="0"/>
              <a:t>people have can greatly influence if a person will participate in physical activity or not.</a:t>
            </a:r>
          </a:p>
          <a:p>
            <a:pPr marL="525779" lvl="1" indent="-525779">
              <a:buClr>
                <a:srgbClr val="C182FF"/>
              </a:buClr>
              <a:buSzPct val="100000"/>
              <a:buFont typeface="Lucida Grande"/>
              <a:buChar char="•"/>
            </a:pPr>
            <a:r>
              <a:rPr dirty="0"/>
              <a:t>Individuals who have </a:t>
            </a:r>
            <a:r>
              <a:rPr b="1" dirty="0">
                <a:solidFill>
                  <a:srgbClr val="C182FF"/>
                </a:solidFill>
              </a:rPr>
              <a:t>regular blocks of time off work</a:t>
            </a:r>
            <a:r>
              <a:rPr dirty="0"/>
              <a:t> can take part in sports that require </a:t>
            </a:r>
            <a:r>
              <a:rPr b="1" dirty="0">
                <a:solidFill>
                  <a:srgbClr val="C182FF"/>
                </a:solidFill>
              </a:rPr>
              <a:t>overnight stays</a:t>
            </a:r>
            <a:r>
              <a:rPr dirty="0"/>
              <a:t> such as mountaineering expeditions.</a:t>
            </a:r>
          </a:p>
          <a:p>
            <a:pPr marL="525779" lvl="1" indent="-525779">
              <a:buClr>
                <a:srgbClr val="C182FF"/>
              </a:buClr>
              <a:buSzPct val="100000"/>
              <a:buFont typeface="Lucida Grande"/>
              <a:buChar char="•"/>
            </a:pPr>
            <a:r>
              <a:rPr dirty="0"/>
              <a:t>Individuals with </a:t>
            </a:r>
            <a:r>
              <a:rPr b="1" dirty="0">
                <a:solidFill>
                  <a:srgbClr val="C182FF"/>
                </a:solidFill>
              </a:rPr>
              <a:t>shorter blocks of time</a:t>
            </a:r>
            <a:r>
              <a:rPr dirty="0"/>
              <a:t> off may be more likely to </a:t>
            </a:r>
            <a:r>
              <a:rPr b="1" dirty="0">
                <a:solidFill>
                  <a:srgbClr val="C182FF"/>
                </a:solidFill>
              </a:rPr>
              <a:t>join a local club</a:t>
            </a:r>
            <a:r>
              <a:rPr dirty="0"/>
              <a:t>.</a:t>
            </a:r>
          </a:p>
        </p:txBody>
      </p:sp>
      <p:pic>
        <p:nvPicPr>
          <p:cNvPr id="184" name="Stop Watch.jpg"/>
          <p:cNvPicPr>
            <a:picLocks noChangeAspect="1"/>
          </p:cNvPicPr>
          <p:nvPr/>
        </p:nvPicPr>
        <p:blipFill>
          <a:blip r:embed="rId2"/>
          <a:srcRect l="14405" t="5279" r="14362" b="8295"/>
          <a:stretch>
            <a:fillRect/>
          </a:stretch>
        </p:blipFill>
        <p:spPr>
          <a:xfrm>
            <a:off x="9962687" y="6899564"/>
            <a:ext cx="2274112" cy="2759116"/>
          </a:xfrm>
          <a:custGeom>
            <a:avLst/>
            <a:gdLst/>
            <a:ahLst/>
            <a:cxnLst>
              <a:cxn ang="0">
                <a:pos x="wd2" y="hd2"/>
              </a:cxn>
              <a:cxn ang="5400000">
                <a:pos x="wd2" y="hd2"/>
              </a:cxn>
              <a:cxn ang="10800000">
                <a:pos x="wd2" y="hd2"/>
              </a:cxn>
              <a:cxn ang="16200000">
                <a:pos x="wd2" y="hd2"/>
              </a:cxn>
            </a:cxnLst>
            <a:rect l="0" t="0" r="r" b="b"/>
            <a:pathLst>
              <a:path w="21589" h="21596" extrusionOk="0">
                <a:moveTo>
                  <a:pt x="4905" y="0"/>
                </a:moveTo>
                <a:cubicBezTo>
                  <a:pt x="4346" y="1"/>
                  <a:pt x="3894" y="89"/>
                  <a:pt x="3372" y="303"/>
                </a:cubicBezTo>
                <a:cubicBezTo>
                  <a:pt x="2926" y="485"/>
                  <a:pt x="2689" y="628"/>
                  <a:pt x="2382" y="894"/>
                </a:cubicBezTo>
                <a:cubicBezTo>
                  <a:pt x="1931" y="1283"/>
                  <a:pt x="1615" y="1787"/>
                  <a:pt x="1509" y="2289"/>
                </a:cubicBezTo>
                <a:cubicBezTo>
                  <a:pt x="1459" y="2527"/>
                  <a:pt x="1451" y="3016"/>
                  <a:pt x="1496" y="3244"/>
                </a:cubicBezTo>
                <a:cubicBezTo>
                  <a:pt x="1593" y="3739"/>
                  <a:pt x="1938" y="4266"/>
                  <a:pt x="2422" y="4658"/>
                </a:cubicBezTo>
                <a:cubicBezTo>
                  <a:pt x="2695" y="4879"/>
                  <a:pt x="2846" y="4970"/>
                  <a:pt x="3153" y="5105"/>
                </a:cubicBezTo>
                <a:cubicBezTo>
                  <a:pt x="3611" y="5308"/>
                  <a:pt x="4165" y="5399"/>
                  <a:pt x="4838" y="5386"/>
                </a:cubicBezTo>
                <a:lnTo>
                  <a:pt x="5235" y="5380"/>
                </a:lnTo>
                <a:lnTo>
                  <a:pt x="5292" y="5458"/>
                </a:lnTo>
                <a:lnTo>
                  <a:pt x="5346" y="5536"/>
                </a:lnTo>
                <a:lnTo>
                  <a:pt x="5208" y="5605"/>
                </a:lnTo>
                <a:cubicBezTo>
                  <a:pt x="4803" y="5801"/>
                  <a:pt x="4136" y="6185"/>
                  <a:pt x="3786" y="6427"/>
                </a:cubicBezTo>
                <a:cubicBezTo>
                  <a:pt x="2207" y="7521"/>
                  <a:pt x="1100" y="8863"/>
                  <a:pt x="475" y="10441"/>
                </a:cubicBezTo>
                <a:cubicBezTo>
                  <a:pt x="322" y="10828"/>
                  <a:pt x="255" y="11050"/>
                  <a:pt x="151" y="11505"/>
                </a:cubicBezTo>
                <a:cubicBezTo>
                  <a:pt x="13" y="12117"/>
                  <a:pt x="-2" y="12251"/>
                  <a:pt x="0" y="13055"/>
                </a:cubicBezTo>
                <a:cubicBezTo>
                  <a:pt x="2" y="13879"/>
                  <a:pt x="19" y="14028"/>
                  <a:pt x="205" y="14799"/>
                </a:cubicBezTo>
                <a:cubicBezTo>
                  <a:pt x="592" y="16402"/>
                  <a:pt x="1631" y="17953"/>
                  <a:pt x="3106" y="19127"/>
                </a:cubicBezTo>
                <a:cubicBezTo>
                  <a:pt x="3968" y="19813"/>
                  <a:pt x="4880" y="20320"/>
                  <a:pt x="6118" y="20802"/>
                </a:cubicBezTo>
                <a:cubicBezTo>
                  <a:pt x="6191" y="20830"/>
                  <a:pt x="6246" y="20854"/>
                  <a:pt x="6306" y="20879"/>
                </a:cubicBezTo>
                <a:cubicBezTo>
                  <a:pt x="6307" y="20879"/>
                  <a:pt x="6313" y="20877"/>
                  <a:pt x="6313" y="20877"/>
                </a:cubicBezTo>
                <a:cubicBezTo>
                  <a:pt x="6329" y="20869"/>
                  <a:pt x="6472" y="20909"/>
                  <a:pt x="6633" y="20963"/>
                </a:cubicBezTo>
                <a:cubicBezTo>
                  <a:pt x="7443" y="21236"/>
                  <a:pt x="8610" y="21474"/>
                  <a:pt x="9450" y="21538"/>
                </a:cubicBezTo>
                <a:cubicBezTo>
                  <a:pt x="9527" y="21543"/>
                  <a:pt x="9586" y="21551"/>
                  <a:pt x="9628" y="21560"/>
                </a:cubicBezTo>
                <a:cubicBezTo>
                  <a:pt x="9682" y="21553"/>
                  <a:pt x="9725" y="21557"/>
                  <a:pt x="9736" y="21571"/>
                </a:cubicBezTo>
                <a:cubicBezTo>
                  <a:pt x="9747" y="21586"/>
                  <a:pt x="9844" y="21597"/>
                  <a:pt x="9955" y="21596"/>
                </a:cubicBezTo>
                <a:cubicBezTo>
                  <a:pt x="10063" y="21595"/>
                  <a:pt x="10404" y="21592"/>
                  <a:pt x="10713" y="21590"/>
                </a:cubicBezTo>
                <a:cubicBezTo>
                  <a:pt x="11311" y="21588"/>
                  <a:pt x="11770" y="21581"/>
                  <a:pt x="11794" y="21571"/>
                </a:cubicBezTo>
                <a:cubicBezTo>
                  <a:pt x="11817" y="21562"/>
                  <a:pt x="11986" y="21551"/>
                  <a:pt x="12114" y="21549"/>
                </a:cubicBezTo>
                <a:cubicBezTo>
                  <a:pt x="12135" y="21532"/>
                  <a:pt x="12199" y="21521"/>
                  <a:pt x="12333" y="21510"/>
                </a:cubicBezTo>
                <a:cubicBezTo>
                  <a:pt x="13004" y="21456"/>
                  <a:pt x="14124" y="21219"/>
                  <a:pt x="14867" y="20974"/>
                </a:cubicBezTo>
                <a:cubicBezTo>
                  <a:pt x="14999" y="20930"/>
                  <a:pt x="15106" y="20903"/>
                  <a:pt x="15143" y="20902"/>
                </a:cubicBezTo>
                <a:cubicBezTo>
                  <a:pt x="15150" y="20899"/>
                  <a:pt x="15149" y="20899"/>
                  <a:pt x="15156" y="20896"/>
                </a:cubicBezTo>
                <a:cubicBezTo>
                  <a:pt x="16279" y="20472"/>
                  <a:pt x="16737" y="20254"/>
                  <a:pt x="17491" y="19788"/>
                </a:cubicBezTo>
                <a:cubicBezTo>
                  <a:pt x="19800" y="18360"/>
                  <a:pt x="21280" y="16173"/>
                  <a:pt x="21561" y="13774"/>
                </a:cubicBezTo>
                <a:cubicBezTo>
                  <a:pt x="21598" y="13456"/>
                  <a:pt x="21598" y="12553"/>
                  <a:pt x="21561" y="12208"/>
                </a:cubicBezTo>
                <a:cubicBezTo>
                  <a:pt x="21393" y="10644"/>
                  <a:pt x="20655" y="9087"/>
                  <a:pt x="19492" y="7833"/>
                </a:cubicBezTo>
                <a:cubicBezTo>
                  <a:pt x="18240" y="6482"/>
                  <a:pt x="16435" y="5406"/>
                  <a:pt x="14503" y="4864"/>
                </a:cubicBezTo>
                <a:cubicBezTo>
                  <a:pt x="14292" y="4804"/>
                  <a:pt x="14107" y="4745"/>
                  <a:pt x="14092" y="4733"/>
                </a:cubicBezTo>
                <a:cubicBezTo>
                  <a:pt x="14053" y="4701"/>
                  <a:pt x="14127" y="4468"/>
                  <a:pt x="14206" y="4366"/>
                </a:cubicBezTo>
                <a:cubicBezTo>
                  <a:pt x="14279" y="4274"/>
                  <a:pt x="14525" y="3495"/>
                  <a:pt x="14510" y="3408"/>
                </a:cubicBezTo>
                <a:cubicBezTo>
                  <a:pt x="14492" y="3308"/>
                  <a:pt x="14076" y="3175"/>
                  <a:pt x="13657" y="3136"/>
                </a:cubicBezTo>
                <a:cubicBezTo>
                  <a:pt x="13408" y="3112"/>
                  <a:pt x="13380" y="3137"/>
                  <a:pt x="13240" y="3561"/>
                </a:cubicBezTo>
                <a:cubicBezTo>
                  <a:pt x="13171" y="3768"/>
                  <a:pt x="13118" y="3987"/>
                  <a:pt x="13112" y="4089"/>
                </a:cubicBezTo>
                <a:cubicBezTo>
                  <a:pt x="13098" y="4327"/>
                  <a:pt x="13069" y="4455"/>
                  <a:pt x="13021" y="4489"/>
                </a:cubicBezTo>
                <a:cubicBezTo>
                  <a:pt x="12989" y="4510"/>
                  <a:pt x="12895" y="4507"/>
                  <a:pt x="12630" y="4469"/>
                </a:cubicBezTo>
                <a:cubicBezTo>
                  <a:pt x="11599" y="4322"/>
                  <a:pt x="10109" y="4320"/>
                  <a:pt x="9072" y="4466"/>
                </a:cubicBezTo>
                <a:cubicBezTo>
                  <a:pt x="8567" y="4537"/>
                  <a:pt x="7836" y="4676"/>
                  <a:pt x="7543" y="4758"/>
                </a:cubicBezTo>
                <a:cubicBezTo>
                  <a:pt x="7401" y="4798"/>
                  <a:pt x="7267" y="4830"/>
                  <a:pt x="7246" y="4830"/>
                </a:cubicBezTo>
                <a:cubicBezTo>
                  <a:pt x="7225" y="4830"/>
                  <a:pt x="7179" y="4785"/>
                  <a:pt x="7145" y="4730"/>
                </a:cubicBezTo>
                <a:lnTo>
                  <a:pt x="7085" y="4630"/>
                </a:lnTo>
                <a:lnTo>
                  <a:pt x="7226" y="4497"/>
                </a:lnTo>
                <a:cubicBezTo>
                  <a:pt x="7721" y="4030"/>
                  <a:pt x="7973" y="3687"/>
                  <a:pt x="8099" y="3305"/>
                </a:cubicBezTo>
                <a:cubicBezTo>
                  <a:pt x="8154" y="3137"/>
                  <a:pt x="8166" y="3047"/>
                  <a:pt x="8166" y="2647"/>
                </a:cubicBezTo>
                <a:cubicBezTo>
                  <a:pt x="8166" y="2224"/>
                  <a:pt x="8159" y="2161"/>
                  <a:pt x="8089" y="1947"/>
                </a:cubicBezTo>
                <a:cubicBezTo>
                  <a:pt x="7703" y="768"/>
                  <a:pt x="6441" y="-3"/>
                  <a:pt x="4905" y="0"/>
                </a:cubicBezTo>
                <a:close/>
              </a:path>
            </a:pathLst>
          </a:custGeom>
          <a:ln w="12700">
            <a:miter lim="400000"/>
          </a:ln>
        </p:spPr>
      </p:pic>
      <p:sp>
        <p:nvSpPr>
          <p:cNvPr id="185" name="Shape 185"/>
          <p:cNvSpPr/>
          <p:nvPr/>
        </p:nvSpPr>
        <p:spPr>
          <a:xfrm>
            <a:off x="2683223" y="786542"/>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Time</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83">
                                            <p:bg/>
                                          </p:spTgt>
                                        </p:tgtEl>
                                        <p:attrNameLst>
                                          <p:attrName>style.visibility</p:attrName>
                                        </p:attrNameLst>
                                      </p:cBhvr>
                                      <p:to>
                                        <p:strVal val="visible"/>
                                      </p:to>
                                    </p:set>
                                    <p:animEffect transition="in" filter="wipe(left)">
                                      <p:cBhvr>
                                        <p:cTn id="7" dur="1000"/>
                                        <p:tgtEl>
                                          <p:spTgt spid="183">
                                            <p:bg/>
                                          </p:spTgt>
                                        </p:tgtEl>
                                      </p:cBhvr>
                                    </p:animEffect>
                                  </p:childTnLst>
                                </p:cTn>
                              </p:par>
                              <p:par>
                                <p:cTn id="8" presetID="22" presetClass="entr" presetSubtype="8" fill="hold" grpId="0" nodeType="withEffect">
                                  <p:stCondLst>
                                    <p:cond delay="0"/>
                                  </p:stCondLst>
                                  <p:iterate>
                                    <p:tmAbs val="0"/>
                                  </p:iterate>
                                  <p:childTnLst>
                                    <p:set>
                                      <p:cBhvr>
                                        <p:cTn id="9" fill="hold"/>
                                        <p:tgtEl>
                                          <p:spTgt spid="183">
                                            <p:txEl>
                                              <p:pRg st="0" end="0"/>
                                            </p:txEl>
                                          </p:spTgt>
                                        </p:tgtEl>
                                        <p:attrNameLst>
                                          <p:attrName>style.visibility</p:attrName>
                                        </p:attrNameLst>
                                      </p:cBhvr>
                                      <p:to>
                                        <p:strVal val="visible"/>
                                      </p:to>
                                    </p:set>
                                    <p:animEffect transition="in" filter="wipe(left)">
                                      <p:cBhvr>
                                        <p:cTn id="10" dur="1000"/>
                                        <p:tgtEl>
                                          <p:spTgt spid="18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83">
                                            <p:txEl>
                                              <p:pRg st="1" end="1"/>
                                            </p:txEl>
                                          </p:spTgt>
                                        </p:tgtEl>
                                        <p:attrNameLst>
                                          <p:attrName>style.visibility</p:attrName>
                                        </p:attrNameLst>
                                      </p:cBhvr>
                                      <p:to>
                                        <p:strVal val="visible"/>
                                      </p:to>
                                    </p:set>
                                    <p:animEffect transition="in" filter="wipe(left)">
                                      <p:cBhvr>
                                        <p:cTn id="15" dur="1000"/>
                                        <p:tgtEl>
                                          <p:spTgt spid="18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83">
                                            <p:txEl>
                                              <p:pRg st="2" end="2"/>
                                            </p:txEl>
                                          </p:spTgt>
                                        </p:tgtEl>
                                        <p:attrNameLst>
                                          <p:attrName>style.visibility</p:attrName>
                                        </p:attrNameLst>
                                      </p:cBhvr>
                                      <p:to>
                                        <p:strVal val="visible"/>
                                      </p:to>
                                    </p:set>
                                    <p:animEffect transition="in" filter="wipe(left)">
                                      <p:cBhvr>
                                        <p:cTn id="20" dur="1000"/>
                                        <p:tgtEl>
                                          <p:spTgt spid="1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build="p" bldLvl="5"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body" idx="1"/>
          </p:nvPr>
        </p:nvSpPr>
        <p:spPr>
          <a:prstGeom prst="rect">
            <a:avLst/>
          </a:prstGeom>
        </p:spPr>
        <p:txBody>
          <a:bodyPr/>
          <a:lstStyle/>
          <a:p>
            <a:r>
              <a:rPr dirty="0"/>
              <a:t>A large amount of research </a:t>
            </a:r>
            <a:br>
              <a:rPr dirty="0"/>
            </a:br>
            <a:r>
              <a:rPr dirty="0"/>
              <a:t>indicates that your </a:t>
            </a:r>
            <a:r>
              <a:rPr b="1" dirty="0">
                <a:solidFill>
                  <a:srgbClr val="C182FF"/>
                </a:solidFill>
              </a:rPr>
              <a:t>socio-economic</a:t>
            </a:r>
            <a:br>
              <a:rPr b="1" dirty="0">
                <a:solidFill>
                  <a:srgbClr val="C182FF"/>
                </a:solidFill>
              </a:rPr>
            </a:br>
            <a:r>
              <a:rPr b="1" dirty="0">
                <a:solidFill>
                  <a:srgbClr val="C182FF"/>
                </a:solidFill>
              </a:rPr>
              <a:t>status</a:t>
            </a:r>
            <a:r>
              <a:rPr dirty="0"/>
              <a:t> may </a:t>
            </a:r>
            <a:r>
              <a:rPr b="1" dirty="0">
                <a:solidFill>
                  <a:srgbClr val="C182FF"/>
                </a:solidFill>
              </a:rPr>
              <a:t>influence</a:t>
            </a:r>
            <a:r>
              <a:rPr dirty="0"/>
              <a:t> the amount </a:t>
            </a:r>
            <a:br>
              <a:rPr dirty="0"/>
            </a:br>
            <a:r>
              <a:rPr dirty="0"/>
              <a:t>of </a:t>
            </a:r>
            <a:r>
              <a:rPr b="1" dirty="0">
                <a:solidFill>
                  <a:srgbClr val="C182FF"/>
                </a:solidFill>
              </a:rPr>
              <a:t>physical activity</a:t>
            </a:r>
            <a:r>
              <a:rPr dirty="0"/>
              <a:t> you undertake.</a:t>
            </a:r>
          </a:p>
          <a:p>
            <a:pPr marL="525779" lvl="1" indent="-525779">
              <a:buClr>
                <a:srgbClr val="C182FF"/>
              </a:buClr>
              <a:buSzPct val="100000"/>
              <a:buFont typeface="Lucida Grande"/>
              <a:buChar char="•"/>
            </a:pPr>
            <a:r>
              <a:rPr dirty="0"/>
              <a:t>Activities that are considered more upper or middle class are played by those who are </a:t>
            </a:r>
            <a:r>
              <a:rPr b="1" dirty="0">
                <a:solidFill>
                  <a:srgbClr val="C182FF"/>
                </a:solidFill>
              </a:rPr>
              <a:t>wealthier</a:t>
            </a:r>
            <a:r>
              <a:rPr dirty="0"/>
              <a:t>. These include </a:t>
            </a:r>
            <a:r>
              <a:rPr b="1" dirty="0">
                <a:solidFill>
                  <a:srgbClr val="C182FF"/>
                </a:solidFill>
              </a:rPr>
              <a:t>Golf</a:t>
            </a:r>
            <a:r>
              <a:rPr dirty="0"/>
              <a:t> and </a:t>
            </a:r>
            <a:r>
              <a:rPr b="1" dirty="0">
                <a:solidFill>
                  <a:srgbClr val="C182FF"/>
                </a:solidFill>
              </a:rPr>
              <a:t>Tennis</a:t>
            </a:r>
            <a:r>
              <a:rPr dirty="0"/>
              <a:t>.</a:t>
            </a:r>
          </a:p>
          <a:p>
            <a:pPr marL="525779" lvl="1" indent="-525779">
              <a:buClr>
                <a:srgbClr val="C182FF"/>
              </a:buClr>
              <a:buSzPct val="100000"/>
              <a:buFont typeface="Lucida Grande"/>
              <a:buChar char="•"/>
            </a:pPr>
            <a:r>
              <a:rPr dirty="0"/>
              <a:t>In general those who are regularly in employment and work in </a:t>
            </a:r>
            <a:r>
              <a:rPr b="1" dirty="0">
                <a:solidFill>
                  <a:srgbClr val="C182FF"/>
                </a:solidFill>
              </a:rPr>
              <a:t>middle</a:t>
            </a:r>
            <a:r>
              <a:rPr dirty="0"/>
              <a:t> or </a:t>
            </a:r>
            <a:r>
              <a:rPr b="1" dirty="0">
                <a:solidFill>
                  <a:srgbClr val="C182FF"/>
                </a:solidFill>
              </a:rPr>
              <a:t>upper management</a:t>
            </a:r>
            <a:r>
              <a:rPr dirty="0"/>
              <a:t> are </a:t>
            </a:r>
            <a:r>
              <a:rPr b="1" dirty="0">
                <a:solidFill>
                  <a:srgbClr val="C182FF"/>
                </a:solidFill>
              </a:rPr>
              <a:t>more likely to take part in physical activity</a:t>
            </a:r>
            <a:r>
              <a:rPr dirty="0"/>
              <a:t>.</a:t>
            </a:r>
          </a:p>
        </p:txBody>
      </p:sp>
      <p:pic>
        <p:nvPicPr>
          <p:cNvPr id="188" name="dreamstime_l_16305115.jpg"/>
          <p:cNvPicPr>
            <a:picLocks noChangeAspect="1"/>
          </p:cNvPicPr>
          <p:nvPr/>
        </p:nvPicPr>
        <p:blipFill>
          <a:blip r:embed="rId2"/>
          <a:srcRect l="4947" t="2861" r="5230" b="7447"/>
          <a:stretch>
            <a:fillRect/>
          </a:stretch>
        </p:blipFill>
        <p:spPr>
          <a:xfrm>
            <a:off x="9003823" y="2115982"/>
            <a:ext cx="3391695" cy="2257822"/>
          </a:xfrm>
          <a:custGeom>
            <a:avLst/>
            <a:gdLst/>
            <a:ahLst/>
            <a:cxnLst>
              <a:cxn ang="0">
                <a:pos x="wd2" y="hd2"/>
              </a:cxn>
              <a:cxn ang="5400000">
                <a:pos x="wd2" y="hd2"/>
              </a:cxn>
              <a:cxn ang="10800000">
                <a:pos x="wd2" y="hd2"/>
              </a:cxn>
              <a:cxn ang="16200000">
                <a:pos x="wd2" y="hd2"/>
              </a:cxn>
            </a:cxnLst>
            <a:rect l="0" t="0" r="r" b="b"/>
            <a:pathLst>
              <a:path w="21600" h="21600" extrusionOk="0">
                <a:moveTo>
                  <a:pt x="1213" y="0"/>
                </a:moveTo>
                <a:cubicBezTo>
                  <a:pt x="543" y="0"/>
                  <a:pt x="0" y="816"/>
                  <a:pt x="0" y="1822"/>
                </a:cubicBezTo>
                <a:lnTo>
                  <a:pt x="0" y="19778"/>
                </a:lnTo>
                <a:cubicBezTo>
                  <a:pt x="0" y="20784"/>
                  <a:pt x="543" y="21600"/>
                  <a:pt x="1213" y="21600"/>
                </a:cubicBezTo>
                <a:lnTo>
                  <a:pt x="20387" y="21600"/>
                </a:lnTo>
                <a:cubicBezTo>
                  <a:pt x="21057" y="21600"/>
                  <a:pt x="21600" y="20784"/>
                  <a:pt x="21600" y="19778"/>
                </a:cubicBezTo>
                <a:lnTo>
                  <a:pt x="21600" y="1822"/>
                </a:lnTo>
                <a:cubicBezTo>
                  <a:pt x="21600" y="816"/>
                  <a:pt x="21057" y="0"/>
                  <a:pt x="20387" y="0"/>
                </a:cubicBezTo>
                <a:lnTo>
                  <a:pt x="1213" y="0"/>
                </a:lnTo>
                <a:close/>
              </a:path>
            </a:pathLst>
          </a:custGeom>
          <a:ln w="12700">
            <a:miter lim="400000"/>
          </a:ln>
        </p:spPr>
      </p:pic>
      <p:sp>
        <p:nvSpPr>
          <p:cNvPr id="189" name="Shape 189"/>
          <p:cNvSpPr/>
          <p:nvPr/>
        </p:nvSpPr>
        <p:spPr>
          <a:xfrm>
            <a:off x="2612620" y="802040"/>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Cost</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87">
                                            <p:bg/>
                                          </p:spTgt>
                                        </p:tgtEl>
                                        <p:attrNameLst>
                                          <p:attrName>style.visibility</p:attrName>
                                        </p:attrNameLst>
                                      </p:cBhvr>
                                      <p:to>
                                        <p:strVal val="visible"/>
                                      </p:to>
                                    </p:set>
                                    <p:animEffect transition="in" filter="wipe(left)">
                                      <p:cBhvr>
                                        <p:cTn id="7" dur="1000"/>
                                        <p:tgtEl>
                                          <p:spTgt spid="187">
                                            <p:bg/>
                                          </p:spTgt>
                                        </p:tgtEl>
                                      </p:cBhvr>
                                    </p:animEffect>
                                  </p:childTnLst>
                                </p:cTn>
                              </p:par>
                              <p:par>
                                <p:cTn id="8" presetID="22" presetClass="entr" presetSubtype="8" fill="hold" grpId="0" nodeType="withEffect">
                                  <p:stCondLst>
                                    <p:cond delay="0"/>
                                  </p:stCondLst>
                                  <p:iterate>
                                    <p:tmAbs val="0"/>
                                  </p:iterate>
                                  <p:childTnLst>
                                    <p:set>
                                      <p:cBhvr>
                                        <p:cTn id="9" fill="hold"/>
                                        <p:tgtEl>
                                          <p:spTgt spid="187">
                                            <p:txEl>
                                              <p:pRg st="0" end="0"/>
                                            </p:txEl>
                                          </p:spTgt>
                                        </p:tgtEl>
                                        <p:attrNameLst>
                                          <p:attrName>style.visibility</p:attrName>
                                        </p:attrNameLst>
                                      </p:cBhvr>
                                      <p:to>
                                        <p:strVal val="visible"/>
                                      </p:to>
                                    </p:set>
                                    <p:animEffect transition="in" filter="wipe(left)">
                                      <p:cBhvr>
                                        <p:cTn id="10" dur="1000"/>
                                        <p:tgtEl>
                                          <p:spTgt spid="18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87">
                                            <p:txEl>
                                              <p:pRg st="1" end="1"/>
                                            </p:txEl>
                                          </p:spTgt>
                                        </p:tgtEl>
                                        <p:attrNameLst>
                                          <p:attrName>style.visibility</p:attrName>
                                        </p:attrNameLst>
                                      </p:cBhvr>
                                      <p:to>
                                        <p:strVal val="visible"/>
                                      </p:to>
                                    </p:set>
                                    <p:animEffect transition="in" filter="wipe(left)">
                                      <p:cBhvr>
                                        <p:cTn id="15" dur="1000"/>
                                        <p:tgtEl>
                                          <p:spTgt spid="18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87">
                                            <p:txEl>
                                              <p:pRg st="2" end="2"/>
                                            </p:txEl>
                                          </p:spTgt>
                                        </p:tgtEl>
                                        <p:attrNameLst>
                                          <p:attrName>style.visibility</p:attrName>
                                        </p:attrNameLst>
                                      </p:cBhvr>
                                      <p:to>
                                        <p:strVal val="visible"/>
                                      </p:to>
                                    </p:set>
                                    <p:animEffect transition="in" filter="wipe(left)">
                                      <p:cBhvr>
                                        <p:cTn id="20" dur="1000"/>
                                        <p:tgtEl>
                                          <p:spTgt spid="1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build="p" bldLvl="5"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p:cNvSpPr>
          <p:nvPr>
            <p:ph type="body" idx="1"/>
          </p:nvPr>
        </p:nvSpPr>
        <p:spPr>
          <a:prstGeom prst="rect">
            <a:avLst/>
          </a:prstGeom>
        </p:spPr>
        <p:txBody>
          <a:bodyPr>
            <a:normAutofit lnSpcReduction="10000"/>
          </a:bodyPr>
          <a:lstStyle/>
          <a:p>
            <a:pPr defTabSz="572516">
              <a:spcBef>
                <a:spcPts val="1600"/>
              </a:spcBef>
              <a:defRPr sz="3528"/>
            </a:pPr>
            <a:r>
              <a:rPr dirty="0"/>
              <a:t>What activities you take part in may largely </a:t>
            </a:r>
            <a:br>
              <a:rPr dirty="0"/>
            </a:br>
            <a:r>
              <a:rPr dirty="0"/>
              <a:t>be determined by what you can </a:t>
            </a:r>
            <a:r>
              <a:rPr b="1" dirty="0">
                <a:solidFill>
                  <a:srgbClr val="C182FF"/>
                </a:solidFill>
              </a:rPr>
              <a:t>afford</a:t>
            </a:r>
            <a:r>
              <a:rPr dirty="0"/>
              <a:t>. </a:t>
            </a:r>
            <a:br>
              <a:rPr dirty="0"/>
            </a:br>
            <a:r>
              <a:rPr dirty="0"/>
              <a:t>Some activities </a:t>
            </a:r>
            <a:r>
              <a:rPr b="1" dirty="0">
                <a:solidFill>
                  <a:srgbClr val="C182FF"/>
                </a:solidFill>
              </a:rPr>
              <a:t>cost</a:t>
            </a:r>
            <a:r>
              <a:rPr dirty="0"/>
              <a:t> more than others.</a:t>
            </a:r>
          </a:p>
          <a:p>
            <a:pPr marL="571500" lvl="2" indent="-571500" defTabSz="572516">
              <a:spcBef>
                <a:spcPts val="1600"/>
              </a:spcBef>
              <a:buClr>
                <a:srgbClr val="C182FF"/>
              </a:buClr>
              <a:buFont typeface="Arial" charset="0"/>
              <a:buChar char="•"/>
              <a:defRPr sz="3528"/>
            </a:pPr>
            <a:r>
              <a:rPr dirty="0"/>
              <a:t>Activities like </a:t>
            </a:r>
            <a:r>
              <a:rPr b="1" dirty="0">
                <a:solidFill>
                  <a:srgbClr val="C182FF"/>
                </a:solidFill>
              </a:rPr>
              <a:t>sailing</a:t>
            </a:r>
            <a:r>
              <a:rPr dirty="0"/>
              <a:t>, </a:t>
            </a:r>
            <a:r>
              <a:rPr b="1" dirty="0">
                <a:solidFill>
                  <a:srgbClr val="C182FF"/>
                </a:solidFill>
              </a:rPr>
              <a:t>golfing</a:t>
            </a:r>
            <a:r>
              <a:rPr dirty="0"/>
              <a:t> and</a:t>
            </a:r>
            <a:br>
              <a:rPr dirty="0"/>
            </a:br>
            <a:r>
              <a:rPr b="1" dirty="0">
                <a:solidFill>
                  <a:srgbClr val="C182FF"/>
                </a:solidFill>
              </a:rPr>
              <a:t>skiing</a:t>
            </a:r>
            <a:r>
              <a:rPr dirty="0"/>
              <a:t> can be</a:t>
            </a:r>
            <a:r>
              <a:rPr b="1" dirty="0">
                <a:solidFill>
                  <a:srgbClr val="C182FF"/>
                </a:solidFill>
              </a:rPr>
              <a:t> very expensive</a:t>
            </a:r>
            <a:r>
              <a:rPr dirty="0"/>
              <a:t>, </a:t>
            </a:r>
            <a:br>
              <a:rPr dirty="0"/>
            </a:br>
            <a:r>
              <a:rPr dirty="0"/>
              <a:t>so only those who have a larger disposable income can afford.</a:t>
            </a:r>
          </a:p>
          <a:p>
            <a:pPr marL="571500" lvl="2" indent="-571500" defTabSz="572516">
              <a:spcBef>
                <a:spcPts val="1600"/>
              </a:spcBef>
              <a:buClr>
                <a:srgbClr val="C182FF"/>
              </a:buClr>
              <a:buFont typeface="Arial" charset="0"/>
              <a:buChar char="•"/>
              <a:defRPr sz="3528"/>
            </a:pPr>
            <a:r>
              <a:rPr dirty="0"/>
              <a:t>Others such as </a:t>
            </a:r>
            <a:r>
              <a:rPr b="1" dirty="0">
                <a:solidFill>
                  <a:srgbClr val="C182FF"/>
                </a:solidFill>
              </a:rPr>
              <a:t>jogging</a:t>
            </a:r>
            <a:r>
              <a:rPr dirty="0"/>
              <a:t>, </a:t>
            </a:r>
            <a:r>
              <a:rPr b="1" dirty="0">
                <a:solidFill>
                  <a:srgbClr val="C182FF"/>
                </a:solidFill>
              </a:rPr>
              <a:t>playing football </a:t>
            </a:r>
            <a:r>
              <a:rPr dirty="0"/>
              <a:t>in the park and </a:t>
            </a:r>
            <a:r>
              <a:rPr b="1" dirty="0">
                <a:solidFill>
                  <a:srgbClr val="C182FF"/>
                </a:solidFill>
              </a:rPr>
              <a:t>swimming</a:t>
            </a:r>
            <a:r>
              <a:rPr dirty="0"/>
              <a:t> are </a:t>
            </a:r>
            <a:r>
              <a:rPr b="1" dirty="0">
                <a:solidFill>
                  <a:srgbClr val="C182FF"/>
                </a:solidFill>
              </a:rPr>
              <a:t>cheaper</a:t>
            </a:r>
            <a:r>
              <a:rPr dirty="0"/>
              <a:t> and more can take part.</a:t>
            </a:r>
          </a:p>
          <a:p>
            <a:pPr marL="571500" lvl="2" indent="-571500" defTabSz="572516">
              <a:spcBef>
                <a:spcPts val="1600"/>
              </a:spcBef>
              <a:buClr>
                <a:srgbClr val="C182FF"/>
              </a:buClr>
              <a:buFont typeface="Arial" charset="0"/>
              <a:buChar char="•"/>
              <a:defRPr sz="3528"/>
            </a:pPr>
            <a:r>
              <a:rPr dirty="0"/>
              <a:t>A number of </a:t>
            </a:r>
            <a:r>
              <a:rPr b="1" dirty="0">
                <a:solidFill>
                  <a:srgbClr val="C182FF"/>
                </a:solidFill>
              </a:rPr>
              <a:t>leisure facilities offer discounts</a:t>
            </a:r>
            <a:r>
              <a:rPr dirty="0"/>
              <a:t> to those who are on benefits due to </a:t>
            </a:r>
            <a:r>
              <a:rPr b="1" dirty="0">
                <a:solidFill>
                  <a:srgbClr val="C182FF"/>
                </a:solidFill>
              </a:rPr>
              <a:t>unemployment</a:t>
            </a:r>
            <a:r>
              <a:rPr dirty="0"/>
              <a:t> and other social circumstances.</a:t>
            </a:r>
          </a:p>
        </p:txBody>
      </p:sp>
      <p:pic>
        <p:nvPicPr>
          <p:cNvPr id="192" name="Pound sign - Money.jpg"/>
          <p:cNvPicPr>
            <a:picLocks noChangeAspect="1"/>
          </p:cNvPicPr>
          <p:nvPr/>
        </p:nvPicPr>
        <p:blipFill>
          <a:blip r:embed="rId2"/>
          <a:srcRect l="14985" t="7804" r="12897" b="12736"/>
          <a:stretch>
            <a:fillRect/>
          </a:stretch>
        </p:blipFill>
        <p:spPr>
          <a:xfrm>
            <a:off x="9894725" y="1802313"/>
            <a:ext cx="1993903" cy="3050783"/>
          </a:xfrm>
          <a:custGeom>
            <a:avLst/>
            <a:gdLst/>
            <a:ahLst/>
            <a:cxnLst>
              <a:cxn ang="0">
                <a:pos x="wd2" y="hd2"/>
              </a:cxn>
              <a:cxn ang="5400000">
                <a:pos x="wd2" y="hd2"/>
              </a:cxn>
              <a:cxn ang="10800000">
                <a:pos x="wd2" y="hd2"/>
              </a:cxn>
              <a:cxn ang="16200000">
                <a:pos x="wd2" y="hd2"/>
              </a:cxn>
            </a:cxnLst>
            <a:rect l="0" t="0" r="r" b="b"/>
            <a:pathLst>
              <a:path w="21599" h="21598" extrusionOk="0">
                <a:moveTo>
                  <a:pt x="14071" y="0"/>
                </a:moveTo>
                <a:cubicBezTo>
                  <a:pt x="12333" y="1"/>
                  <a:pt x="10639" y="233"/>
                  <a:pt x="8981" y="697"/>
                </a:cubicBezTo>
                <a:cubicBezTo>
                  <a:pt x="7381" y="1145"/>
                  <a:pt x="5941" y="1867"/>
                  <a:pt x="4948" y="2714"/>
                </a:cubicBezTo>
                <a:cubicBezTo>
                  <a:pt x="3843" y="3658"/>
                  <a:pt x="3244" y="4637"/>
                  <a:pt x="3009" y="5889"/>
                </a:cubicBezTo>
                <a:cubicBezTo>
                  <a:pt x="2937" y="6272"/>
                  <a:pt x="2938" y="7289"/>
                  <a:pt x="3009" y="7752"/>
                </a:cubicBezTo>
                <a:cubicBezTo>
                  <a:pt x="3132" y="8549"/>
                  <a:pt x="3261" y="8934"/>
                  <a:pt x="3701" y="9834"/>
                </a:cubicBezTo>
                <a:lnTo>
                  <a:pt x="3848" y="10138"/>
                </a:lnTo>
                <a:lnTo>
                  <a:pt x="3787" y="10216"/>
                </a:lnTo>
                <a:cubicBezTo>
                  <a:pt x="3652" y="10399"/>
                  <a:pt x="3545" y="10425"/>
                  <a:pt x="1900" y="10649"/>
                </a:cubicBezTo>
                <a:cubicBezTo>
                  <a:pt x="891" y="10787"/>
                  <a:pt x="506" y="10880"/>
                  <a:pt x="223" y="11056"/>
                </a:cubicBezTo>
                <a:cubicBezTo>
                  <a:pt x="14" y="11187"/>
                  <a:pt x="-1" y="11226"/>
                  <a:pt x="0" y="11652"/>
                </a:cubicBezTo>
                <a:cubicBezTo>
                  <a:pt x="1" y="12058"/>
                  <a:pt x="44" y="12274"/>
                  <a:pt x="167" y="12520"/>
                </a:cubicBezTo>
                <a:cubicBezTo>
                  <a:pt x="255" y="12695"/>
                  <a:pt x="1153" y="13931"/>
                  <a:pt x="1298" y="14074"/>
                </a:cubicBezTo>
                <a:cubicBezTo>
                  <a:pt x="1494" y="14268"/>
                  <a:pt x="1648" y="14317"/>
                  <a:pt x="2124" y="14333"/>
                </a:cubicBezTo>
                <a:cubicBezTo>
                  <a:pt x="2500" y="14345"/>
                  <a:pt x="2822" y="14312"/>
                  <a:pt x="3714" y="14181"/>
                </a:cubicBezTo>
                <a:cubicBezTo>
                  <a:pt x="4910" y="14004"/>
                  <a:pt x="5052" y="13987"/>
                  <a:pt x="5081" y="14007"/>
                </a:cubicBezTo>
                <a:cubicBezTo>
                  <a:pt x="5129" y="14038"/>
                  <a:pt x="5142" y="14354"/>
                  <a:pt x="5107" y="14577"/>
                </a:cubicBezTo>
                <a:cubicBezTo>
                  <a:pt x="5067" y="14837"/>
                  <a:pt x="4974" y="15255"/>
                  <a:pt x="4897" y="15521"/>
                </a:cubicBezTo>
                <a:cubicBezTo>
                  <a:pt x="4771" y="15952"/>
                  <a:pt x="4430" y="16346"/>
                  <a:pt x="3860" y="16715"/>
                </a:cubicBezTo>
                <a:cubicBezTo>
                  <a:pt x="3614" y="16875"/>
                  <a:pt x="3416" y="16967"/>
                  <a:pt x="2940" y="17148"/>
                </a:cubicBezTo>
                <a:cubicBezTo>
                  <a:pt x="2263" y="17405"/>
                  <a:pt x="2070" y="17473"/>
                  <a:pt x="1767" y="17561"/>
                </a:cubicBezTo>
                <a:cubicBezTo>
                  <a:pt x="1601" y="17609"/>
                  <a:pt x="1429" y="17672"/>
                  <a:pt x="1384" y="17699"/>
                </a:cubicBezTo>
                <a:cubicBezTo>
                  <a:pt x="1204" y="17808"/>
                  <a:pt x="1177" y="18027"/>
                  <a:pt x="1272" y="18685"/>
                </a:cubicBezTo>
                <a:cubicBezTo>
                  <a:pt x="1342" y="19160"/>
                  <a:pt x="1405" y="19461"/>
                  <a:pt x="1466" y="19598"/>
                </a:cubicBezTo>
                <a:cubicBezTo>
                  <a:pt x="1531" y="19744"/>
                  <a:pt x="2403" y="21166"/>
                  <a:pt x="2528" y="21332"/>
                </a:cubicBezTo>
                <a:cubicBezTo>
                  <a:pt x="2641" y="21481"/>
                  <a:pt x="2743" y="21548"/>
                  <a:pt x="2910" y="21579"/>
                </a:cubicBezTo>
                <a:cubicBezTo>
                  <a:pt x="2967" y="21589"/>
                  <a:pt x="3065" y="21598"/>
                  <a:pt x="3130" y="21599"/>
                </a:cubicBezTo>
                <a:cubicBezTo>
                  <a:pt x="3253" y="21600"/>
                  <a:pt x="3761" y="21535"/>
                  <a:pt x="3860" y="21506"/>
                </a:cubicBezTo>
                <a:cubicBezTo>
                  <a:pt x="4034" y="21455"/>
                  <a:pt x="4230" y="21410"/>
                  <a:pt x="4269" y="21410"/>
                </a:cubicBezTo>
                <a:cubicBezTo>
                  <a:pt x="4294" y="21410"/>
                  <a:pt x="4360" y="21383"/>
                  <a:pt x="4415" y="21351"/>
                </a:cubicBezTo>
                <a:cubicBezTo>
                  <a:pt x="4470" y="21320"/>
                  <a:pt x="4540" y="21295"/>
                  <a:pt x="4574" y="21295"/>
                </a:cubicBezTo>
                <a:cubicBezTo>
                  <a:pt x="4608" y="21295"/>
                  <a:pt x="4655" y="21274"/>
                  <a:pt x="4682" y="21247"/>
                </a:cubicBezTo>
                <a:cubicBezTo>
                  <a:pt x="4708" y="21221"/>
                  <a:pt x="4755" y="21200"/>
                  <a:pt x="4785" y="21200"/>
                </a:cubicBezTo>
                <a:cubicBezTo>
                  <a:pt x="4815" y="21200"/>
                  <a:pt x="4886" y="21173"/>
                  <a:pt x="4944" y="21141"/>
                </a:cubicBezTo>
                <a:cubicBezTo>
                  <a:pt x="5001" y="21108"/>
                  <a:pt x="5059" y="21086"/>
                  <a:pt x="5069" y="21093"/>
                </a:cubicBezTo>
                <a:cubicBezTo>
                  <a:pt x="5092" y="21108"/>
                  <a:pt x="5168" y="21067"/>
                  <a:pt x="5150" y="21048"/>
                </a:cubicBezTo>
                <a:cubicBezTo>
                  <a:pt x="5143" y="21040"/>
                  <a:pt x="5213" y="21001"/>
                  <a:pt x="5305" y="20961"/>
                </a:cubicBezTo>
                <a:cubicBezTo>
                  <a:pt x="5623" y="20823"/>
                  <a:pt x="5854" y="20694"/>
                  <a:pt x="6874" y="20101"/>
                </a:cubicBezTo>
                <a:cubicBezTo>
                  <a:pt x="7468" y="19756"/>
                  <a:pt x="7816" y="19622"/>
                  <a:pt x="8246" y="19573"/>
                </a:cubicBezTo>
                <a:cubicBezTo>
                  <a:pt x="8512" y="19542"/>
                  <a:pt x="8804" y="19560"/>
                  <a:pt x="9338" y="19635"/>
                </a:cubicBezTo>
                <a:cubicBezTo>
                  <a:pt x="9882" y="19710"/>
                  <a:pt x="9994" y="19724"/>
                  <a:pt x="10193" y="19744"/>
                </a:cubicBezTo>
                <a:cubicBezTo>
                  <a:pt x="10282" y="19753"/>
                  <a:pt x="10393" y="19771"/>
                  <a:pt x="10438" y="19783"/>
                </a:cubicBezTo>
                <a:cubicBezTo>
                  <a:pt x="10484" y="19796"/>
                  <a:pt x="10532" y="19800"/>
                  <a:pt x="10546" y="19795"/>
                </a:cubicBezTo>
                <a:cubicBezTo>
                  <a:pt x="10560" y="19789"/>
                  <a:pt x="10641" y="19796"/>
                  <a:pt x="10726" y="19812"/>
                </a:cubicBezTo>
                <a:cubicBezTo>
                  <a:pt x="10811" y="19827"/>
                  <a:pt x="10987" y="19844"/>
                  <a:pt x="11118" y="19851"/>
                </a:cubicBezTo>
                <a:cubicBezTo>
                  <a:pt x="11370" y="19864"/>
                  <a:pt x="12604" y="19866"/>
                  <a:pt x="12751" y="19854"/>
                </a:cubicBezTo>
                <a:cubicBezTo>
                  <a:pt x="12944" y="19837"/>
                  <a:pt x="13146" y="19822"/>
                  <a:pt x="13366" y="19812"/>
                </a:cubicBezTo>
                <a:cubicBezTo>
                  <a:pt x="13493" y="19805"/>
                  <a:pt x="13674" y="19784"/>
                  <a:pt x="13770" y="19764"/>
                </a:cubicBezTo>
                <a:cubicBezTo>
                  <a:pt x="13866" y="19744"/>
                  <a:pt x="13994" y="19727"/>
                  <a:pt x="14054" y="19727"/>
                </a:cubicBezTo>
                <a:cubicBezTo>
                  <a:pt x="14114" y="19727"/>
                  <a:pt x="14266" y="19708"/>
                  <a:pt x="14394" y="19685"/>
                </a:cubicBezTo>
                <a:cubicBezTo>
                  <a:pt x="14521" y="19663"/>
                  <a:pt x="14677" y="19642"/>
                  <a:pt x="14742" y="19637"/>
                </a:cubicBezTo>
                <a:cubicBezTo>
                  <a:pt x="14806" y="19632"/>
                  <a:pt x="14873" y="19621"/>
                  <a:pt x="14888" y="19612"/>
                </a:cubicBezTo>
                <a:cubicBezTo>
                  <a:pt x="14903" y="19603"/>
                  <a:pt x="14951" y="19592"/>
                  <a:pt x="14995" y="19592"/>
                </a:cubicBezTo>
                <a:cubicBezTo>
                  <a:pt x="15040" y="19592"/>
                  <a:pt x="15105" y="19585"/>
                  <a:pt x="15142" y="19576"/>
                </a:cubicBezTo>
                <a:cubicBezTo>
                  <a:pt x="15179" y="19566"/>
                  <a:pt x="15271" y="19549"/>
                  <a:pt x="15344" y="19536"/>
                </a:cubicBezTo>
                <a:cubicBezTo>
                  <a:pt x="15416" y="19523"/>
                  <a:pt x="15506" y="19505"/>
                  <a:pt x="15546" y="19497"/>
                </a:cubicBezTo>
                <a:cubicBezTo>
                  <a:pt x="15586" y="19489"/>
                  <a:pt x="15680" y="19473"/>
                  <a:pt x="15752" y="19460"/>
                </a:cubicBezTo>
                <a:cubicBezTo>
                  <a:pt x="15824" y="19447"/>
                  <a:pt x="15909" y="19430"/>
                  <a:pt x="15941" y="19421"/>
                </a:cubicBezTo>
                <a:cubicBezTo>
                  <a:pt x="15973" y="19412"/>
                  <a:pt x="16053" y="19395"/>
                  <a:pt x="16118" y="19382"/>
                </a:cubicBezTo>
                <a:cubicBezTo>
                  <a:pt x="16182" y="19368"/>
                  <a:pt x="16248" y="19351"/>
                  <a:pt x="16264" y="19342"/>
                </a:cubicBezTo>
                <a:cubicBezTo>
                  <a:pt x="16279" y="19334"/>
                  <a:pt x="16312" y="19325"/>
                  <a:pt x="16341" y="19325"/>
                </a:cubicBezTo>
                <a:cubicBezTo>
                  <a:pt x="16370" y="19325"/>
                  <a:pt x="16416" y="19316"/>
                  <a:pt x="16444" y="19306"/>
                </a:cubicBezTo>
                <a:cubicBezTo>
                  <a:pt x="16472" y="19295"/>
                  <a:pt x="16618" y="19254"/>
                  <a:pt x="16762" y="19210"/>
                </a:cubicBezTo>
                <a:cubicBezTo>
                  <a:pt x="18485" y="18695"/>
                  <a:pt x="19737" y="17911"/>
                  <a:pt x="20589" y="16822"/>
                </a:cubicBezTo>
                <a:cubicBezTo>
                  <a:pt x="20901" y="16423"/>
                  <a:pt x="21101" y="16084"/>
                  <a:pt x="21294" y="15617"/>
                </a:cubicBezTo>
                <a:cubicBezTo>
                  <a:pt x="21528" y="15050"/>
                  <a:pt x="21575" y="14774"/>
                  <a:pt x="21470" y="14642"/>
                </a:cubicBezTo>
                <a:cubicBezTo>
                  <a:pt x="21391" y="14542"/>
                  <a:pt x="21239" y="14412"/>
                  <a:pt x="20593" y="13897"/>
                </a:cubicBezTo>
                <a:cubicBezTo>
                  <a:pt x="19919" y="13360"/>
                  <a:pt x="19769" y="13257"/>
                  <a:pt x="19591" y="13206"/>
                </a:cubicBezTo>
                <a:cubicBezTo>
                  <a:pt x="19367" y="13141"/>
                  <a:pt x="19204" y="13140"/>
                  <a:pt x="18645" y="13214"/>
                </a:cubicBezTo>
                <a:cubicBezTo>
                  <a:pt x="18001" y="13300"/>
                  <a:pt x="17258" y="13424"/>
                  <a:pt x="17093" y="13473"/>
                </a:cubicBezTo>
                <a:cubicBezTo>
                  <a:pt x="16723" y="13584"/>
                  <a:pt x="16583" y="13717"/>
                  <a:pt x="16457" y="14080"/>
                </a:cubicBezTo>
                <a:cubicBezTo>
                  <a:pt x="16204" y="14810"/>
                  <a:pt x="15794" y="15323"/>
                  <a:pt x="15232" y="15622"/>
                </a:cubicBezTo>
                <a:cubicBezTo>
                  <a:pt x="14289" y="16123"/>
                  <a:pt x="12876" y="16372"/>
                  <a:pt x="11363" y="16305"/>
                </a:cubicBezTo>
                <a:cubicBezTo>
                  <a:pt x="10727" y="16277"/>
                  <a:pt x="10648" y="16267"/>
                  <a:pt x="10653" y="16218"/>
                </a:cubicBezTo>
                <a:cubicBezTo>
                  <a:pt x="10656" y="16198"/>
                  <a:pt x="10690" y="16099"/>
                  <a:pt x="10731" y="15999"/>
                </a:cubicBezTo>
                <a:cubicBezTo>
                  <a:pt x="10899" y="15579"/>
                  <a:pt x="11004" y="14806"/>
                  <a:pt x="10976" y="14195"/>
                </a:cubicBezTo>
                <a:cubicBezTo>
                  <a:pt x="10949" y="13610"/>
                  <a:pt x="11010" y="13419"/>
                  <a:pt x="11285" y="13240"/>
                </a:cubicBezTo>
                <a:cubicBezTo>
                  <a:pt x="11541" y="13072"/>
                  <a:pt x="11874" y="12997"/>
                  <a:pt x="13147" y="12810"/>
                </a:cubicBezTo>
                <a:cubicBezTo>
                  <a:pt x="13573" y="12747"/>
                  <a:pt x="14277" y="12643"/>
                  <a:pt x="14712" y="12579"/>
                </a:cubicBezTo>
                <a:cubicBezTo>
                  <a:pt x="15745" y="12427"/>
                  <a:pt x="16021" y="12378"/>
                  <a:pt x="16199" y="12315"/>
                </a:cubicBezTo>
                <a:cubicBezTo>
                  <a:pt x="16347" y="12263"/>
                  <a:pt x="16486" y="12160"/>
                  <a:pt x="16556" y="12051"/>
                </a:cubicBezTo>
                <a:cubicBezTo>
                  <a:pt x="16628" y="11939"/>
                  <a:pt x="16671" y="11597"/>
                  <a:pt x="16672" y="11135"/>
                </a:cubicBezTo>
                <a:lnTo>
                  <a:pt x="16672" y="10677"/>
                </a:lnTo>
                <a:lnTo>
                  <a:pt x="16578" y="10554"/>
                </a:lnTo>
                <a:cubicBezTo>
                  <a:pt x="16478" y="10422"/>
                  <a:pt x="16465" y="10409"/>
                  <a:pt x="15649" y="9758"/>
                </a:cubicBezTo>
                <a:cubicBezTo>
                  <a:pt x="14965" y="9213"/>
                  <a:pt x="14781" y="9092"/>
                  <a:pt x="14608" y="9062"/>
                </a:cubicBezTo>
                <a:cubicBezTo>
                  <a:pt x="14402" y="9026"/>
                  <a:pt x="14191" y="9047"/>
                  <a:pt x="12403" y="9284"/>
                </a:cubicBezTo>
                <a:cubicBezTo>
                  <a:pt x="9957" y="9607"/>
                  <a:pt x="9984" y="9603"/>
                  <a:pt x="9940" y="9565"/>
                </a:cubicBezTo>
                <a:cubicBezTo>
                  <a:pt x="9919" y="9547"/>
                  <a:pt x="9901" y="9522"/>
                  <a:pt x="9901" y="9511"/>
                </a:cubicBezTo>
                <a:cubicBezTo>
                  <a:pt x="9901" y="9500"/>
                  <a:pt x="9868" y="9366"/>
                  <a:pt x="9828" y="9213"/>
                </a:cubicBezTo>
                <a:cubicBezTo>
                  <a:pt x="9669" y="8606"/>
                  <a:pt x="9628" y="8291"/>
                  <a:pt x="9626" y="7657"/>
                </a:cubicBezTo>
                <a:cubicBezTo>
                  <a:pt x="9624" y="7168"/>
                  <a:pt x="9633" y="7029"/>
                  <a:pt x="9677" y="6859"/>
                </a:cubicBezTo>
                <a:cubicBezTo>
                  <a:pt x="9744" y="6599"/>
                  <a:pt x="9853" y="6318"/>
                  <a:pt x="9952" y="6145"/>
                </a:cubicBezTo>
                <a:cubicBezTo>
                  <a:pt x="10264" y="5604"/>
                  <a:pt x="10878" y="5076"/>
                  <a:pt x="11599" y="4729"/>
                </a:cubicBezTo>
                <a:cubicBezTo>
                  <a:pt x="12276" y="4403"/>
                  <a:pt x="13461" y="4110"/>
                  <a:pt x="14419" y="4032"/>
                </a:cubicBezTo>
                <a:cubicBezTo>
                  <a:pt x="14815" y="4000"/>
                  <a:pt x="15564" y="4020"/>
                  <a:pt x="15928" y="4072"/>
                </a:cubicBezTo>
                <a:cubicBezTo>
                  <a:pt x="16729" y="4185"/>
                  <a:pt x="17125" y="4317"/>
                  <a:pt x="18091" y="4791"/>
                </a:cubicBezTo>
                <a:cubicBezTo>
                  <a:pt x="18377" y="4931"/>
                  <a:pt x="18674" y="5065"/>
                  <a:pt x="18749" y="5086"/>
                </a:cubicBezTo>
                <a:cubicBezTo>
                  <a:pt x="18935" y="5138"/>
                  <a:pt x="19085" y="5133"/>
                  <a:pt x="19277" y="5072"/>
                </a:cubicBezTo>
                <a:cubicBezTo>
                  <a:pt x="19615" y="4964"/>
                  <a:pt x="19855" y="4743"/>
                  <a:pt x="20739" y="3718"/>
                </a:cubicBezTo>
                <a:cubicBezTo>
                  <a:pt x="21481" y="2858"/>
                  <a:pt x="21599" y="2671"/>
                  <a:pt x="21599" y="2369"/>
                </a:cubicBezTo>
                <a:cubicBezTo>
                  <a:pt x="21599" y="2223"/>
                  <a:pt x="21592" y="2191"/>
                  <a:pt x="21509" y="2085"/>
                </a:cubicBezTo>
                <a:cubicBezTo>
                  <a:pt x="21444" y="2003"/>
                  <a:pt x="21351" y="1932"/>
                  <a:pt x="21208" y="1849"/>
                </a:cubicBezTo>
                <a:cubicBezTo>
                  <a:pt x="20928" y="1687"/>
                  <a:pt x="19843" y="1117"/>
                  <a:pt x="19626" y="1017"/>
                </a:cubicBezTo>
                <a:cubicBezTo>
                  <a:pt x="19309" y="873"/>
                  <a:pt x="17974" y="497"/>
                  <a:pt x="17111" y="309"/>
                </a:cubicBezTo>
                <a:cubicBezTo>
                  <a:pt x="16058" y="81"/>
                  <a:pt x="15263" y="0"/>
                  <a:pt x="14071" y="0"/>
                </a:cubicBezTo>
                <a:close/>
              </a:path>
            </a:pathLst>
          </a:custGeom>
          <a:ln w="12700">
            <a:miter lim="400000"/>
          </a:ln>
        </p:spPr>
      </p:pic>
      <p:sp>
        <p:nvSpPr>
          <p:cNvPr id="193" name="Shape 193"/>
          <p:cNvSpPr/>
          <p:nvPr/>
        </p:nvSpPr>
        <p:spPr>
          <a:xfrm>
            <a:off x="2612620" y="817537"/>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t>Cost</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91">
                                            <p:bg/>
                                          </p:spTgt>
                                        </p:tgtEl>
                                        <p:attrNameLst>
                                          <p:attrName>style.visibility</p:attrName>
                                        </p:attrNameLst>
                                      </p:cBhvr>
                                      <p:to>
                                        <p:strVal val="visible"/>
                                      </p:to>
                                    </p:set>
                                    <p:animEffect transition="in" filter="wipe(left)">
                                      <p:cBhvr>
                                        <p:cTn id="7" dur="1000"/>
                                        <p:tgtEl>
                                          <p:spTgt spid="191">
                                            <p:bg/>
                                          </p:spTgt>
                                        </p:tgtEl>
                                      </p:cBhvr>
                                    </p:animEffect>
                                  </p:childTnLst>
                                </p:cTn>
                              </p:par>
                              <p:par>
                                <p:cTn id="8" presetID="22" presetClass="entr" presetSubtype="8" fill="hold" grpId="0" nodeType="withEffect">
                                  <p:stCondLst>
                                    <p:cond delay="0"/>
                                  </p:stCondLst>
                                  <p:iterate>
                                    <p:tmAbs val="0"/>
                                  </p:iterate>
                                  <p:childTnLst>
                                    <p:set>
                                      <p:cBhvr>
                                        <p:cTn id="9" fill="hold"/>
                                        <p:tgtEl>
                                          <p:spTgt spid="191">
                                            <p:txEl>
                                              <p:pRg st="0" end="0"/>
                                            </p:txEl>
                                          </p:spTgt>
                                        </p:tgtEl>
                                        <p:attrNameLst>
                                          <p:attrName>style.visibility</p:attrName>
                                        </p:attrNameLst>
                                      </p:cBhvr>
                                      <p:to>
                                        <p:strVal val="visible"/>
                                      </p:to>
                                    </p:set>
                                    <p:animEffect transition="in" filter="wipe(left)">
                                      <p:cBhvr>
                                        <p:cTn id="10" dur="1000"/>
                                        <p:tgtEl>
                                          <p:spTgt spid="19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91">
                                            <p:txEl>
                                              <p:pRg st="1" end="1"/>
                                            </p:txEl>
                                          </p:spTgt>
                                        </p:tgtEl>
                                        <p:attrNameLst>
                                          <p:attrName>style.visibility</p:attrName>
                                        </p:attrNameLst>
                                      </p:cBhvr>
                                      <p:to>
                                        <p:strVal val="visible"/>
                                      </p:to>
                                    </p:set>
                                    <p:animEffect transition="in" filter="wipe(left)">
                                      <p:cBhvr>
                                        <p:cTn id="15" dur="1000"/>
                                        <p:tgtEl>
                                          <p:spTgt spid="19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91">
                                            <p:txEl>
                                              <p:pRg st="2" end="2"/>
                                            </p:txEl>
                                          </p:spTgt>
                                        </p:tgtEl>
                                        <p:attrNameLst>
                                          <p:attrName>style.visibility</p:attrName>
                                        </p:attrNameLst>
                                      </p:cBhvr>
                                      <p:to>
                                        <p:strVal val="visible"/>
                                      </p:to>
                                    </p:set>
                                    <p:animEffect transition="in" filter="wipe(left)">
                                      <p:cBhvr>
                                        <p:cTn id="20" dur="1000"/>
                                        <p:tgtEl>
                                          <p:spTgt spid="19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91">
                                            <p:txEl>
                                              <p:pRg st="3" end="3"/>
                                            </p:txEl>
                                          </p:spTgt>
                                        </p:tgtEl>
                                        <p:attrNameLst>
                                          <p:attrName>style.visibility</p:attrName>
                                        </p:attrNameLst>
                                      </p:cBhvr>
                                      <p:to>
                                        <p:strVal val="visible"/>
                                      </p:to>
                                    </p:set>
                                    <p:animEffect transition="in" filter="wipe(left)">
                                      <p:cBhvr>
                                        <p:cTn id="25" dur="1000"/>
                                        <p:tgtEl>
                                          <p:spTgt spid="1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build="p" bldLvl="5"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body" idx="1"/>
          </p:nvPr>
        </p:nvSpPr>
        <p:spPr>
          <a:prstGeom prst="rect">
            <a:avLst/>
          </a:prstGeom>
        </p:spPr>
        <p:txBody>
          <a:bodyPr>
            <a:normAutofit lnSpcReduction="10000"/>
          </a:bodyPr>
          <a:lstStyle/>
          <a:p>
            <a:pPr defTabSz="496570">
              <a:spcBef>
                <a:spcPts val="1400"/>
              </a:spcBef>
              <a:defRPr sz="3060"/>
            </a:pPr>
            <a:r>
              <a:rPr dirty="0"/>
              <a:t>Increasing participation in sports has been high on the agenda of the </a:t>
            </a:r>
            <a:r>
              <a:rPr b="1" dirty="0">
                <a:solidFill>
                  <a:srgbClr val="C182FF"/>
                </a:solidFill>
              </a:rPr>
              <a:t>UK government </a:t>
            </a:r>
            <a:r>
              <a:rPr dirty="0"/>
              <a:t>for some time. To achieve this they have </a:t>
            </a:r>
            <a:r>
              <a:rPr b="1" dirty="0">
                <a:solidFill>
                  <a:srgbClr val="C182FF"/>
                </a:solidFill>
              </a:rPr>
              <a:t>invested millions of pounds</a:t>
            </a:r>
            <a:r>
              <a:rPr dirty="0"/>
              <a:t> and set up a number of initiatives.</a:t>
            </a:r>
          </a:p>
          <a:p>
            <a:pPr defTabSz="496570">
              <a:spcBef>
                <a:spcPts val="1400"/>
              </a:spcBef>
              <a:buClr>
                <a:srgbClr val="C182FF"/>
              </a:buClr>
              <a:buSzPct val="100000"/>
              <a:buAutoNum type="arabicPeriod"/>
              <a:defRPr sz="3060">
                <a:solidFill>
                  <a:srgbClr val="008FC7"/>
                </a:solidFill>
              </a:defRPr>
            </a:pPr>
            <a:r>
              <a:rPr b="1" dirty="0">
                <a:solidFill>
                  <a:srgbClr val="C182FF"/>
                </a:solidFill>
              </a:rPr>
              <a:t>The National Sports Centres</a:t>
            </a:r>
            <a:endParaRPr b="1" dirty="0"/>
          </a:p>
          <a:p>
            <a:pPr marL="446912" lvl="1" indent="-446912" defTabSz="496570">
              <a:spcBef>
                <a:spcPts val="1400"/>
              </a:spcBef>
              <a:buClr>
                <a:srgbClr val="C182FF"/>
              </a:buClr>
              <a:buSzPct val="100000"/>
              <a:buFont typeface="Lucida Grande"/>
              <a:buChar char="•"/>
              <a:defRPr sz="3060"/>
            </a:pPr>
            <a:r>
              <a:rPr dirty="0"/>
              <a:t>These centres are offered to the</a:t>
            </a:r>
            <a:r>
              <a:rPr b="1" dirty="0">
                <a:solidFill>
                  <a:srgbClr val="C182FF"/>
                </a:solidFill>
              </a:rPr>
              <a:t> local community</a:t>
            </a:r>
            <a:r>
              <a:rPr dirty="0"/>
              <a:t> as well as </a:t>
            </a:r>
            <a:r>
              <a:rPr b="1" dirty="0">
                <a:solidFill>
                  <a:srgbClr val="C182FF"/>
                </a:solidFill>
              </a:rPr>
              <a:t>elite athletes</a:t>
            </a:r>
            <a:r>
              <a:rPr dirty="0"/>
              <a:t>.</a:t>
            </a:r>
          </a:p>
          <a:p>
            <a:pPr marL="446912" lvl="1" indent="-446912" defTabSz="496570">
              <a:spcBef>
                <a:spcPts val="1400"/>
              </a:spcBef>
              <a:buClr>
                <a:srgbClr val="C182FF"/>
              </a:buClr>
              <a:buSzPct val="100000"/>
              <a:buFont typeface="Lucida Grande"/>
              <a:buChar char="•"/>
              <a:defRPr sz="3060"/>
            </a:pPr>
            <a:r>
              <a:rPr dirty="0"/>
              <a:t>There are </a:t>
            </a:r>
            <a:r>
              <a:rPr b="1" dirty="0">
                <a:solidFill>
                  <a:srgbClr val="C182FF"/>
                </a:solidFill>
              </a:rPr>
              <a:t>many</a:t>
            </a:r>
            <a:r>
              <a:rPr dirty="0"/>
              <a:t> of these centres across the UK.</a:t>
            </a:r>
          </a:p>
          <a:p>
            <a:pPr marL="446912" lvl="1" indent="-446912" defTabSz="496570">
              <a:spcBef>
                <a:spcPts val="1400"/>
              </a:spcBef>
              <a:buClr>
                <a:srgbClr val="C182FF"/>
              </a:buClr>
              <a:buSzPct val="100000"/>
              <a:buFont typeface="Lucida Grande"/>
              <a:buChar char="•"/>
              <a:defRPr sz="3060"/>
            </a:pPr>
            <a:r>
              <a:rPr b="1" dirty="0">
                <a:solidFill>
                  <a:srgbClr val="C182FF"/>
                </a:solidFill>
              </a:rPr>
              <a:t>Clubs</a:t>
            </a:r>
            <a:r>
              <a:rPr dirty="0"/>
              <a:t> can be based at these </a:t>
            </a:r>
            <a:br>
              <a:rPr dirty="0"/>
            </a:br>
            <a:r>
              <a:rPr dirty="0"/>
              <a:t>centres.</a:t>
            </a:r>
          </a:p>
          <a:p>
            <a:pPr marL="446912" lvl="1" indent="-446912" defTabSz="496570">
              <a:spcBef>
                <a:spcPts val="1400"/>
              </a:spcBef>
              <a:buClr>
                <a:srgbClr val="C182FF"/>
              </a:buClr>
              <a:buSzPct val="100000"/>
              <a:buFont typeface="Lucida Grande"/>
              <a:buChar char="•"/>
              <a:defRPr sz="3060"/>
            </a:pPr>
            <a:r>
              <a:rPr b="1" dirty="0">
                <a:solidFill>
                  <a:srgbClr val="C182FF"/>
                </a:solidFill>
              </a:rPr>
              <a:t>Courses</a:t>
            </a:r>
            <a:r>
              <a:rPr dirty="0"/>
              <a:t> are organised and </a:t>
            </a:r>
            <a:br>
              <a:rPr dirty="0"/>
            </a:br>
            <a:r>
              <a:rPr dirty="0"/>
              <a:t>available to all.</a:t>
            </a:r>
          </a:p>
          <a:p>
            <a:pPr marL="446912" lvl="1" indent="-446912" defTabSz="496570">
              <a:spcBef>
                <a:spcPts val="1400"/>
              </a:spcBef>
              <a:buClr>
                <a:srgbClr val="C182FF"/>
              </a:buClr>
              <a:buSzPct val="100000"/>
              <a:buFont typeface="Lucida Grande"/>
              <a:buChar char="•"/>
              <a:defRPr sz="3060"/>
            </a:pPr>
            <a:r>
              <a:rPr b="1" dirty="0">
                <a:solidFill>
                  <a:srgbClr val="C182FF"/>
                </a:solidFill>
              </a:rPr>
              <a:t>Facilities</a:t>
            </a:r>
            <a:r>
              <a:rPr dirty="0"/>
              <a:t> are available to </a:t>
            </a:r>
            <a:r>
              <a:rPr b="1" dirty="0">
                <a:solidFill>
                  <a:srgbClr val="C182FF"/>
                </a:solidFill>
              </a:rPr>
              <a:t>hire</a:t>
            </a:r>
            <a:r>
              <a:rPr dirty="0"/>
              <a:t>.</a:t>
            </a:r>
          </a:p>
        </p:txBody>
      </p:sp>
      <p:pic>
        <p:nvPicPr>
          <p:cNvPr id="196" name="droppedImage.png"/>
          <p:cNvPicPr>
            <a:picLocks noChangeAspect="1"/>
          </p:cNvPicPr>
          <p:nvPr/>
        </p:nvPicPr>
        <p:blipFill>
          <a:blip r:embed="rId2"/>
          <a:srcRect l="4151" t="4395" b="4945"/>
          <a:stretch>
            <a:fillRect/>
          </a:stretch>
        </p:blipFill>
        <p:spPr>
          <a:xfrm>
            <a:off x="8693150" y="6781800"/>
            <a:ext cx="3371850" cy="2095500"/>
          </a:xfrm>
          <a:custGeom>
            <a:avLst/>
            <a:gdLst/>
            <a:ahLst/>
            <a:cxnLst>
              <a:cxn ang="0">
                <a:pos x="wd2" y="hd2"/>
              </a:cxn>
              <a:cxn ang="5400000">
                <a:pos x="wd2" y="hd2"/>
              </a:cxn>
              <a:cxn ang="10800000">
                <a:pos x="wd2" y="hd2"/>
              </a:cxn>
              <a:cxn ang="16200000">
                <a:pos x="wd2" y="hd2"/>
              </a:cxn>
            </a:cxnLst>
            <a:rect l="0" t="0" r="r" b="b"/>
            <a:pathLst>
              <a:path w="21600" h="21600" extrusionOk="0">
                <a:moveTo>
                  <a:pt x="1220" y="0"/>
                </a:moveTo>
                <a:cubicBezTo>
                  <a:pt x="546" y="0"/>
                  <a:pt x="0" y="879"/>
                  <a:pt x="0" y="1964"/>
                </a:cubicBezTo>
                <a:lnTo>
                  <a:pt x="0" y="19636"/>
                </a:lnTo>
                <a:cubicBezTo>
                  <a:pt x="0" y="20721"/>
                  <a:pt x="546" y="21600"/>
                  <a:pt x="1220" y="21600"/>
                </a:cubicBezTo>
                <a:lnTo>
                  <a:pt x="20420" y="21600"/>
                </a:lnTo>
                <a:cubicBezTo>
                  <a:pt x="20992" y="21600"/>
                  <a:pt x="21468" y="20965"/>
                  <a:pt x="21600" y="20111"/>
                </a:cubicBezTo>
                <a:lnTo>
                  <a:pt x="21600" y="1489"/>
                </a:lnTo>
                <a:cubicBezTo>
                  <a:pt x="21468" y="635"/>
                  <a:pt x="20992" y="0"/>
                  <a:pt x="20420" y="0"/>
                </a:cubicBezTo>
                <a:lnTo>
                  <a:pt x="1220" y="0"/>
                </a:lnTo>
                <a:close/>
              </a:path>
            </a:pathLst>
          </a:custGeom>
          <a:ln w="12700">
            <a:miter lim="400000"/>
          </a:ln>
        </p:spPr>
      </p:pic>
      <p:sp>
        <p:nvSpPr>
          <p:cNvPr id="197" name="Shape 197"/>
          <p:cNvSpPr/>
          <p:nvPr/>
        </p:nvSpPr>
        <p:spPr>
          <a:xfrm>
            <a:off x="2612620" y="821876"/>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95">
                                            <p:bg/>
                                          </p:spTgt>
                                        </p:tgtEl>
                                        <p:attrNameLst>
                                          <p:attrName>style.visibility</p:attrName>
                                        </p:attrNameLst>
                                      </p:cBhvr>
                                      <p:to>
                                        <p:strVal val="visible"/>
                                      </p:to>
                                    </p:set>
                                    <p:animEffect transition="in" filter="wipe(left)">
                                      <p:cBhvr>
                                        <p:cTn id="7" dur="1000"/>
                                        <p:tgtEl>
                                          <p:spTgt spid="195">
                                            <p:bg/>
                                          </p:spTgt>
                                        </p:tgtEl>
                                      </p:cBhvr>
                                    </p:animEffect>
                                  </p:childTnLst>
                                </p:cTn>
                              </p:par>
                              <p:par>
                                <p:cTn id="8" presetID="22" presetClass="entr" presetSubtype="8" fill="hold" grpId="0" nodeType="withEffect">
                                  <p:stCondLst>
                                    <p:cond delay="0"/>
                                  </p:stCondLst>
                                  <p:iterate>
                                    <p:tmAbs val="0"/>
                                  </p:iterate>
                                  <p:childTnLst>
                                    <p:set>
                                      <p:cBhvr>
                                        <p:cTn id="9" fill="hold"/>
                                        <p:tgtEl>
                                          <p:spTgt spid="195">
                                            <p:txEl>
                                              <p:pRg st="0" end="0"/>
                                            </p:txEl>
                                          </p:spTgt>
                                        </p:tgtEl>
                                        <p:attrNameLst>
                                          <p:attrName>style.visibility</p:attrName>
                                        </p:attrNameLst>
                                      </p:cBhvr>
                                      <p:to>
                                        <p:strVal val="visible"/>
                                      </p:to>
                                    </p:set>
                                    <p:animEffect transition="in" filter="wipe(left)">
                                      <p:cBhvr>
                                        <p:cTn id="10" dur="1000"/>
                                        <p:tgtEl>
                                          <p:spTgt spid="19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95">
                                            <p:txEl>
                                              <p:pRg st="1" end="1"/>
                                            </p:txEl>
                                          </p:spTgt>
                                        </p:tgtEl>
                                        <p:attrNameLst>
                                          <p:attrName>style.visibility</p:attrName>
                                        </p:attrNameLst>
                                      </p:cBhvr>
                                      <p:to>
                                        <p:strVal val="visible"/>
                                      </p:to>
                                    </p:set>
                                    <p:animEffect transition="in" filter="wipe(left)">
                                      <p:cBhvr>
                                        <p:cTn id="15" dur="1000"/>
                                        <p:tgtEl>
                                          <p:spTgt spid="19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95">
                                            <p:txEl>
                                              <p:pRg st="2" end="2"/>
                                            </p:txEl>
                                          </p:spTgt>
                                        </p:tgtEl>
                                        <p:attrNameLst>
                                          <p:attrName>style.visibility</p:attrName>
                                        </p:attrNameLst>
                                      </p:cBhvr>
                                      <p:to>
                                        <p:strVal val="visible"/>
                                      </p:to>
                                    </p:set>
                                    <p:animEffect transition="in" filter="wipe(left)">
                                      <p:cBhvr>
                                        <p:cTn id="20" dur="1000"/>
                                        <p:tgtEl>
                                          <p:spTgt spid="19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95">
                                            <p:txEl>
                                              <p:pRg st="3" end="3"/>
                                            </p:txEl>
                                          </p:spTgt>
                                        </p:tgtEl>
                                        <p:attrNameLst>
                                          <p:attrName>style.visibility</p:attrName>
                                        </p:attrNameLst>
                                      </p:cBhvr>
                                      <p:to>
                                        <p:strVal val="visible"/>
                                      </p:to>
                                    </p:set>
                                    <p:animEffect transition="in" filter="wipe(left)">
                                      <p:cBhvr>
                                        <p:cTn id="25" dur="1000"/>
                                        <p:tgtEl>
                                          <p:spTgt spid="19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95">
                                            <p:txEl>
                                              <p:pRg st="4" end="4"/>
                                            </p:txEl>
                                          </p:spTgt>
                                        </p:tgtEl>
                                        <p:attrNameLst>
                                          <p:attrName>style.visibility</p:attrName>
                                        </p:attrNameLst>
                                      </p:cBhvr>
                                      <p:to>
                                        <p:strVal val="visible"/>
                                      </p:to>
                                    </p:set>
                                    <p:animEffect transition="in" filter="wipe(left)">
                                      <p:cBhvr>
                                        <p:cTn id="30" dur="1000"/>
                                        <p:tgtEl>
                                          <p:spTgt spid="19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95">
                                            <p:txEl>
                                              <p:pRg st="5" end="5"/>
                                            </p:txEl>
                                          </p:spTgt>
                                        </p:tgtEl>
                                        <p:attrNameLst>
                                          <p:attrName>style.visibility</p:attrName>
                                        </p:attrNameLst>
                                      </p:cBhvr>
                                      <p:to>
                                        <p:strVal val="visible"/>
                                      </p:to>
                                    </p:set>
                                    <p:animEffect transition="in" filter="wipe(left)">
                                      <p:cBhvr>
                                        <p:cTn id="35" dur="1000"/>
                                        <p:tgtEl>
                                          <p:spTgt spid="19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95">
                                            <p:txEl>
                                              <p:pRg st="6" end="6"/>
                                            </p:txEl>
                                          </p:spTgt>
                                        </p:tgtEl>
                                        <p:attrNameLst>
                                          <p:attrName>style.visibility</p:attrName>
                                        </p:attrNameLst>
                                      </p:cBhvr>
                                      <p:to>
                                        <p:strVal val="visible"/>
                                      </p:to>
                                    </p:set>
                                    <p:animEffect transition="in" filter="wipe(left)">
                                      <p:cBhvr>
                                        <p:cTn id="40" dur="1000"/>
                                        <p:tgtEl>
                                          <p:spTgt spid="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build="p" bldLvl="5"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p:cNvSpPr>
          <p:nvPr>
            <p:ph type="body" idx="1"/>
          </p:nvPr>
        </p:nvSpPr>
        <p:spPr>
          <a:prstGeom prst="rect">
            <a:avLst/>
          </a:prstGeom>
        </p:spPr>
        <p:txBody>
          <a:bodyPr>
            <a:normAutofit lnSpcReduction="10000"/>
          </a:bodyPr>
          <a:lstStyle/>
          <a:p>
            <a:pPr defTabSz="525779">
              <a:spcBef>
                <a:spcPts val="1500"/>
              </a:spcBef>
              <a:defRPr sz="3239" b="1">
                <a:solidFill>
                  <a:srgbClr val="008FC7"/>
                </a:solidFill>
              </a:defRPr>
            </a:pPr>
            <a:r>
              <a:rPr dirty="0">
                <a:solidFill>
                  <a:srgbClr val="C182FF"/>
                </a:solidFill>
              </a:rPr>
              <a:t>2. School Sport Partnerships.</a:t>
            </a:r>
          </a:p>
          <a:p>
            <a:pPr defTabSz="525779">
              <a:spcBef>
                <a:spcPts val="1500"/>
              </a:spcBef>
              <a:defRPr sz="3239" b="1">
                <a:solidFill>
                  <a:srgbClr val="008FC7"/>
                </a:solidFill>
              </a:defRPr>
            </a:pPr>
            <a:r>
              <a:rPr dirty="0">
                <a:solidFill>
                  <a:srgbClr val="C182FF"/>
                </a:solidFill>
              </a:rPr>
              <a:t>Aim</a:t>
            </a:r>
          </a:p>
          <a:p>
            <a:pPr marL="473201" lvl="1" indent="-473201" defTabSz="525779">
              <a:spcBef>
                <a:spcPts val="1500"/>
              </a:spcBef>
              <a:buClr>
                <a:srgbClr val="C182FF"/>
              </a:buClr>
              <a:buSzPct val="100000"/>
              <a:buFont typeface="Lucida Grande"/>
              <a:buChar char="•"/>
              <a:defRPr sz="3239"/>
            </a:pPr>
            <a:r>
              <a:rPr dirty="0"/>
              <a:t>These organisations are involved in </a:t>
            </a:r>
            <a:br>
              <a:rPr dirty="0"/>
            </a:br>
            <a:r>
              <a:rPr b="1" dirty="0">
                <a:solidFill>
                  <a:srgbClr val="C182FF"/>
                </a:solidFill>
              </a:rPr>
              <a:t>bringing schools, clubs and coaches together</a:t>
            </a:r>
            <a:r>
              <a:rPr dirty="0"/>
              <a:t> to offer more opportunities in community sport. </a:t>
            </a:r>
          </a:p>
          <a:p>
            <a:pPr defTabSz="525779">
              <a:spcBef>
                <a:spcPts val="1500"/>
              </a:spcBef>
              <a:defRPr sz="3239" b="1">
                <a:solidFill>
                  <a:srgbClr val="008FC7"/>
                </a:solidFill>
              </a:defRPr>
            </a:pPr>
            <a:r>
              <a:rPr dirty="0">
                <a:solidFill>
                  <a:srgbClr val="C182FF"/>
                </a:solidFill>
              </a:rPr>
              <a:t>Strategy</a:t>
            </a:r>
          </a:p>
          <a:p>
            <a:pPr marL="473201" lvl="1" indent="-473201" defTabSz="525779">
              <a:spcBef>
                <a:spcPts val="1500"/>
              </a:spcBef>
              <a:buClr>
                <a:srgbClr val="C182FF"/>
              </a:buClr>
              <a:buSzPct val="100000"/>
              <a:buFont typeface="Lucida Grande"/>
              <a:buChar char="•"/>
              <a:defRPr sz="3239"/>
            </a:pPr>
            <a:r>
              <a:rPr dirty="0"/>
              <a:t>Organising </a:t>
            </a:r>
            <a:r>
              <a:rPr b="1" dirty="0">
                <a:solidFill>
                  <a:srgbClr val="C182FF"/>
                </a:solidFill>
              </a:rPr>
              <a:t>sports festivals </a:t>
            </a:r>
            <a:r>
              <a:rPr dirty="0"/>
              <a:t>for local schools.</a:t>
            </a:r>
          </a:p>
          <a:p>
            <a:pPr marL="473201" lvl="1" indent="-473201" defTabSz="525779">
              <a:spcBef>
                <a:spcPts val="1500"/>
              </a:spcBef>
              <a:buClr>
                <a:srgbClr val="C182FF"/>
              </a:buClr>
              <a:buSzPct val="100000"/>
              <a:buFont typeface="Lucida Grande"/>
              <a:buChar char="•"/>
              <a:defRPr sz="3239"/>
            </a:pPr>
            <a:r>
              <a:rPr b="1" dirty="0">
                <a:solidFill>
                  <a:srgbClr val="C182FF"/>
                </a:solidFill>
              </a:rPr>
              <a:t>Increase coaching</a:t>
            </a:r>
            <a:r>
              <a:rPr dirty="0"/>
              <a:t> availability to schoolchildren.</a:t>
            </a:r>
          </a:p>
          <a:p>
            <a:pPr marL="473201" lvl="1" indent="-473201" defTabSz="525779">
              <a:spcBef>
                <a:spcPts val="1500"/>
              </a:spcBef>
              <a:buClr>
                <a:srgbClr val="C182FF"/>
              </a:buClr>
              <a:buSzPct val="100000"/>
              <a:buFont typeface="Lucida Grande"/>
              <a:buChar char="•"/>
              <a:defRPr sz="3239"/>
            </a:pPr>
            <a:r>
              <a:rPr b="1" dirty="0">
                <a:solidFill>
                  <a:srgbClr val="C182FF"/>
                </a:solidFill>
              </a:rPr>
              <a:t>Generating young leaders </a:t>
            </a:r>
            <a:r>
              <a:rPr dirty="0"/>
              <a:t>in sport and offering opportunities to gain coaching qualifications.</a:t>
            </a:r>
          </a:p>
          <a:p>
            <a:pPr marL="473201" lvl="1" indent="-473201" defTabSz="525779">
              <a:spcBef>
                <a:spcPts val="1500"/>
              </a:spcBef>
              <a:buClr>
                <a:srgbClr val="C182FF"/>
              </a:buClr>
              <a:buSzPct val="100000"/>
              <a:buFont typeface="Lucida Grande"/>
              <a:buChar char="•"/>
              <a:defRPr sz="3239"/>
            </a:pPr>
            <a:r>
              <a:rPr b="1" dirty="0">
                <a:solidFill>
                  <a:srgbClr val="C182FF"/>
                </a:solidFill>
              </a:rPr>
              <a:t>Coordinating resource</a:t>
            </a:r>
            <a:r>
              <a:rPr dirty="0"/>
              <a:t> sharing within the community </a:t>
            </a:r>
            <a:r>
              <a:rPr b="1" dirty="0">
                <a:solidFill>
                  <a:srgbClr val="C182FF"/>
                </a:solidFill>
              </a:rPr>
              <a:t>including coaching expertise</a:t>
            </a:r>
            <a:r>
              <a:rPr dirty="0"/>
              <a:t>.</a:t>
            </a:r>
          </a:p>
        </p:txBody>
      </p:sp>
      <p:pic>
        <p:nvPicPr>
          <p:cNvPr id="200" name="droppedImage.pdf"/>
          <p:cNvPicPr>
            <a:picLocks noChangeAspect="1"/>
          </p:cNvPicPr>
          <p:nvPr/>
        </p:nvPicPr>
        <p:blipFill>
          <a:blip r:embed="rId2"/>
          <a:stretch>
            <a:fillRect/>
          </a:stretch>
        </p:blipFill>
        <p:spPr>
          <a:xfrm>
            <a:off x="9829800" y="2029666"/>
            <a:ext cx="2743200" cy="1945434"/>
          </a:xfrm>
          <a:prstGeom prst="rect">
            <a:avLst/>
          </a:prstGeom>
          <a:ln w="12700">
            <a:miter lim="400000"/>
          </a:ln>
        </p:spPr>
      </p:pic>
      <p:sp>
        <p:nvSpPr>
          <p:cNvPr id="201" name="Shape 201"/>
          <p:cNvSpPr/>
          <p:nvPr/>
        </p:nvSpPr>
        <p:spPr>
          <a:xfrm>
            <a:off x="2612620" y="821876"/>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99">
                                            <p:bg/>
                                          </p:spTgt>
                                        </p:tgtEl>
                                        <p:attrNameLst>
                                          <p:attrName>style.visibility</p:attrName>
                                        </p:attrNameLst>
                                      </p:cBhvr>
                                      <p:to>
                                        <p:strVal val="visible"/>
                                      </p:to>
                                    </p:set>
                                    <p:animEffect transition="in" filter="wipe(left)">
                                      <p:cBhvr>
                                        <p:cTn id="7" dur="1000"/>
                                        <p:tgtEl>
                                          <p:spTgt spid="199">
                                            <p:bg/>
                                          </p:spTgt>
                                        </p:tgtEl>
                                      </p:cBhvr>
                                    </p:animEffect>
                                  </p:childTnLst>
                                </p:cTn>
                              </p:par>
                              <p:par>
                                <p:cTn id="8" presetID="22" presetClass="entr" presetSubtype="8" fill="hold" grpId="0" nodeType="withEffect">
                                  <p:stCondLst>
                                    <p:cond delay="0"/>
                                  </p:stCondLst>
                                  <p:iterate>
                                    <p:tmAbs val="0"/>
                                  </p:iterate>
                                  <p:childTnLst>
                                    <p:set>
                                      <p:cBhvr>
                                        <p:cTn id="9" fill="hold"/>
                                        <p:tgtEl>
                                          <p:spTgt spid="199">
                                            <p:txEl>
                                              <p:pRg st="0" end="0"/>
                                            </p:txEl>
                                          </p:spTgt>
                                        </p:tgtEl>
                                        <p:attrNameLst>
                                          <p:attrName>style.visibility</p:attrName>
                                        </p:attrNameLst>
                                      </p:cBhvr>
                                      <p:to>
                                        <p:strVal val="visible"/>
                                      </p:to>
                                    </p:set>
                                    <p:animEffect transition="in" filter="wipe(left)">
                                      <p:cBhvr>
                                        <p:cTn id="10" dur="1000"/>
                                        <p:tgtEl>
                                          <p:spTgt spid="19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99">
                                            <p:txEl>
                                              <p:pRg st="1" end="1"/>
                                            </p:txEl>
                                          </p:spTgt>
                                        </p:tgtEl>
                                        <p:attrNameLst>
                                          <p:attrName>style.visibility</p:attrName>
                                        </p:attrNameLst>
                                      </p:cBhvr>
                                      <p:to>
                                        <p:strVal val="visible"/>
                                      </p:to>
                                    </p:set>
                                    <p:animEffect transition="in" filter="wipe(left)">
                                      <p:cBhvr>
                                        <p:cTn id="15" dur="1000"/>
                                        <p:tgtEl>
                                          <p:spTgt spid="19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99">
                                            <p:txEl>
                                              <p:pRg st="2" end="2"/>
                                            </p:txEl>
                                          </p:spTgt>
                                        </p:tgtEl>
                                        <p:attrNameLst>
                                          <p:attrName>style.visibility</p:attrName>
                                        </p:attrNameLst>
                                      </p:cBhvr>
                                      <p:to>
                                        <p:strVal val="visible"/>
                                      </p:to>
                                    </p:set>
                                    <p:animEffect transition="in" filter="wipe(left)">
                                      <p:cBhvr>
                                        <p:cTn id="20" dur="1000"/>
                                        <p:tgtEl>
                                          <p:spTgt spid="19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99">
                                            <p:txEl>
                                              <p:pRg st="3" end="3"/>
                                            </p:txEl>
                                          </p:spTgt>
                                        </p:tgtEl>
                                        <p:attrNameLst>
                                          <p:attrName>style.visibility</p:attrName>
                                        </p:attrNameLst>
                                      </p:cBhvr>
                                      <p:to>
                                        <p:strVal val="visible"/>
                                      </p:to>
                                    </p:set>
                                    <p:animEffect transition="in" filter="wipe(left)">
                                      <p:cBhvr>
                                        <p:cTn id="25" dur="1000"/>
                                        <p:tgtEl>
                                          <p:spTgt spid="19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99">
                                            <p:txEl>
                                              <p:pRg st="4" end="4"/>
                                            </p:txEl>
                                          </p:spTgt>
                                        </p:tgtEl>
                                        <p:attrNameLst>
                                          <p:attrName>style.visibility</p:attrName>
                                        </p:attrNameLst>
                                      </p:cBhvr>
                                      <p:to>
                                        <p:strVal val="visible"/>
                                      </p:to>
                                    </p:set>
                                    <p:animEffect transition="in" filter="wipe(left)">
                                      <p:cBhvr>
                                        <p:cTn id="30" dur="1000"/>
                                        <p:tgtEl>
                                          <p:spTgt spid="19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99">
                                            <p:txEl>
                                              <p:pRg st="5" end="5"/>
                                            </p:txEl>
                                          </p:spTgt>
                                        </p:tgtEl>
                                        <p:attrNameLst>
                                          <p:attrName>style.visibility</p:attrName>
                                        </p:attrNameLst>
                                      </p:cBhvr>
                                      <p:to>
                                        <p:strVal val="visible"/>
                                      </p:to>
                                    </p:set>
                                    <p:animEffect transition="in" filter="wipe(left)">
                                      <p:cBhvr>
                                        <p:cTn id="35" dur="1000"/>
                                        <p:tgtEl>
                                          <p:spTgt spid="199">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99">
                                            <p:txEl>
                                              <p:pRg st="6" end="6"/>
                                            </p:txEl>
                                          </p:spTgt>
                                        </p:tgtEl>
                                        <p:attrNameLst>
                                          <p:attrName>style.visibility</p:attrName>
                                        </p:attrNameLst>
                                      </p:cBhvr>
                                      <p:to>
                                        <p:strVal val="visible"/>
                                      </p:to>
                                    </p:set>
                                    <p:animEffect transition="in" filter="wipe(left)">
                                      <p:cBhvr>
                                        <p:cTn id="40" dur="1000"/>
                                        <p:tgtEl>
                                          <p:spTgt spid="199">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199">
                                            <p:txEl>
                                              <p:pRg st="7" end="7"/>
                                            </p:txEl>
                                          </p:spTgt>
                                        </p:tgtEl>
                                        <p:attrNameLst>
                                          <p:attrName>style.visibility</p:attrName>
                                        </p:attrNameLst>
                                      </p:cBhvr>
                                      <p:to>
                                        <p:strVal val="visible"/>
                                      </p:to>
                                    </p:set>
                                    <p:animEffect transition="in" filter="wipe(left)">
                                      <p:cBhvr>
                                        <p:cTn id="45" dur="1000"/>
                                        <p:tgtEl>
                                          <p:spTgt spid="1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build="p" bldLvl="5"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p:cNvSpPr>
          <p:nvPr>
            <p:ph type="body" idx="1"/>
          </p:nvPr>
        </p:nvSpPr>
        <p:spPr>
          <a:prstGeom prst="rect">
            <a:avLst/>
          </a:prstGeom>
        </p:spPr>
        <p:txBody>
          <a:bodyPr/>
          <a:lstStyle/>
          <a:p>
            <a:pPr defTabSz="408940">
              <a:spcBef>
                <a:spcPts val="1100"/>
              </a:spcBef>
              <a:defRPr sz="2520" b="1">
                <a:solidFill>
                  <a:srgbClr val="008FC7"/>
                </a:solidFill>
              </a:defRPr>
            </a:pPr>
            <a:r>
              <a:rPr dirty="0">
                <a:solidFill>
                  <a:srgbClr val="C182FF"/>
                </a:solidFill>
              </a:rPr>
              <a:t>3. Sport England</a:t>
            </a:r>
          </a:p>
          <a:p>
            <a:pPr defTabSz="408940">
              <a:spcBef>
                <a:spcPts val="1100"/>
              </a:spcBef>
              <a:defRPr sz="2520"/>
            </a:pPr>
            <a:r>
              <a:rPr dirty="0"/>
              <a:t>This organisation was created by the government to deliver its </a:t>
            </a:r>
            <a:br>
              <a:rPr lang="en-GB" dirty="0"/>
            </a:br>
            <a:r>
              <a:rPr dirty="0"/>
              <a:t>sporting objectives.</a:t>
            </a:r>
          </a:p>
          <a:p>
            <a:pPr defTabSz="408940">
              <a:spcBef>
                <a:spcPts val="1100"/>
              </a:spcBef>
              <a:defRPr sz="2520" b="1">
                <a:solidFill>
                  <a:srgbClr val="008FC7"/>
                </a:solidFill>
              </a:defRPr>
            </a:pPr>
            <a:r>
              <a:rPr dirty="0">
                <a:solidFill>
                  <a:srgbClr val="C182FF"/>
                </a:solidFill>
              </a:rPr>
              <a:t>Aims</a:t>
            </a:r>
          </a:p>
          <a:p>
            <a:pPr marL="368045" lvl="1" indent="-368045" defTabSz="408940">
              <a:spcBef>
                <a:spcPts val="1100"/>
              </a:spcBef>
              <a:buClr>
                <a:srgbClr val="C182FF"/>
              </a:buClr>
              <a:buSzPct val="100000"/>
              <a:buFont typeface="Lucida Grande"/>
              <a:buChar char="•"/>
              <a:defRPr sz="2520"/>
            </a:pPr>
            <a:r>
              <a:rPr dirty="0"/>
              <a:t>Create active communities leading to independent active individuals.</a:t>
            </a:r>
          </a:p>
          <a:p>
            <a:pPr marL="368045" lvl="1" indent="-368045" defTabSz="408940">
              <a:spcBef>
                <a:spcPts val="1100"/>
              </a:spcBef>
              <a:buClr>
                <a:srgbClr val="C182FF"/>
              </a:buClr>
              <a:buSzPct val="100000"/>
              <a:buFont typeface="Lucida Grande"/>
              <a:buChar char="•"/>
              <a:defRPr sz="2520"/>
            </a:pPr>
            <a:r>
              <a:rPr dirty="0"/>
              <a:t>Create healthy communities.</a:t>
            </a:r>
          </a:p>
          <a:p>
            <a:pPr marL="368045" lvl="1" indent="-368045" defTabSz="408940">
              <a:spcBef>
                <a:spcPts val="1100"/>
              </a:spcBef>
              <a:buClr>
                <a:srgbClr val="C182FF"/>
              </a:buClr>
              <a:buSzPct val="100000"/>
              <a:buFont typeface="Lucida Grande"/>
              <a:buChar char="•"/>
              <a:defRPr sz="2520"/>
            </a:pPr>
            <a:r>
              <a:rPr dirty="0"/>
              <a:t>Create sustainable communities.</a:t>
            </a:r>
          </a:p>
          <a:p>
            <a:pPr defTabSz="408940">
              <a:spcBef>
                <a:spcPts val="1100"/>
              </a:spcBef>
              <a:defRPr sz="2520" b="1">
                <a:solidFill>
                  <a:srgbClr val="008FC7"/>
                </a:solidFill>
              </a:defRPr>
            </a:pPr>
            <a:r>
              <a:rPr dirty="0">
                <a:solidFill>
                  <a:srgbClr val="C182FF"/>
                </a:solidFill>
              </a:rPr>
              <a:t>Strategy</a:t>
            </a:r>
          </a:p>
          <a:p>
            <a:pPr marL="368045" lvl="1" indent="-368045" defTabSz="408940">
              <a:spcBef>
                <a:spcPts val="1100"/>
              </a:spcBef>
              <a:buClr>
                <a:srgbClr val="C182FF"/>
              </a:buClr>
              <a:buSzPct val="100000"/>
              <a:buFont typeface="Lucida Grande"/>
              <a:buChar char="•"/>
              <a:defRPr sz="2520"/>
            </a:pPr>
            <a:r>
              <a:rPr b="1" dirty="0">
                <a:solidFill>
                  <a:srgbClr val="C182FF"/>
                </a:solidFill>
              </a:rPr>
              <a:t>Start</a:t>
            </a:r>
            <a:r>
              <a:rPr dirty="0"/>
              <a:t> - improving the health of the nation through the participation in sport.</a:t>
            </a:r>
          </a:p>
          <a:p>
            <a:pPr marL="368045" lvl="1" indent="-368045" defTabSz="408940">
              <a:spcBef>
                <a:spcPts val="1100"/>
              </a:spcBef>
              <a:buClr>
                <a:srgbClr val="C182FF"/>
              </a:buClr>
              <a:buSzPct val="100000"/>
              <a:buFont typeface="Lucida Grande"/>
              <a:buChar char="•"/>
              <a:defRPr sz="2520"/>
            </a:pPr>
            <a:r>
              <a:rPr b="1" dirty="0">
                <a:solidFill>
                  <a:srgbClr val="C182FF"/>
                </a:solidFill>
              </a:rPr>
              <a:t>Stay</a:t>
            </a:r>
            <a:r>
              <a:rPr dirty="0"/>
              <a:t> - creating a network of clubs, facilities, competitions, coaches and volunteers so people continue to be involved in sport.</a:t>
            </a:r>
          </a:p>
          <a:p>
            <a:pPr marL="368045" lvl="1" indent="-368045" defTabSz="408940">
              <a:spcBef>
                <a:spcPts val="1100"/>
              </a:spcBef>
              <a:buClr>
                <a:srgbClr val="C182FF"/>
              </a:buClr>
              <a:buSzPct val="100000"/>
              <a:buFont typeface="Lucida Grande"/>
              <a:buChar char="•"/>
              <a:defRPr sz="2520"/>
            </a:pPr>
            <a:r>
              <a:rPr b="1" dirty="0">
                <a:solidFill>
                  <a:srgbClr val="C182FF"/>
                </a:solidFill>
              </a:rPr>
              <a:t>Succeed</a:t>
            </a:r>
            <a:r>
              <a:rPr dirty="0"/>
              <a:t> - create pathways for the most talented to be successful.</a:t>
            </a:r>
          </a:p>
          <a:p>
            <a:pPr marL="368045" lvl="1" indent="-368045" defTabSz="408940">
              <a:spcBef>
                <a:spcPts val="1100"/>
              </a:spcBef>
              <a:buClr>
                <a:srgbClr val="C182FF"/>
              </a:buClr>
              <a:buSzPct val="100000"/>
              <a:buFont typeface="Lucida Grande"/>
              <a:buChar char="•"/>
              <a:defRPr sz="2520"/>
            </a:pPr>
            <a:r>
              <a:rPr dirty="0"/>
              <a:t>After the success of this strategy in 2008 Sport England released a follow up initiative called “</a:t>
            </a:r>
            <a:r>
              <a:rPr b="1" dirty="0">
                <a:solidFill>
                  <a:srgbClr val="C182FF"/>
                </a:solidFill>
              </a:rPr>
              <a:t>Grow, Sustain, Excel</a:t>
            </a:r>
            <a:r>
              <a:rPr dirty="0"/>
              <a:t>”.</a:t>
            </a:r>
          </a:p>
        </p:txBody>
      </p:sp>
      <p:pic>
        <p:nvPicPr>
          <p:cNvPr id="204" name="droppedImage.pdf"/>
          <p:cNvPicPr>
            <a:picLocks noChangeAspect="1"/>
          </p:cNvPicPr>
          <p:nvPr/>
        </p:nvPicPr>
        <p:blipFill>
          <a:blip r:embed="rId2"/>
          <a:srcRect r="1"/>
          <a:stretch>
            <a:fillRect/>
          </a:stretch>
        </p:blipFill>
        <p:spPr>
          <a:xfrm>
            <a:off x="10305215" y="1790700"/>
            <a:ext cx="3169444" cy="22098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0" y="21600"/>
                </a:lnTo>
                <a:lnTo>
                  <a:pt x="10800" y="21600"/>
                </a:lnTo>
                <a:lnTo>
                  <a:pt x="21600" y="21600"/>
                </a:lnTo>
                <a:lnTo>
                  <a:pt x="21600" y="10800"/>
                </a:lnTo>
                <a:lnTo>
                  <a:pt x="21600" y="0"/>
                </a:lnTo>
                <a:lnTo>
                  <a:pt x="10800" y="0"/>
                </a:lnTo>
                <a:lnTo>
                  <a:pt x="0" y="0"/>
                </a:lnTo>
                <a:close/>
                <a:moveTo>
                  <a:pt x="43" y="62"/>
                </a:moveTo>
                <a:lnTo>
                  <a:pt x="10800" y="62"/>
                </a:lnTo>
                <a:lnTo>
                  <a:pt x="21557" y="62"/>
                </a:lnTo>
                <a:lnTo>
                  <a:pt x="21557" y="10781"/>
                </a:lnTo>
                <a:lnTo>
                  <a:pt x="21557" y="21495"/>
                </a:lnTo>
                <a:lnTo>
                  <a:pt x="10805" y="21507"/>
                </a:lnTo>
                <a:cubicBezTo>
                  <a:pt x="2220" y="21515"/>
                  <a:pt x="54" y="21509"/>
                  <a:pt x="43" y="21468"/>
                </a:cubicBezTo>
                <a:cubicBezTo>
                  <a:pt x="36" y="21440"/>
                  <a:pt x="31" y="16610"/>
                  <a:pt x="35" y="10738"/>
                </a:cubicBezTo>
                <a:lnTo>
                  <a:pt x="43" y="62"/>
                </a:lnTo>
                <a:close/>
                <a:moveTo>
                  <a:pt x="10643" y="1951"/>
                </a:moveTo>
                <a:cubicBezTo>
                  <a:pt x="10396" y="1954"/>
                  <a:pt x="10143" y="1972"/>
                  <a:pt x="9983" y="2009"/>
                </a:cubicBezTo>
                <a:cubicBezTo>
                  <a:pt x="9881" y="2033"/>
                  <a:pt x="9743" y="2068"/>
                  <a:pt x="9680" y="2083"/>
                </a:cubicBezTo>
                <a:cubicBezTo>
                  <a:pt x="9617" y="2098"/>
                  <a:pt x="9541" y="2134"/>
                  <a:pt x="9510" y="2165"/>
                </a:cubicBezTo>
                <a:cubicBezTo>
                  <a:pt x="9479" y="2196"/>
                  <a:pt x="9426" y="2223"/>
                  <a:pt x="9394" y="2223"/>
                </a:cubicBezTo>
                <a:cubicBezTo>
                  <a:pt x="9361" y="2223"/>
                  <a:pt x="9308" y="2248"/>
                  <a:pt x="9277" y="2281"/>
                </a:cubicBezTo>
                <a:cubicBezTo>
                  <a:pt x="9247" y="2314"/>
                  <a:pt x="9202" y="2342"/>
                  <a:pt x="9177" y="2343"/>
                </a:cubicBezTo>
                <a:cubicBezTo>
                  <a:pt x="9127" y="2345"/>
                  <a:pt x="8678" y="2664"/>
                  <a:pt x="8563" y="2781"/>
                </a:cubicBezTo>
                <a:cubicBezTo>
                  <a:pt x="8321" y="3028"/>
                  <a:pt x="7995" y="3423"/>
                  <a:pt x="7879" y="3612"/>
                </a:cubicBezTo>
                <a:cubicBezTo>
                  <a:pt x="7805" y="3731"/>
                  <a:pt x="7707" y="3883"/>
                  <a:pt x="7660" y="3949"/>
                </a:cubicBezTo>
                <a:cubicBezTo>
                  <a:pt x="7613" y="4015"/>
                  <a:pt x="7573" y="4097"/>
                  <a:pt x="7573" y="4128"/>
                </a:cubicBezTo>
                <a:cubicBezTo>
                  <a:pt x="7573" y="4158"/>
                  <a:pt x="7533" y="4234"/>
                  <a:pt x="7487" y="4298"/>
                </a:cubicBezTo>
                <a:cubicBezTo>
                  <a:pt x="7440" y="4363"/>
                  <a:pt x="7409" y="4428"/>
                  <a:pt x="7416" y="4446"/>
                </a:cubicBezTo>
                <a:cubicBezTo>
                  <a:pt x="7424" y="4463"/>
                  <a:pt x="7414" y="4493"/>
                  <a:pt x="7392" y="4512"/>
                </a:cubicBezTo>
                <a:cubicBezTo>
                  <a:pt x="7348" y="4549"/>
                  <a:pt x="7157" y="5043"/>
                  <a:pt x="7138" y="5167"/>
                </a:cubicBezTo>
                <a:cubicBezTo>
                  <a:pt x="7131" y="5211"/>
                  <a:pt x="7113" y="5241"/>
                  <a:pt x="7097" y="5237"/>
                </a:cubicBezTo>
                <a:cubicBezTo>
                  <a:pt x="7065" y="5229"/>
                  <a:pt x="7065" y="5363"/>
                  <a:pt x="7097" y="5505"/>
                </a:cubicBezTo>
                <a:cubicBezTo>
                  <a:pt x="7113" y="5575"/>
                  <a:pt x="7134" y="5598"/>
                  <a:pt x="7176" y="5582"/>
                </a:cubicBezTo>
                <a:cubicBezTo>
                  <a:pt x="7246" y="5556"/>
                  <a:pt x="7591" y="5656"/>
                  <a:pt x="7644" y="5718"/>
                </a:cubicBezTo>
                <a:cubicBezTo>
                  <a:pt x="7665" y="5743"/>
                  <a:pt x="7692" y="5759"/>
                  <a:pt x="7706" y="5753"/>
                </a:cubicBezTo>
                <a:cubicBezTo>
                  <a:pt x="7719" y="5747"/>
                  <a:pt x="7789" y="5766"/>
                  <a:pt x="7860" y="5796"/>
                </a:cubicBezTo>
                <a:cubicBezTo>
                  <a:pt x="7983" y="5848"/>
                  <a:pt x="8021" y="5870"/>
                  <a:pt x="8266" y="6025"/>
                </a:cubicBezTo>
                <a:cubicBezTo>
                  <a:pt x="8323" y="6061"/>
                  <a:pt x="8382" y="6090"/>
                  <a:pt x="8395" y="6091"/>
                </a:cubicBezTo>
                <a:cubicBezTo>
                  <a:pt x="8409" y="6091"/>
                  <a:pt x="8451" y="6128"/>
                  <a:pt x="8490" y="6172"/>
                </a:cubicBezTo>
                <a:cubicBezTo>
                  <a:pt x="8530" y="6216"/>
                  <a:pt x="8582" y="6253"/>
                  <a:pt x="8606" y="6253"/>
                </a:cubicBezTo>
                <a:cubicBezTo>
                  <a:pt x="8631" y="6254"/>
                  <a:pt x="8672" y="6290"/>
                  <a:pt x="8698" y="6335"/>
                </a:cubicBezTo>
                <a:cubicBezTo>
                  <a:pt x="8725" y="6380"/>
                  <a:pt x="8784" y="6428"/>
                  <a:pt x="8828" y="6444"/>
                </a:cubicBezTo>
                <a:cubicBezTo>
                  <a:pt x="8929" y="6479"/>
                  <a:pt x="9123" y="6696"/>
                  <a:pt x="9123" y="6773"/>
                </a:cubicBezTo>
                <a:cubicBezTo>
                  <a:pt x="9123" y="6805"/>
                  <a:pt x="9147" y="6831"/>
                  <a:pt x="9177" y="6831"/>
                </a:cubicBezTo>
                <a:cubicBezTo>
                  <a:pt x="9248" y="6831"/>
                  <a:pt x="9558" y="7195"/>
                  <a:pt x="9534" y="7250"/>
                </a:cubicBezTo>
                <a:cubicBezTo>
                  <a:pt x="9524" y="7274"/>
                  <a:pt x="9528" y="7281"/>
                  <a:pt x="9545" y="7266"/>
                </a:cubicBezTo>
                <a:cubicBezTo>
                  <a:pt x="9582" y="7233"/>
                  <a:pt x="9696" y="7432"/>
                  <a:pt x="9696" y="7530"/>
                </a:cubicBezTo>
                <a:cubicBezTo>
                  <a:pt x="9696" y="7568"/>
                  <a:pt x="9727" y="7618"/>
                  <a:pt x="9764" y="7642"/>
                </a:cubicBezTo>
                <a:cubicBezTo>
                  <a:pt x="9831" y="7686"/>
                  <a:pt x="10010" y="8028"/>
                  <a:pt x="10010" y="8112"/>
                </a:cubicBezTo>
                <a:cubicBezTo>
                  <a:pt x="10010" y="8135"/>
                  <a:pt x="10036" y="8204"/>
                  <a:pt x="10067" y="8267"/>
                </a:cubicBezTo>
                <a:cubicBezTo>
                  <a:pt x="10153" y="8441"/>
                  <a:pt x="10302" y="9100"/>
                  <a:pt x="10267" y="9159"/>
                </a:cubicBezTo>
                <a:cubicBezTo>
                  <a:pt x="10247" y="9193"/>
                  <a:pt x="10256" y="9232"/>
                  <a:pt x="10297" y="9287"/>
                </a:cubicBezTo>
                <a:cubicBezTo>
                  <a:pt x="10398" y="9422"/>
                  <a:pt x="10423" y="9852"/>
                  <a:pt x="10429" y="11444"/>
                </a:cubicBezTo>
                <a:cubicBezTo>
                  <a:pt x="10433" y="12252"/>
                  <a:pt x="10443" y="12933"/>
                  <a:pt x="10454" y="12957"/>
                </a:cubicBezTo>
                <a:cubicBezTo>
                  <a:pt x="10464" y="12981"/>
                  <a:pt x="10549" y="13000"/>
                  <a:pt x="10640" y="13000"/>
                </a:cubicBezTo>
                <a:cubicBezTo>
                  <a:pt x="10822" y="13000"/>
                  <a:pt x="10890" y="12941"/>
                  <a:pt x="10860" y="12802"/>
                </a:cubicBezTo>
                <a:cubicBezTo>
                  <a:pt x="10850" y="12757"/>
                  <a:pt x="10854" y="12708"/>
                  <a:pt x="10870" y="12693"/>
                </a:cubicBezTo>
                <a:cubicBezTo>
                  <a:pt x="10891" y="12675"/>
                  <a:pt x="10893" y="12641"/>
                  <a:pt x="10873" y="12588"/>
                </a:cubicBezTo>
                <a:cubicBezTo>
                  <a:pt x="10834" y="12484"/>
                  <a:pt x="10834" y="10609"/>
                  <a:pt x="10873" y="10071"/>
                </a:cubicBezTo>
                <a:cubicBezTo>
                  <a:pt x="10890" y="9838"/>
                  <a:pt x="10919" y="9607"/>
                  <a:pt x="10935" y="9559"/>
                </a:cubicBezTo>
                <a:cubicBezTo>
                  <a:pt x="10952" y="9510"/>
                  <a:pt x="10965" y="9416"/>
                  <a:pt x="10968" y="9349"/>
                </a:cubicBezTo>
                <a:cubicBezTo>
                  <a:pt x="10970" y="9282"/>
                  <a:pt x="10992" y="9197"/>
                  <a:pt x="11014" y="9159"/>
                </a:cubicBezTo>
                <a:cubicBezTo>
                  <a:pt x="11036" y="9121"/>
                  <a:pt x="11053" y="9036"/>
                  <a:pt x="11052" y="8969"/>
                </a:cubicBezTo>
                <a:cubicBezTo>
                  <a:pt x="11050" y="8902"/>
                  <a:pt x="11061" y="8835"/>
                  <a:pt x="11076" y="8822"/>
                </a:cubicBezTo>
                <a:cubicBezTo>
                  <a:pt x="11091" y="8809"/>
                  <a:pt x="11100" y="8759"/>
                  <a:pt x="11100" y="8709"/>
                </a:cubicBezTo>
                <a:cubicBezTo>
                  <a:pt x="11100" y="8659"/>
                  <a:pt x="11117" y="8579"/>
                  <a:pt x="11138" y="8534"/>
                </a:cubicBezTo>
                <a:cubicBezTo>
                  <a:pt x="11159" y="8490"/>
                  <a:pt x="11195" y="8389"/>
                  <a:pt x="11217" y="8309"/>
                </a:cubicBezTo>
                <a:cubicBezTo>
                  <a:pt x="11238" y="8230"/>
                  <a:pt x="11285" y="8106"/>
                  <a:pt x="11322" y="8034"/>
                </a:cubicBezTo>
                <a:cubicBezTo>
                  <a:pt x="11359" y="7962"/>
                  <a:pt x="11387" y="7876"/>
                  <a:pt x="11387" y="7840"/>
                </a:cubicBezTo>
                <a:cubicBezTo>
                  <a:pt x="11387" y="7804"/>
                  <a:pt x="11421" y="7757"/>
                  <a:pt x="11460" y="7735"/>
                </a:cubicBezTo>
                <a:cubicBezTo>
                  <a:pt x="11502" y="7712"/>
                  <a:pt x="11530" y="7661"/>
                  <a:pt x="11530" y="7615"/>
                </a:cubicBezTo>
                <a:cubicBezTo>
                  <a:pt x="11530" y="7515"/>
                  <a:pt x="11839" y="7065"/>
                  <a:pt x="11882" y="7103"/>
                </a:cubicBezTo>
                <a:cubicBezTo>
                  <a:pt x="11899" y="7119"/>
                  <a:pt x="11905" y="7110"/>
                  <a:pt x="11895" y="7087"/>
                </a:cubicBezTo>
                <a:cubicBezTo>
                  <a:pt x="11866" y="7018"/>
                  <a:pt x="12100" y="6760"/>
                  <a:pt x="12177" y="6777"/>
                </a:cubicBezTo>
                <a:cubicBezTo>
                  <a:pt x="12192" y="6781"/>
                  <a:pt x="12232" y="6725"/>
                  <a:pt x="12263" y="6653"/>
                </a:cubicBezTo>
                <a:cubicBezTo>
                  <a:pt x="12326" y="6510"/>
                  <a:pt x="12529" y="6327"/>
                  <a:pt x="12588" y="6358"/>
                </a:cubicBezTo>
                <a:cubicBezTo>
                  <a:pt x="12608" y="6369"/>
                  <a:pt x="12653" y="6334"/>
                  <a:pt x="12688" y="6281"/>
                </a:cubicBezTo>
                <a:cubicBezTo>
                  <a:pt x="12766" y="6159"/>
                  <a:pt x="12967" y="6044"/>
                  <a:pt x="13050" y="6075"/>
                </a:cubicBezTo>
                <a:cubicBezTo>
                  <a:pt x="13093" y="6091"/>
                  <a:pt x="13110" y="6081"/>
                  <a:pt x="13104" y="6044"/>
                </a:cubicBezTo>
                <a:cubicBezTo>
                  <a:pt x="13100" y="6014"/>
                  <a:pt x="13122" y="5984"/>
                  <a:pt x="13153" y="5974"/>
                </a:cubicBezTo>
                <a:cubicBezTo>
                  <a:pt x="13185" y="5965"/>
                  <a:pt x="13219" y="5932"/>
                  <a:pt x="13232" y="5900"/>
                </a:cubicBezTo>
                <a:cubicBezTo>
                  <a:pt x="13244" y="5869"/>
                  <a:pt x="13275" y="5842"/>
                  <a:pt x="13299" y="5842"/>
                </a:cubicBezTo>
                <a:cubicBezTo>
                  <a:pt x="13323" y="5842"/>
                  <a:pt x="13443" y="5793"/>
                  <a:pt x="13564" y="5734"/>
                </a:cubicBezTo>
                <a:cubicBezTo>
                  <a:pt x="13685" y="5674"/>
                  <a:pt x="13851" y="5620"/>
                  <a:pt x="13935" y="5613"/>
                </a:cubicBezTo>
                <a:cubicBezTo>
                  <a:pt x="14018" y="5607"/>
                  <a:pt x="14122" y="5570"/>
                  <a:pt x="14162" y="5532"/>
                </a:cubicBezTo>
                <a:cubicBezTo>
                  <a:pt x="14223" y="5474"/>
                  <a:pt x="14231" y="5443"/>
                  <a:pt x="14216" y="5334"/>
                </a:cubicBezTo>
                <a:cubicBezTo>
                  <a:pt x="14206" y="5263"/>
                  <a:pt x="14172" y="5155"/>
                  <a:pt x="14140" y="5094"/>
                </a:cubicBezTo>
                <a:cubicBezTo>
                  <a:pt x="14109" y="5032"/>
                  <a:pt x="14084" y="4956"/>
                  <a:pt x="14084" y="4927"/>
                </a:cubicBezTo>
                <a:cubicBezTo>
                  <a:pt x="14084" y="4897"/>
                  <a:pt x="14039" y="4775"/>
                  <a:pt x="13983" y="4655"/>
                </a:cubicBezTo>
                <a:cubicBezTo>
                  <a:pt x="13928" y="4535"/>
                  <a:pt x="13883" y="4424"/>
                  <a:pt x="13883" y="4407"/>
                </a:cubicBezTo>
                <a:cubicBezTo>
                  <a:pt x="13883" y="4390"/>
                  <a:pt x="13853" y="4332"/>
                  <a:pt x="13813" y="4279"/>
                </a:cubicBezTo>
                <a:cubicBezTo>
                  <a:pt x="13774" y="4226"/>
                  <a:pt x="13740" y="4158"/>
                  <a:pt x="13740" y="4128"/>
                </a:cubicBezTo>
                <a:cubicBezTo>
                  <a:pt x="13740" y="4098"/>
                  <a:pt x="13730" y="4074"/>
                  <a:pt x="13718" y="4073"/>
                </a:cubicBezTo>
                <a:cubicBezTo>
                  <a:pt x="13707" y="4073"/>
                  <a:pt x="13621" y="3936"/>
                  <a:pt x="13526" y="3771"/>
                </a:cubicBezTo>
                <a:cubicBezTo>
                  <a:pt x="13432" y="3605"/>
                  <a:pt x="13295" y="3406"/>
                  <a:pt x="13226" y="3328"/>
                </a:cubicBezTo>
                <a:cubicBezTo>
                  <a:pt x="13157" y="3251"/>
                  <a:pt x="13077" y="3155"/>
                  <a:pt x="13048" y="3115"/>
                </a:cubicBezTo>
                <a:cubicBezTo>
                  <a:pt x="13018" y="3075"/>
                  <a:pt x="12985" y="3045"/>
                  <a:pt x="12975" y="3045"/>
                </a:cubicBezTo>
                <a:cubicBezTo>
                  <a:pt x="12964" y="3045"/>
                  <a:pt x="12927" y="3004"/>
                  <a:pt x="12891" y="2956"/>
                </a:cubicBezTo>
                <a:cubicBezTo>
                  <a:pt x="12820" y="2860"/>
                  <a:pt x="12779" y="2828"/>
                  <a:pt x="12520" y="2634"/>
                </a:cubicBezTo>
                <a:cubicBezTo>
                  <a:pt x="12426" y="2563"/>
                  <a:pt x="12329" y="2476"/>
                  <a:pt x="12304" y="2444"/>
                </a:cubicBezTo>
                <a:cubicBezTo>
                  <a:pt x="12279" y="2412"/>
                  <a:pt x="12236" y="2386"/>
                  <a:pt x="12209" y="2386"/>
                </a:cubicBezTo>
                <a:cubicBezTo>
                  <a:pt x="12182" y="2386"/>
                  <a:pt x="12109" y="2350"/>
                  <a:pt x="12047" y="2304"/>
                </a:cubicBezTo>
                <a:cubicBezTo>
                  <a:pt x="11985" y="2259"/>
                  <a:pt x="11918" y="2223"/>
                  <a:pt x="11895" y="2223"/>
                </a:cubicBezTo>
                <a:cubicBezTo>
                  <a:pt x="11873" y="2223"/>
                  <a:pt x="11840" y="2195"/>
                  <a:pt x="11822" y="2165"/>
                </a:cubicBezTo>
                <a:cubicBezTo>
                  <a:pt x="11805" y="2134"/>
                  <a:pt x="11721" y="2097"/>
                  <a:pt x="11638" y="2083"/>
                </a:cubicBezTo>
                <a:cubicBezTo>
                  <a:pt x="11556" y="2069"/>
                  <a:pt x="11386" y="2031"/>
                  <a:pt x="11260" y="1998"/>
                </a:cubicBezTo>
                <a:cubicBezTo>
                  <a:pt x="11131" y="1964"/>
                  <a:pt x="10890" y="1949"/>
                  <a:pt x="10643" y="1951"/>
                </a:cubicBezTo>
                <a:close/>
                <a:moveTo>
                  <a:pt x="14397" y="7181"/>
                </a:moveTo>
                <a:cubicBezTo>
                  <a:pt x="14381" y="7195"/>
                  <a:pt x="14314" y="7216"/>
                  <a:pt x="14249" y="7227"/>
                </a:cubicBezTo>
                <a:cubicBezTo>
                  <a:pt x="14183" y="7238"/>
                  <a:pt x="14086" y="7272"/>
                  <a:pt x="14032" y="7305"/>
                </a:cubicBezTo>
                <a:cubicBezTo>
                  <a:pt x="13978" y="7337"/>
                  <a:pt x="13893" y="7363"/>
                  <a:pt x="13843" y="7363"/>
                </a:cubicBezTo>
                <a:cubicBezTo>
                  <a:pt x="13793" y="7363"/>
                  <a:pt x="13739" y="7380"/>
                  <a:pt x="13724" y="7402"/>
                </a:cubicBezTo>
                <a:cubicBezTo>
                  <a:pt x="13709" y="7423"/>
                  <a:pt x="13666" y="7449"/>
                  <a:pt x="13626" y="7456"/>
                </a:cubicBezTo>
                <a:cubicBezTo>
                  <a:pt x="13587" y="7464"/>
                  <a:pt x="13469" y="7538"/>
                  <a:pt x="13364" y="7623"/>
                </a:cubicBezTo>
                <a:cubicBezTo>
                  <a:pt x="13259" y="7707"/>
                  <a:pt x="13159" y="7774"/>
                  <a:pt x="13145" y="7774"/>
                </a:cubicBezTo>
                <a:cubicBezTo>
                  <a:pt x="13131" y="7774"/>
                  <a:pt x="13090" y="7822"/>
                  <a:pt x="13053" y="7879"/>
                </a:cubicBezTo>
                <a:cubicBezTo>
                  <a:pt x="13016" y="7935"/>
                  <a:pt x="12970" y="7982"/>
                  <a:pt x="12953" y="7984"/>
                </a:cubicBezTo>
                <a:cubicBezTo>
                  <a:pt x="12843" y="7993"/>
                  <a:pt x="12527" y="8454"/>
                  <a:pt x="12447" y="8721"/>
                </a:cubicBezTo>
                <a:cubicBezTo>
                  <a:pt x="12430" y="8777"/>
                  <a:pt x="12398" y="8853"/>
                  <a:pt x="12377" y="8887"/>
                </a:cubicBezTo>
                <a:cubicBezTo>
                  <a:pt x="12329" y="8963"/>
                  <a:pt x="12156" y="9656"/>
                  <a:pt x="12158" y="9768"/>
                </a:cubicBezTo>
                <a:cubicBezTo>
                  <a:pt x="12158" y="9812"/>
                  <a:pt x="12144" y="9875"/>
                  <a:pt x="12125" y="9908"/>
                </a:cubicBezTo>
                <a:cubicBezTo>
                  <a:pt x="12087" y="9974"/>
                  <a:pt x="12057" y="12188"/>
                  <a:pt x="12090" y="12445"/>
                </a:cubicBezTo>
                <a:cubicBezTo>
                  <a:pt x="12106" y="12568"/>
                  <a:pt x="12119" y="12589"/>
                  <a:pt x="12185" y="12588"/>
                </a:cubicBezTo>
                <a:cubicBezTo>
                  <a:pt x="12270" y="12588"/>
                  <a:pt x="12340" y="12541"/>
                  <a:pt x="12339" y="12484"/>
                </a:cubicBezTo>
                <a:cubicBezTo>
                  <a:pt x="12339" y="12464"/>
                  <a:pt x="12372" y="12418"/>
                  <a:pt x="12415" y="12387"/>
                </a:cubicBezTo>
                <a:cubicBezTo>
                  <a:pt x="12457" y="12355"/>
                  <a:pt x="12513" y="12313"/>
                  <a:pt x="12536" y="12294"/>
                </a:cubicBezTo>
                <a:cubicBezTo>
                  <a:pt x="12560" y="12274"/>
                  <a:pt x="12624" y="12228"/>
                  <a:pt x="12680" y="12189"/>
                </a:cubicBezTo>
                <a:cubicBezTo>
                  <a:pt x="12736" y="12150"/>
                  <a:pt x="12839" y="12050"/>
                  <a:pt x="12910" y="11968"/>
                </a:cubicBezTo>
                <a:cubicBezTo>
                  <a:pt x="12980" y="11886"/>
                  <a:pt x="13066" y="11805"/>
                  <a:pt x="13102" y="11789"/>
                </a:cubicBezTo>
                <a:cubicBezTo>
                  <a:pt x="13137" y="11774"/>
                  <a:pt x="13167" y="11737"/>
                  <a:pt x="13167" y="11708"/>
                </a:cubicBezTo>
                <a:cubicBezTo>
                  <a:pt x="13167" y="11679"/>
                  <a:pt x="13227" y="11575"/>
                  <a:pt x="13302" y="11475"/>
                </a:cubicBezTo>
                <a:cubicBezTo>
                  <a:pt x="13377" y="11375"/>
                  <a:pt x="13499" y="11193"/>
                  <a:pt x="13570" y="11072"/>
                </a:cubicBezTo>
                <a:cubicBezTo>
                  <a:pt x="13641" y="10950"/>
                  <a:pt x="13731" y="10801"/>
                  <a:pt x="13773" y="10742"/>
                </a:cubicBezTo>
                <a:cubicBezTo>
                  <a:pt x="13814" y="10682"/>
                  <a:pt x="13885" y="10525"/>
                  <a:pt x="13932" y="10389"/>
                </a:cubicBezTo>
                <a:cubicBezTo>
                  <a:pt x="14072" y="9988"/>
                  <a:pt x="14201" y="9651"/>
                  <a:pt x="14230" y="9609"/>
                </a:cubicBezTo>
                <a:cubicBezTo>
                  <a:pt x="14244" y="9588"/>
                  <a:pt x="14257" y="9538"/>
                  <a:pt x="14257" y="9497"/>
                </a:cubicBezTo>
                <a:cubicBezTo>
                  <a:pt x="14257" y="9456"/>
                  <a:pt x="14269" y="9388"/>
                  <a:pt x="14284" y="9349"/>
                </a:cubicBezTo>
                <a:cubicBezTo>
                  <a:pt x="14298" y="9310"/>
                  <a:pt x="14331" y="9131"/>
                  <a:pt x="14359" y="8950"/>
                </a:cubicBezTo>
                <a:cubicBezTo>
                  <a:pt x="14388" y="8769"/>
                  <a:pt x="14436" y="8578"/>
                  <a:pt x="14468" y="8527"/>
                </a:cubicBezTo>
                <a:cubicBezTo>
                  <a:pt x="14512" y="8455"/>
                  <a:pt x="14518" y="8421"/>
                  <a:pt x="14492" y="8383"/>
                </a:cubicBezTo>
                <a:cubicBezTo>
                  <a:pt x="14446" y="8318"/>
                  <a:pt x="14448" y="8043"/>
                  <a:pt x="14495" y="7987"/>
                </a:cubicBezTo>
                <a:cubicBezTo>
                  <a:pt x="14581" y="7884"/>
                  <a:pt x="14487" y="7101"/>
                  <a:pt x="14397" y="7181"/>
                </a:cubicBezTo>
                <a:close/>
                <a:moveTo>
                  <a:pt x="6875" y="7216"/>
                </a:moveTo>
                <a:cubicBezTo>
                  <a:pt x="6802" y="7240"/>
                  <a:pt x="6785" y="7354"/>
                  <a:pt x="6792" y="7627"/>
                </a:cubicBezTo>
                <a:cubicBezTo>
                  <a:pt x="6804" y="8097"/>
                  <a:pt x="6854" y="8555"/>
                  <a:pt x="6930" y="8895"/>
                </a:cubicBezTo>
                <a:cubicBezTo>
                  <a:pt x="6968" y="9070"/>
                  <a:pt x="7000" y="9237"/>
                  <a:pt x="7000" y="9268"/>
                </a:cubicBezTo>
                <a:cubicBezTo>
                  <a:pt x="7000" y="9298"/>
                  <a:pt x="7025" y="9399"/>
                  <a:pt x="7057" y="9493"/>
                </a:cubicBezTo>
                <a:cubicBezTo>
                  <a:pt x="7088" y="9586"/>
                  <a:pt x="7113" y="9688"/>
                  <a:pt x="7113" y="9718"/>
                </a:cubicBezTo>
                <a:cubicBezTo>
                  <a:pt x="7113" y="9748"/>
                  <a:pt x="7132" y="9809"/>
                  <a:pt x="7154" y="9853"/>
                </a:cubicBezTo>
                <a:cubicBezTo>
                  <a:pt x="7176" y="9898"/>
                  <a:pt x="7196" y="9955"/>
                  <a:pt x="7200" y="9978"/>
                </a:cubicBezTo>
                <a:cubicBezTo>
                  <a:pt x="7220" y="10098"/>
                  <a:pt x="7256" y="10191"/>
                  <a:pt x="7314" y="10265"/>
                </a:cubicBezTo>
                <a:cubicBezTo>
                  <a:pt x="7349" y="10310"/>
                  <a:pt x="7391" y="10394"/>
                  <a:pt x="7406" y="10451"/>
                </a:cubicBezTo>
                <a:cubicBezTo>
                  <a:pt x="7442" y="10588"/>
                  <a:pt x="7867" y="11392"/>
                  <a:pt x="7903" y="11394"/>
                </a:cubicBezTo>
                <a:cubicBezTo>
                  <a:pt x="7919" y="11394"/>
                  <a:pt x="7979" y="11470"/>
                  <a:pt x="8038" y="11560"/>
                </a:cubicBezTo>
                <a:cubicBezTo>
                  <a:pt x="8098" y="11651"/>
                  <a:pt x="8156" y="11727"/>
                  <a:pt x="8168" y="11727"/>
                </a:cubicBezTo>
                <a:cubicBezTo>
                  <a:pt x="8180" y="11727"/>
                  <a:pt x="8235" y="11791"/>
                  <a:pt x="8287" y="11871"/>
                </a:cubicBezTo>
                <a:cubicBezTo>
                  <a:pt x="8339" y="11950"/>
                  <a:pt x="8398" y="12014"/>
                  <a:pt x="8420" y="12014"/>
                </a:cubicBezTo>
                <a:cubicBezTo>
                  <a:pt x="8442" y="12014"/>
                  <a:pt x="8483" y="12061"/>
                  <a:pt x="8509" y="12119"/>
                </a:cubicBezTo>
                <a:cubicBezTo>
                  <a:pt x="8537" y="12181"/>
                  <a:pt x="8574" y="12214"/>
                  <a:pt x="8598" y="12200"/>
                </a:cubicBezTo>
                <a:cubicBezTo>
                  <a:pt x="8621" y="12188"/>
                  <a:pt x="8692" y="12240"/>
                  <a:pt x="8758" y="12321"/>
                </a:cubicBezTo>
                <a:cubicBezTo>
                  <a:pt x="8822" y="12400"/>
                  <a:pt x="8899" y="12468"/>
                  <a:pt x="8928" y="12468"/>
                </a:cubicBezTo>
                <a:cubicBezTo>
                  <a:pt x="8958" y="12468"/>
                  <a:pt x="8987" y="12494"/>
                  <a:pt x="8996" y="12526"/>
                </a:cubicBezTo>
                <a:cubicBezTo>
                  <a:pt x="9006" y="12563"/>
                  <a:pt x="9041" y="12578"/>
                  <a:pt x="9088" y="12569"/>
                </a:cubicBezTo>
                <a:cubicBezTo>
                  <a:pt x="9130" y="12561"/>
                  <a:pt x="9182" y="12551"/>
                  <a:pt x="9202" y="12550"/>
                </a:cubicBezTo>
                <a:cubicBezTo>
                  <a:pt x="9230" y="12547"/>
                  <a:pt x="9235" y="12300"/>
                  <a:pt x="9226" y="11386"/>
                </a:cubicBezTo>
                <a:cubicBezTo>
                  <a:pt x="9219" y="10747"/>
                  <a:pt x="9206" y="10158"/>
                  <a:pt x="9196" y="10078"/>
                </a:cubicBezTo>
                <a:cubicBezTo>
                  <a:pt x="9175" y="9904"/>
                  <a:pt x="9100" y="9513"/>
                  <a:pt x="9066" y="9400"/>
                </a:cubicBezTo>
                <a:cubicBezTo>
                  <a:pt x="9053" y="9354"/>
                  <a:pt x="9026" y="9254"/>
                  <a:pt x="9007" y="9175"/>
                </a:cubicBezTo>
                <a:cubicBezTo>
                  <a:pt x="8939" y="8894"/>
                  <a:pt x="8819" y="8582"/>
                  <a:pt x="8720" y="8422"/>
                </a:cubicBezTo>
                <a:cubicBezTo>
                  <a:pt x="8599" y="8227"/>
                  <a:pt x="8208" y="7796"/>
                  <a:pt x="8114" y="7755"/>
                </a:cubicBezTo>
                <a:cubicBezTo>
                  <a:pt x="8077" y="7739"/>
                  <a:pt x="8007" y="7689"/>
                  <a:pt x="7957" y="7646"/>
                </a:cubicBezTo>
                <a:cubicBezTo>
                  <a:pt x="7908" y="7603"/>
                  <a:pt x="7851" y="7569"/>
                  <a:pt x="7830" y="7569"/>
                </a:cubicBezTo>
                <a:cubicBezTo>
                  <a:pt x="7810" y="7569"/>
                  <a:pt x="7771" y="7544"/>
                  <a:pt x="7746" y="7514"/>
                </a:cubicBezTo>
                <a:cubicBezTo>
                  <a:pt x="7706" y="7465"/>
                  <a:pt x="7232" y="7285"/>
                  <a:pt x="6970" y="7219"/>
                </a:cubicBezTo>
                <a:cubicBezTo>
                  <a:pt x="6933" y="7210"/>
                  <a:pt x="6900" y="7207"/>
                  <a:pt x="6875" y="7216"/>
                </a:cubicBezTo>
                <a:close/>
                <a:moveTo>
                  <a:pt x="12012" y="13896"/>
                </a:moveTo>
                <a:cubicBezTo>
                  <a:pt x="11992" y="13918"/>
                  <a:pt x="11917" y="13950"/>
                  <a:pt x="11844" y="13966"/>
                </a:cubicBezTo>
                <a:lnTo>
                  <a:pt x="11709" y="13993"/>
                </a:lnTo>
                <a:lnTo>
                  <a:pt x="11676" y="14249"/>
                </a:lnTo>
                <a:cubicBezTo>
                  <a:pt x="11657" y="14389"/>
                  <a:pt x="11628" y="14585"/>
                  <a:pt x="11614" y="14687"/>
                </a:cubicBezTo>
                <a:cubicBezTo>
                  <a:pt x="11600" y="14789"/>
                  <a:pt x="11584" y="14946"/>
                  <a:pt x="11579" y="15036"/>
                </a:cubicBezTo>
                <a:cubicBezTo>
                  <a:pt x="11574" y="15127"/>
                  <a:pt x="11547" y="15340"/>
                  <a:pt x="11519" y="15509"/>
                </a:cubicBezTo>
                <a:cubicBezTo>
                  <a:pt x="11465" y="15852"/>
                  <a:pt x="11448" y="16079"/>
                  <a:pt x="11468" y="16157"/>
                </a:cubicBezTo>
                <a:cubicBezTo>
                  <a:pt x="11485" y="16222"/>
                  <a:pt x="11979" y="16229"/>
                  <a:pt x="12006" y="16165"/>
                </a:cubicBezTo>
                <a:cubicBezTo>
                  <a:pt x="12017" y="16141"/>
                  <a:pt x="12031" y="16020"/>
                  <a:pt x="12039" y="15894"/>
                </a:cubicBezTo>
                <a:cubicBezTo>
                  <a:pt x="12064" y="15482"/>
                  <a:pt x="12185" y="15357"/>
                  <a:pt x="12342" y="15587"/>
                </a:cubicBezTo>
                <a:cubicBezTo>
                  <a:pt x="12418" y="15699"/>
                  <a:pt x="12421" y="15713"/>
                  <a:pt x="12388" y="15890"/>
                </a:cubicBezTo>
                <a:cubicBezTo>
                  <a:pt x="12332" y="16190"/>
                  <a:pt x="12349" y="16212"/>
                  <a:pt x="12661" y="16212"/>
                </a:cubicBezTo>
                <a:lnTo>
                  <a:pt x="12931" y="16212"/>
                </a:lnTo>
                <a:lnTo>
                  <a:pt x="12942" y="16088"/>
                </a:lnTo>
                <a:cubicBezTo>
                  <a:pt x="12949" y="16020"/>
                  <a:pt x="12946" y="15950"/>
                  <a:pt x="12934" y="15932"/>
                </a:cubicBezTo>
                <a:cubicBezTo>
                  <a:pt x="12922" y="15915"/>
                  <a:pt x="12926" y="15793"/>
                  <a:pt x="12942" y="15661"/>
                </a:cubicBezTo>
                <a:cubicBezTo>
                  <a:pt x="12965" y="15477"/>
                  <a:pt x="12965" y="15395"/>
                  <a:pt x="12937" y="15312"/>
                </a:cubicBezTo>
                <a:cubicBezTo>
                  <a:pt x="12884" y="15158"/>
                  <a:pt x="12883" y="15132"/>
                  <a:pt x="12945" y="15044"/>
                </a:cubicBezTo>
                <a:cubicBezTo>
                  <a:pt x="13017" y="14941"/>
                  <a:pt x="13072" y="14752"/>
                  <a:pt x="13094" y="14516"/>
                </a:cubicBezTo>
                <a:cubicBezTo>
                  <a:pt x="13110" y="14340"/>
                  <a:pt x="13104" y="14313"/>
                  <a:pt x="13018" y="14183"/>
                </a:cubicBezTo>
                <a:cubicBezTo>
                  <a:pt x="12915" y="14027"/>
                  <a:pt x="12871" y="14013"/>
                  <a:pt x="12393" y="13966"/>
                </a:cubicBezTo>
                <a:cubicBezTo>
                  <a:pt x="12243" y="13951"/>
                  <a:pt x="12104" y="13918"/>
                  <a:pt x="12085" y="13896"/>
                </a:cubicBezTo>
                <a:cubicBezTo>
                  <a:pt x="12061" y="13868"/>
                  <a:pt x="12036" y="13868"/>
                  <a:pt x="12012" y="13896"/>
                </a:cubicBezTo>
                <a:close/>
                <a:moveTo>
                  <a:pt x="14438" y="13900"/>
                </a:moveTo>
                <a:cubicBezTo>
                  <a:pt x="14416" y="13874"/>
                  <a:pt x="14398" y="13876"/>
                  <a:pt x="14386" y="13903"/>
                </a:cubicBezTo>
                <a:cubicBezTo>
                  <a:pt x="14375" y="13930"/>
                  <a:pt x="14192" y="13947"/>
                  <a:pt x="13902" y="13950"/>
                </a:cubicBezTo>
                <a:cubicBezTo>
                  <a:pt x="13431" y="13954"/>
                  <a:pt x="13308" y="13977"/>
                  <a:pt x="13307" y="14051"/>
                </a:cubicBezTo>
                <a:cubicBezTo>
                  <a:pt x="13307" y="14073"/>
                  <a:pt x="13291" y="14118"/>
                  <a:pt x="13272" y="14152"/>
                </a:cubicBezTo>
                <a:cubicBezTo>
                  <a:pt x="13225" y="14235"/>
                  <a:pt x="13235" y="14565"/>
                  <a:pt x="13286" y="14609"/>
                </a:cubicBezTo>
                <a:cubicBezTo>
                  <a:pt x="13308" y="14629"/>
                  <a:pt x="13372" y="14634"/>
                  <a:pt x="13429" y="14621"/>
                </a:cubicBezTo>
                <a:cubicBezTo>
                  <a:pt x="13553" y="14593"/>
                  <a:pt x="13653" y="14662"/>
                  <a:pt x="13653" y="14772"/>
                </a:cubicBezTo>
                <a:cubicBezTo>
                  <a:pt x="13653" y="14872"/>
                  <a:pt x="13578" y="15463"/>
                  <a:pt x="13529" y="15738"/>
                </a:cubicBezTo>
                <a:cubicBezTo>
                  <a:pt x="13509" y="15852"/>
                  <a:pt x="13493" y="16000"/>
                  <a:pt x="13494" y="16068"/>
                </a:cubicBezTo>
                <a:cubicBezTo>
                  <a:pt x="13496" y="16191"/>
                  <a:pt x="13498" y="16191"/>
                  <a:pt x="13683" y="16204"/>
                </a:cubicBezTo>
                <a:cubicBezTo>
                  <a:pt x="13786" y="16211"/>
                  <a:pt x="13882" y="16233"/>
                  <a:pt x="13897" y="16254"/>
                </a:cubicBezTo>
                <a:cubicBezTo>
                  <a:pt x="13913" y="16278"/>
                  <a:pt x="13939" y="16274"/>
                  <a:pt x="13962" y="16247"/>
                </a:cubicBezTo>
                <a:cubicBezTo>
                  <a:pt x="13990" y="16213"/>
                  <a:pt x="14011" y="16217"/>
                  <a:pt x="14048" y="16258"/>
                </a:cubicBezTo>
                <a:cubicBezTo>
                  <a:pt x="14093" y="16308"/>
                  <a:pt x="14094" y="16306"/>
                  <a:pt x="14062" y="16247"/>
                </a:cubicBezTo>
                <a:cubicBezTo>
                  <a:pt x="14037" y="16201"/>
                  <a:pt x="14034" y="16146"/>
                  <a:pt x="14051" y="16080"/>
                </a:cubicBezTo>
                <a:cubicBezTo>
                  <a:pt x="14065" y="16026"/>
                  <a:pt x="14088" y="15862"/>
                  <a:pt x="14100" y="15715"/>
                </a:cubicBezTo>
                <a:cubicBezTo>
                  <a:pt x="14120" y="15464"/>
                  <a:pt x="14166" y="15099"/>
                  <a:pt x="14221" y="14769"/>
                </a:cubicBezTo>
                <a:lnTo>
                  <a:pt x="14246" y="14625"/>
                </a:lnTo>
                <a:lnTo>
                  <a:pt x="14451" y="14629"/>
                </a:lnTo>
                <a:cubicBezTo>
                  <a:pt x="14646" y="14631"/>
                  <a:pt x="14659" y="14624"/>
                  <a:pt x="14687" y="14524"/>
                </a:cubicBezTo>
                <a:cubicBezTo>
                  <a:pt x="14703" y="14466"/>
                  <a:pt x="14713" y="14383"/>
                  <a:pt x="14711" y="14338"/>
                </a:cubicBezTo>
                <a:cubicBezTo>
                  <a:pt x="14709" y="14293"/>
                  <a:pt x="14716" y="14199"/>
                  <a:pt x="14727" y="14128"/>
                </a:cubicBezTo>
                <a:cubicBezTo>
                  <a:pt x="14748" y="14001"/>
                  <a:pt x="14748" y="13999"/>
                  <a:pt x="14611" y="13969"/>
                </a:cubicBezTo>
                <a:cubicBezTo>
                  <a:pt x="14535" y="13953"/>
                  <a:pt x="14456" y="13921"/>
                  <a:pt x="14438" y="13900"/>
                </a:cubicBezTo>
                <a:close/>
                <a:moveTo>
                  <a:pt x="8650" y="13907"/>
                </a:moveTo>
                <a:cubicBezTo>
                  <a:pt x="8634" y="13888"/>
                  <a:pt x="8594" y="13898"/>
                  <a:pt x="8563" y="13931"/>
                </a:cubicBezTo>
                <a:cubicBezTo>
                  <a:pt x="8533" y="13963"/>
                  <a:pt x="8468" y="13989"/>
                  <a:pt x="8420" y="13989"/>
                </a:cubicBezTo>
                <a:cubicBezTo>
                  <a:pt x="8325" y="13989"/>
                  <a:pt x="8251" y="14106"/>
                  <a:pt x="8279" y="14210"/>
                </a:cubicBezTo>
                <a:cubicBezTo>
                  <a:pt x="8288" y="14242"/>
                  <a:pt x="8265" y="14477"/>
                  <a:pt x="8231" y="14734"/>
                </a:cubicBezTo>
                <a:cubicBezTo>
                  <a:pt x="8196" y="14991"/>
                  <a:pt x="8159" y="15312"/>
                  <a:pt x="8147" y="15447"/>
                </a:cubicBezTo>
                <a:cubicBezTo>
                  <a:pt x="8134" y="15583"/>
                  <a:pt x="8110" y="15760"/>
                  <a:pt x="8093" y="15839"/>
                </a:cubicBezTo>
                <a:cubicBezTo>
                  <a:pt x="8076" y="15918"/>
                  <a:pt x="8060" y="16033"/>
                  <a:pt x="8060" y="16095"/>
                </a:cubicBezTo>
                <a:lnTo>
                  <a:pt x="8060" y="16212"/>
                </a:lnTo>
                <a:lnTo>
                  <a:pt x="8312" y="16208"/>
                </a:lnTo>
                <a:cubicBezTo>
                  <a:pt x="8450" y="16207"/>
                  <a:pt x="8581" y="16195"/>
                  <a:pt x="8601" y="16177"/>
                </a:cubicBezTo>
                <a:cubicBezTo>
                  <a:pt x="8621" y="16158"/>
                  <a:pt x="8640" y="16059"/>
                  <a:pt x="8644" y="15959"/>
                </a:cubicBezTo>
                <a:cubicBezTo>
                  <a:pt x="8649" y="15860"/>
                  <a:pt x="8669" y="15738"/>
                  <a:pt x="8688" y="15688"/>
                </a:cubicBezTo>
                <a:cubicBezTo>
                  <a:pt x="8722" y="15598"/>
                  <a:pt x="8753" y="15583"/>
                  <a:pt x="9037" y="15533"/>
                </a:cubicBezTo>
                <a:cubicBezTo>
                  <a:pt x="9236" y="15498"/>
                  <a:pt x="9246" y="15494"/>
                  <a:pt x="9361" y="15397"/>
                </a:cubicBezTo>
                <a:cubicBezTo>
                  <a:pt x="9420" y="15347"/>
                  <a:pt x="9477" y="15304"/>
                  <a:pt x="9488" y="15304"/>
                </a:cubicBezTo>
                <a:cubicBezTo>
                  <a:pt x="9534" y="15303"/>
                  <a:pt x="9624" y="15021"/>
                  <a:pt x="9653" y="14784"/>
                </a:cubicBezTo>
                <a:cubicBezTo>
                  <a:pt x="9681" y="14563"/>
                  <a:pt x="9679" y="14504"/>
                  <a:pt x="9632" y="14322"/>
                </a:cubicBezTo>
                <a:cubicBezTo>
                  <a:pt x="9580" y="14125"/>
                  <a:pt x="9570" y="14111"/>
                  <a:pt x="9429" y="14055"/>
                </a:cubicBezTo>
                <a:cubicBezTo>
                  <a:pt x="9347" y="14022"/>
                  <a:pt x="9145" y="13980"/>
                  <a:pt x="8980" y="13966"/>
                </a:cubicBezTo>
                <a:cubicBezTo>
                  <a:pt x="8814" y="13951"/>
                  <a:pt x="8666" y="13926"/>
                  <a:pt x="8650" y="13907"/>
                </a:cubicBezTo>
                <a:close/>
                <a:moveTo>
                  <a:pt x="10762" y="13927"/>
                </a:moveTo>
                <a:cubicBezTo>
                  <a:pt x="10503" y="13898"/>
                  <a:pt x="10236" y="13999"/>
                  <a:pt x="10064" y="14202"/>
                </a:cubicBezTo>
                <a:cubicBezTo>
                  <a:pt x="9992" y="14288"/>
                  <a:pt x="9926" y="14345"/>
                  <a:pt x="9916" y="14330"/>
                </a:cubicBezTo>
                <a:cubicBezTo>
                  <a:pt x="9905" y="14316"/>
                  <a:pt x="9897" y="14345"/>
                  <a:pt x="9897" y="14392"/>
                </a:cubicBezTo>
                <a:cubicBezTo>
                  <a:pt x="9897" y="14440"/>
                  <a:pt x="9869" y="14543"/>
                  <a:pt x="9837" y="14621"/>
                </a:cubicBezTo>
                <a:cubicBezTo>
                  <a:pt x="9750" y="14832"/>
                  <a:pt x="9720" y="15009"/>
                  <a:pt x="9724" y="15284"/>
                </a:cubicBezTo>
                <a:cubicBezTo>
                  <a:pt x="9728" y="15603"/>
                  <a:pt x="9737" y="15707"/>
                  <a:pt x="9761" y="15742"/>
                </a:cubicBezTo>
                <a:cubicBezTo>
                  <a:pt x="9772" y="15758"/>
                  <a:pt x="9783" y="15802"/>
                  <a:pt x="9783" y="15839"/>
                </a:cubicBezTo>
                <a:cubicBezTo>
                  <a:pt x="9783" y="15877"/>
                  <a:pt x="9814" y="15950"/>
                  <a:pt x="9853" y="16002"/>
                </a:cubicBezTo>
                <a:cubicBezTo>
                  <a:pt x="9892" y="16055"/>
                  <a:pt x="9917" y="16117"/>
                  <a:pt x="9907" y="16138"/>
                </a:cubicBezTo>
                <a:cubicBezTo>
                  <a:pt x="9898" y="16159"/>
                  <a:pt x="9913" y="16170"/>
                  <a:pt x="9943" y="16165"/>
                </a:cubicBezTo>
                <a:cubicBezTo>
                  <a:pt x="9972" y="16160"/>
                  <a:pt x="10018" y="16171"/>
                  <a:pt x="10045" y="16188"/>
                </a:cubicBezTo>
                <a:cubicBezTo>
                  <a:pt x="10073" y="16205"/>
                  <a:pt x="10151" y="16241"/>
                  <a:pt x="10218" y="16270"/>
                </a:cubicBezTo>
                <a:cubicBezTo>
                  <a:pt x="10294" y="16302"/>
                  <a:pt x="10359" y="16312"/>
                  <a:pt x="10389" y="16289"/>
                </a:cubicBezTo>
                <a:cubicBezTo>
                  <a:pt x="10415" y="16269"/>
                  <a:pt x="10488" y="16251"/>
                  <a:pt x="10548" y="16250"/>
                </a:cubicBezTo>
                <a:cubicBezTo>
                  <a:pt x="10609" y="16250"/>
                  <a:pt x="10689" y="16226"/>
                  <a:pt x="10730" y="16196"/>
                </a:cubicBezTo>
                <a:cubicBezTo>
                  <a:pt x="10770" y="16166"/>
                  <a:pt x="10838" y="16129"/>
                  <a:pt x="10878" y="16115"/>
                </a:cubicBezTo>
                <a:cubicBezTo>
                  <a:pt x="10919" y="16100"/>
                  <a:pt x="11021" y="15991"/>
                  <a:pt x="11106" y="15874"/>
                </a:cubicBezTo>
                <a:cubicBezTo>
                  <a:pt x="11190" y="15757"/>
                  <a:pt x="11279" y="15664"/>
                  <a:pt x="11303" y="15669"/>
                </a:cubicBezTo>
                <a:cubicBezTo>
                  <a:pt x="11336" y="15675"/>
                  <a:pt x="11335" y="15667"/>
                  <a:pt x="11298" y="15634"/>
                </a:cubicBezTo>
                <a:cubicBezTo>
                  <a:pt x="11253" y="15594"/>
                  <a:pt x="11253" y="15577"/>
                  <a:pt x="11311" y="15397"/>
                </a:cubicBezTo>
                <a:cubicBezTo>
                  <a:pt x="11402" y="15113"/>
                  <a:pt x="11392" y="14591"/>
                  <a:pt x="11292" y="14346"/>
                </a:cubicBezTo>
                <a:cubicBezTo>
                  <a:pt x="11206" y="14135"/>
                  <a:pt x="11148" y="14062"/>
                  <a:pt x="11016" y="14000"/>
                </a:cubicBezTo>
                <a:cubicBezTo>
                  <a:pt x="10934" y="13962"/>
                  <a:pt x="10849" y="13936"/>
                  <a:pt x="10762" y="13927"/>
                </a:cubicBezTo>
                <a:close/>
                <a:moveTo>
                  <a:pt x="7143" y="13958"/>
                </a:moveTo>
                <a:cubicBezTo>
                  <a:pt x="7120" y="13970"/>
                  <a:pt x="7055" y="14003"/>
                  <a:pt x="7000" y="14028"/>
                </a:cubicBezTo>
                <a:cubicBezTo>
                  <a:pt x="6858" y="14092"/>
                  <a:pt x="6763" y="14226"/>
                  <a:pt x="6705" y="14443"/>
                </a:cubicBezTo>
                <a:cubicBezTo>
                  <a:pt x="6647" y="14660"/>
                  <a:pt x="6641" y="14803"/>
                  <a:pt x="6686" y="15017"/>
                </a:cubicBezTo>
                <a:cubicBezTo>
                  <a:pt x="6712" y="15139"/>
                  <a:pt x="6744" y="15189"/>
                  <a:pt x="6838" y="15250"/>
                </a:cubicBezTo>
                <a:cubicBezTo>
                  <a:pt x="7024" y="15371"/>
                  <a:pt x="6995" y="15447"/>
                  <a:pt x="6759" y="15455"/>
                </a:cubicBezTo>
                <a:cubicBezTo>
                  <a:pt x="6504" y="15464"/>
                  <a:pt x="6465" y="15515"/>
                  <a:pt x="6516" y="15758"/>
                </a:cubicBezTo>
                <a:cubicBezTo>
                  <a:pt x="6558" y="15959"/>
                  <a:pt x="6749" y="16218"/>
                  <a:pt x="6875" y="16243"/>
                </a:cubicBezTo>
                <a:cubicBezTo>
                  <a:pt x="6919" y="16251"/>
                  <a:pt x="6962" y="16266"/>
                  <a:pt x="6970" y="16278"/>
                </a:cubicBezTo>
                <a:cubicBezTo>
                  <a:pt x="6994" y="16313"/>
                  <a:pt x="7376" y="16248"/>
                  <a:pt x="7498" y="16188"/>
                </a:cubicBezTo>
                <a:cubicBezTo>
                  <a:pt x="7559" y="16158"/>
                  <a:pt x="7624" y="16143"/>
                  <a:pt x="7644" y="16153"/>
                </a:cubicBezTo>
                <a:cubicBezTo>
                  <a:pt x="7663" y="16164"/>
                  <a:pt x="7701" y="16127"/>
                  <a:pt x="7727" y="16068"/>
                </a:cubicBezTo>
                <a:cubicBezTo>
                  <a:pt x="7754" y="16009"/>
                  <a:pt x="7791" y="15975"/>
                  <a:pt x="7809" y="15991"/>
                </a:cubicBezTo>
                <a:cubicBezTo>
                  <a:pt x="7828" y="16008"/>
                  <a:pt x="7832" y="16000"/>
                  <a:pt x="7819" y="15971"/>
                </a:cubicBezTo>
                <a:cubicBezTo>
                  <a:pt x="7808" y="15945"/>
                  <a:pt x="7818" y="15910"/>
                  <a:pt x="7841" y="15897"/>
                </a:cubicBezTo>
                <a:cubicBezTo>
                  <a:pt x="7893" y="15869"/>
                  <a:pt x="7914" y="15770"/>
                  <a:pt x="7936" y="15444"/>
                </a:cubicBezTo>
                <a:cubicBezTo>
                  <a:pt x="7950" y="15226"/>
                  <a:pt x="7945" y="15169"/>
                  <a:pt x="7892" y="15063"/>
                </a:cubicBezTo>
                <a:cubicBezTo>
                  <a:pt x="7858" y="14995"/>
                  <a:pt x="7782" y="14920"/>
                  <a:pt x="7722" y="14893"/>
                </a:cubicBezTo>
                <a:cubicBezTo>
                  <a:pt x="7573" y="14824"/>
                  <a:pt x="7567" y="14812"/>
                  <a:pt x="7606" y="14745"/>
                </a:cubicBezTo>
                <a:cubicBezTo>
                  <a:pt x="7625" y="14713"/>
                  <a:pt x="7684" y="14687"/>
                  <a:pt x="7741" y="14687"/>
                </a:cubicBezTo>
                <a:cubicBezTo>
                  <a:pt x="7986" y="14687"/>
                  <a:pt x="8004" y="14676"/>
                  <a:pt x="8003" y="14544"/>
                </a:cubicBezTo>
                <a:cubicBezTo>
                  <a:pt x="8003" y="14393"/>
                  <a:pt x="7917" y="14116"/>
                  <a:pt x="7846" y="14031"/>
                </a:cubicBezTo>
                <a:cubicBezTo>
                  <a:pt x="7818" y="13998"/>
                  <a:pt x="7766" y="13965"/>
                  <a:pt x="7733" y="13962"/>
                </a:cubicBezTo>
                <a:cubicBezTo>
                  <a:pt x="7540" y="13941"/>
                  <a:pt x="7180" y="13938"/>
                  <a:pt x="7143" y="13958"/>
                </a:cubicBezTo>
                <a:close/>
                <a:moveTo>
                  <a:pt x="14846" y="14070"/>
                </a:moveTo>
                <a:cubicBezTo>
                  <a:pt x="14839" y="14070"/>
                  <a:pt x="14826" y="14090"/>
                  <a:pt x="14817" y="14113"/>
                </a:cubicBezTo>
                <a:cubicBezTo>
                  <a:pt x="14807" y="14136"/>
                  <a:pt x="14813" y="14152"/>
                  <a:pt x="14830" y="14152"/>
                </a:cubicBezTo>
                <a:cubicBezTo>
                  <a:pt x="14847" y="14152"/>
                  <a:pt x="14860" y="14136"/>
                  <a:pt x="14860" y="14113"/>
                </a:cubicBezTo>
                <a:cubicBezTo>
                  <a:pt x="14860" y="14090"/>
                  <a:pt x="14853" y="14070"/>
                  <a:pt x="14846" y="14070"/>
                </a:cubicBezTo>
                <a:close/>
                <a:moveTo>
                  <a:pt x="8084" y="14819"/>
                </a:moveTo>
                <a:cubicBezTo>
                  <a:pt x="8078" y="14817"/>
                  <a:pt x="8071" y="14829"/>
                  <a:pt x="8060" y="14854"/>
                </a:cubicBezTo>
                <a:cubicBezTo>
                  <a:pt x="8044" y="14892"/>
                  <a:pt x="8047" y="14924"/>
                  <a:pt x="8068" y="14943"/>
                </a:cubicBezTo>
                <a:cubicBezTo>
                  <a:pt x="8114" y="14984"/>
                  <a:pt x="8129" y="14952"/>
                  <a:pt x="8106" y="14866"/>
                </a:cubicBezTo>
                <a:cubicBezTo>
                  <a:pt x="8098" y="14835"/>
                  <a:pt x="8091" y="14821"/>
                  <a:pt x="8084" y="14819"/>
                </a:cubicBezTo>
                <a:close/>
                <a:moveTo>
                  <a:pt x="13645" y="16363"/>
                </a:moveTo>
                <a:cubicBezTo>
                  <a:pt x="13637" y="16335"/>
                  <a:pt x="13629" y="16361"/>
                  <a:pt x="13629" y="16417"/>
                </a:cubicBezTo>
                <a:cubicBezTo>
                  <a:pt x="13629" y="16474"/>
                  <a:pt x="13637" y="16496"/>
                  <a:pt x="13645" y="16468"/>
                </a:cubicBezTo>
                <a:cubicBezTo>
                  <a:pt x="13653" y="16439"/>
                  <a:pt x="13653" y="16391"/>
                  <a:pt x="13645" y="16363"/>
                </a:cubicBezTo>
                <a:close/>
                <a:moveTo>
                  <a:pt x="9104" y="17119"/>
                </a:moveTo>
                <a:cubicBezTo>
                  <a:pt x="8989" y="17113"/>
                  <a:pt x="8894" y="17122"/>
                  <a:pt x="8880" y="17154"/>
                </a:cubicBezTo>
                <a:cubicBezTo>
                  <a:pt x="8870" y="17176"/>
                  <a:pt x="8810" y="17215"/>
                  <a:pt x="8747" y="17240"/>
                </a:cubicBezTo>
                <a:cubicBezTo>
                  <a:pt x="8626" y="17287"/>
                  <a:pt x="8283" y="17737"/>
                  <a:pt x="8276" y="17856"/>
                </a:cubicBezTo>
                <a:cubicBezTo>
                  <a:pt x="8275" y="17891"/>
                  <a:pt x="8265" y="17941"/>
                  <a:pt x="8255" y="17965"/>
                </a:cubicBezTo>
                <a:cubicBezTo>
                  <a:pt x="8212" y="18063"/>
                  <a:pt x="8168" y="18385"/>
                  <a:pt x="8166" y="18617"/>
                </a:cubicBezTo>
                <a:cubicBezTo>
                  <a:pt x="8162" y="18999"/>
                  <a:pt x="8303" y="19328"/>
                  <a:pt x="8523" y="19447"/>
                </a:cubicBezTo>
                <a:cubicBezTo>
                  <a:pt x="8586" y="19481"/>
                  <a:pt x="8699" y="19492"/>
                  <a:pt x="8850" y="19478"/>
                </a:cubicBezTo>
                <a:cubicBezTo>
                  <a:pt x="9103" y="19454"/>
                  <a:pt x="9263" y="19448"/>
                  <a:pt x="9394" y="19455"/>
                </a:cubicBezTo>
                <a:cubicBezTo>
                  <a:pt x="9603" y="19466"/>
                  <a:pt x="9712" y="19414"/>
                  <a:pt x="9686" y="19315"/>
                </a:cubicBezTo>
                <a:cubicBezTo>
                  <a:pt x="9678" y="19285"/>
                  <a:pt x="9683" y="19200"/>
                  <a:pt x="9699" y="19125"/>
                </a:cubicBezTo>
                <a:cubicBezTo>
                  <a:pt x="9733" y="18971"/>
                  <a:pt x="9784" y="18469"/>
                  <a:pt x="9783" y="18299"/>
                </a:cubicBezTo>
                <a:cubicBezTo>
                  <a:pt x="9783" y="18236"/>
                  <a:pt x="9785" y="18144"/>
                  <a:pt x="9786" y="18093"/>
                </a:cubicBezTo>
                <a:cubicBezTo>
                  <a:pt x="9794" y="17602"/>
                  <a:pt x="9790" y="17571"/>
                  <a:pt x="9694" y="17414"/>
                </a:cubicBezTo>
                <a:cubicBezTo>
                  <a:pt x="9628" y="17307"/>
                  <a:pt x="9551" y="17239"/>
                  <a:pt x="9440" y="17189"/>
                </a:cubicBezTo>
                <a:cubicBezTo>
                  <a:pt x="9354" y="17151"/>
                  <a:pt x="9219" y="17126"/>
                  <a:pt x="9104" y="17119"/>
                </a:cubicBezTo>
                <a:close/>
                <a:moveTo>
                  <a:pt x="6759" y="17158"/>
                </a:moveTo>
                <a:cubicBezTo>
                  <a:pt x="6746" y="17139"/>
                  <a:pt x="6700" y="17152"/>
                  <a:pt x="6654" y="17185"/>
                </a:cubicBezTo>
                <a:cubicBezTo>
                  <a:pt x="6591" y="17230"/>
                  <a:pt x="6570" y="17276"/>
                  <a:pt x="6570" y="17360"/>
                </a:cubicBezTo>
                <a:cubicBezTo>
                  <a:pt x="6570" y="17422"/>
                  <a:pt x="6560" y="17486"/>
                  <a:pt x="6548" y="17503"/>
                </a:cubicBezTo>
                <a:cubicBezTo>
                  <a:pt x="6536" y="17520"/>
                  <a:pt x="6522" y="17575"/>
                  <a:pt x="6518" y="17624"/>
                </a:cubicBezTo>
                <a:cubicBezTo>
                  <a:pt x="6515" y="17673"/>
                  <a:pt x="6499" y="17822"/>
                  <a:pt x="6483" y="17957"/>
                </a:cubicBezTo>
                <a:cubicBezTo>
                  <a:pt x="6467" y="18093"/>
                  <a:pt x="6447" y="18290"/>
                  <a:pt x="6437" y="18392"/>
                </a:cubicBezTo>
                <a:cubicBezTo>
                  <a:pt x="6428" y="18494"/>
                  <a:pt x="6408" y="18606"/>
                  <a:pt x="6394" y="18644"/>
                </a:cubicBezTo>
                <a:cubicBezTo>
                  <a:pt x="6380" y="18682"/>
                  <a:pt x="6367" y="18798"/>
                  <a:pt x="6367" y="18900"/>
                </a:cubicBezTo>
                <a:cubicBezTo>
                  <a:pt x="6367" y="19029"/>
                  <a:pt x="6353" y="19099"/>
                  <a:pt x="6321" y="19125"/>
                </a:cubicBezTo>
                <a:cubicBezTo>
                  <a:pt x="6288" y="19152"/>
                  <a:pt x="6283" y="19170"/>
                  <a:pt x="6307" y="19191"/>
                </a:cubicBezTo>
                <a:cubicBezTo>
                  <a:pt x="6329" y="19210"/>
                  <a:pt x="6333" y="19238"/>
                  <a:pt x="6316" y="19269"/>
                </a:cubicBezTo>
                <a:cubicBezTo>
                  <a:pt x="6300" y="19296"/>
                  <a:pt x="6299" y="19354"/>
                  <a:pt x="6313" y="19408"/>
                </a:cubicBezTo>
                <a:cubicBezTo>
                  <a:pt x="6336" y="19496"/>
                  <a:pt x="6348" y="19500"/>
                  <a:pt x="6545" y="19478"/>
                </a:cubicBezTo>
                <a:cubicBezTo>
                  <a:pt x="6881" y="19440"/>
                  <a:pt x="6874" y="19448"/>
                  <a:pt x="6894" y="19226"/>
                </a:cubicBezTo>
                <a:cubicBezTo>
                  <a:pt x="6943" y="18692"/>
                  <a:pt x="6976" y="18580"/>
                  <a:pt x="7024" y="18768"/>
                </a:cubicBezTo>
                <a:cubicBezTo>
                  <a:pt x="7038" y="18820"/>
                  <a:pt x="7060" y="18853"/>
                  <a:pt x="7073" y="18842"/>
                </a:cubicBezTo>
                <a:cubicBezTo>
                  <a:pt x="7086" y="18830"/>
                  <a:pt x="7129" y="18943"/>
                  <a:pt x="7170" y="19090"/>
                </a:cubicBezTo>
                <a:cubicBezTo>
                  <a:pt x="7263" y="19416"/>
                  <a:pt x="7314" y="19458"/>
                  <a:pt x="7606" y="19459"/>
                </a:cubicBezTo>
                <a:cubicBezTo>
                  <a:pt x="7844" y="19459"/>
                  <a:pt x="7874" y="19435"/>
                  <a:pt x="7882" y="19234"/>
                </a:cubicBezTo>
                <a:cubicBezTo>
                  <a:pt x="7891" y="18980"/>
                  <a:pt x="8024" y="17881"/>
                  <a:pt x="8063" y="17732"/>
                </a:cubicBezTo>
                <a:cubicBezTo>
                  <a:pt x="8078" y="17676"/>
                  <a:pt x="8094" y="17539"/>
                  <a:pt x="8098" y="17426"/>
                </a:cubicBezTo>
                <a:lnTo>
                  <a:pt x="8103" y="17216"/>
                </a:lnTo>
                <a:lnTo>
                  <a:pt x="7890" y="17205"/>
                </a:lnTo>
                <a:cubicBezTo>
                  <a:pt x="7771" y="17198"/>
                  <a:pt x="7630" y="17203"/>
                  <a:pt x="7579" y="17216"/>
                </a:cubicBezTo>
                <a:cubicBezTo>
                  <a:pt x="7496" y="17238"/>
                  <a:pt x="7490" y="17254"/>
                  <a:pt x="7516" y="17325"/>
                </a:cubicBezTo>
                <a:cubicBezTo>
                  <a:pt x="7537" y="17379"/>
                  <a:pt x="7538" y="17455"/>
                  <a:pt x="7519" y="17558"/>
                </a:cubicBezTo>
                <a:cubicBezTo>
                  <a:pt x="7504" y="17643"/>
                  <a:pt x="7491" y="17765"/>
                  <a:pt x="7492" y="17829"/>
                </a:cubicBezTo>
                <a:cubicBezTo>
                  <a:pt x="7493" y="17893"/>
                  <a:pt x="7481" y="17965"/>
                  <a:pt x="7465" y="17988"/>
                </a:cubicBezTo>
                <a:cubicBezTo>
                  <a:pt x="7420" y="18053"/>
                  <a:pt x="7368" y="17983"/>
                  <a:pt x="7389" y="17888"/>
                </a:cubicBezTo>
                <a:cubicBezTo>
                  <a:pt x="7401" y="17835"/>
                  <a:pt x="7397" y="17813"/>
                  <a:pt x="7379" y="17829"/>
                </a:cubicBezTo>
                <a:cubicBezTo>
                  <a:pt x="7343" y="17861"/>
                  <a:pt x="7161" y="17342"/>
                  <a:pt x="7181" y="17267"/>
                </a:cubicBezTo>
                <a:cubicBezTo>
                  <a:pt x="7192" y="17228"/>
                  <a:pt x="7141" y="17212"/>
                  <a:pt x="6989" y="17205"/>
                </a:cubicBezTo>
                <a:cubicBezTo>
                  <a:pt x="6876" y="17199"/>
                  <a:pt x="6772" y="17177"/>
                  <a:pt x="6759" y="17158"/>
                </a:cubicBezTo>
                <a:close/>
                <a:moveTo>
                  <a:pt x="5699" y="17193"/>
                </a:moveTo>
                <a:cubicBezTo>
                  <a:pt x="5408" y="17189"/>
                  <a:pt x="5114" y="17197"/>
                  <a:pt x="5071" y="17220"/>
                </a:cubicBezTo>
                <a:cubicBezTo>
                  <a:pt x="5045" y="17235"/>
                  <a:pt x="5011" y="17234"/>
                  <a:pt x="4996" y="17220"/>
                </a:cubicBezTo>
                <a:cubicBezTo>
                  <a:pt x="4979" y="17205"/>
                  <a:pt x="4965" y="17273"/>
                  <a:pt x="4966" y="17391"/>
                </a:cubicBezTo>
                <a:cubicBezTo>
                  <a:pt x="4967" y="17626"/>
                  <a:pt x="4924" y="18102"/>
                  <a:pt x="4866" y="18489"/>
                </a:cubicBezTo>
                <a:cubicBezTo>
                  <a:pt x="4842" y="18644"/>
                  <a:pt x="4830" y="18797"/>
                  <a:pt x="4839" y="18830"/>
                </a:cubicBezTo>
                <a:cubicBezTo>
                  <a:pt x="4848" y="18863"/>
                  <a:pt x="4842" y="18932"/>
                  <a:pt x="4825" y="18981"/>
                </a:cubicBezTo>
                <a:cubicBezTo>
                  <a:pt x="4785" y="19101"/>
                  <a:pt x="4763" y="19355"/>
                  <a:pt x="4787" y="19412"/>
                </a:cubicBezTo>
                <a:cubicBezTo>
                  <a:pt x="4798" y="19437"/>
                  <a:pt x="4877" y="19463"/>
                  <a:pt x="4963" y="19470"/>
                </a:cubicBezTo>
                <a:cubicBezTo>
                  <a:pt x="5218" y="19491"/>
                  <a:pt x="6038" y="19456"/>
                  <a:pt x="6061" y="19424"/>
                </a:cubicBezTo>
                <a:cubicBezTo>
                  <a:pt x="6073" y="19408"/>
                  <a:pt x="6101" y="19295"/>
                  <a:pt x="6124" y="19172"/>
                </a:cubicBezTo>
                <a:cubicBezTo>
                  <a:pt x="6176" y="18881"/>
                  <a:pt x="6160" y="18869"/>
                  <a:pt x="5750" y="18865"/>
                </a:cubicBezTo>
                <a:cubicBezTo>
                  <a:pt x="5444" y="18862"/>
                  <a:pt x="5437" y="18856"/>
                  <a:pt x="5437" y="18768"/>
                </a:cubicBezTo>
                <a:cubicBezTo>
                  <a:pt x="5437" y="18718"/>
                  <a:pt x="5443" y="18685"/>
                  <a:pt x="5453" y="18691"/>
                </a:cubicBezTo>
                <a:cubicBezTo>
                  <a:pt x="5462" y="18696"/>
                  <a:pt x="5489" y="18675"/>
                  <a:pt x="5512" y="18648"/>
                </a:cubicBezTo>
                <a:cubicBezTo>
                  <a:pt x="5538" y="18617"/>
                  <a:pt x="5640" y="18601"/>
                  <a:pt x="5783" y="18605"/>
                </a:cubicBezTo>
                <a:cubicBezTo>
                  <a:pt x="5908" y="18609"/>
                  <a:pt x="6025" y="18599"/>
                  <a:pt x="6045" y="18582"/>
                </a:cubicBezTo>
                <a:cubicBezTo>
                  <a:pt x="6065" y="18565"/>
                  <a:pt x="6080" y="18496"/>
                  <a:pt x="6080" y="18431"/>
                </a:cubicBezTo>
                <a:cubicBezTo>
                  <a:pt x="6080" y="18366"/>
                  <a:pt x="6093" y="18269"/>
                  <a:pt x="6107" y="18213"/>
                </a:cubicBezTo>
                <a:cubicBezTo>
                  <a:pt x="6126" y="18141"/>
                  <a:pt x="6124" y="18089"/>
                  <a:pt x="6096" y="18035"/>
                </a:cubicBezTo>
                <a:cubicBezTo>
                  <a:pt x="6064" y="17971"/>
                  <a:pt x="6018" y="17957"/>
                  <a:pt x="5804" y="17957"/>
                </a:cubicBezTo>
                <a:cubicBezTo>
                  <a:pt x="5570" y="17957"/>
                  <a:pt x="5550" y="17952"/>
                  <a:pt x="5550" y="17876"/>
                </a:cubicBezTo>
                <a:cubicBezTo>
                  <a:pt x="5550" y="17799"/>
                  <a:pt x="5571" y="17793"/>
                  <a:pt x="5875" y="17787"/>
                </a:cubicBezTo>
                <a:cubicBezTo>
                  <a:pt x="6239" y="17779"/>
                  <a:pt x="6283" y="17767"/>
                  <a:pt x="6283" y="17663"/>
                </a:cubicBezTo>
                <a:cubicBezTo>
                  <a:pt x="6283" y="17622"/>
                  <a:pt x="6303" y="17537"/>
                  <a:pt x="6326" y="17472"/>
                </a:cubicBezTo>
                <a:cubicBezTo>
                  <a:pt x="6382" y="17318"/>
                  <a:pt x="6381" y="17290"/>
                  <a:pt x="6310" y="17236"/>
                </a:cubicBezTo>
                <a:cubicBezTo>
                  <a:pt x="6278" y="17211"/>
                  <a:pt x="5990" y="17197"/>
                  <a:pt x="5699" y="17193"/>
                </a:cubicBezTo>
                <a:close/>
                <a:moveTo>
                  <a:pt x="12307" y="17193"/>
                </a:moveTo>
                <a:cubicBezTo>
                  <a:pt x="12191" y="17196"/>
                  <a:pt x="12086" y="17212"/>
                  <a:pt x="12066" y="17236"/>
                </a:cubicBezTo>
                <a:cubicBezTo>
                  <a:pt x="12046" y="17260"/>
                  <a:pt x="12020" y="17267"/>
                  <a:pt x="12009" y="17251"/>
                </a:cubicBezTo>
                <a:cubicBezTo>
                  <a:pt x="11998" y="17235"/>
                  <a:pt x="11996" y="17249"/>
                  <a:pt x="12006" y="17286"/>
                </a:cubicBezTo>
                <a:cubicBezTo>
                  <a:pt x="12017" y="17325"/>
                  <a:pt x="11983" y="17464"/>
                  <a:pt x="11925" y="17616"/>
                </a:cubicBezTo>
                <a:cubicBezTo>
                  <a:pt x="11850" y="17815"/>
                  <a:pt x="11812" y="17874"/>
                  <a:pt x="11766" y="17872"/>
                </a:cubicBezTo>
                <a:cubicBezTo>
                  <a:pt x="11699" y="17868"/>
                  <a:pt x="11683" y="17937"/>
                  <a:pt x="11736" y="18012"/>
                </a:cubicBezTo>
                <a:cubicBezTo>
                  <a:pt x="11761" y="18048"/>
                  <a:pt x="11743" y="18122"/>
                  <a:pt x="11655" y="18318"/>
                </a:cubicBezTo>
                <a:cubicBezTo>
                  <a:pt x="11590" y="18460"/>
                  <a:pt x="11508" y="18618"/>
                  <a:pt x="11473" y="18667"/>
                </a:cubicBezTo>
                <a:cubicBezTo>
                  <a:pt x="11439" y="18717"/>
                  <a:pt x="11418" y="18774"/>
                  <a:pt x="11427" y="18795"/>
                </a:cubicBezTo>
                <a:cubicBezTo>
                  <a:pt x="11453" y="18855"/>
                  <a:pt x="11361" y="19140"/>
                  <a:pt x="11322" y="19121"/>
                </a:cubicBezTo>
                <a:cubicBezTo>
                  <a:pt x="11303" y="19112"/>
                  <a:pt x="11273" y="19067"/>
                  <a:pt x="11257" y="19020"/>
                </a:cubicBezTo>
                <a:cubicBezTo>
                  <a:pt x="11197" y="18848"/>
                  <a:pt x="11157" y="18805"/>
                  <a:pt x="11089" y="18842"/>
                </a:cubicBezTo>
                <a:cubicBezTo>
                  <a:pt x="11054" y="18861"/>
                  <a:pt x="10937" y="18872"/>
                  <a:pt x="10827" y="18869"/>
                </a:cubicBezTo>
                <a:lnTo>
                  <a:pt x="10627" y="18865"/>
                </a:lnTo>
                <a:lnTo>
                  <a:pt x="10619" y="18625"/>
                </a:lnTo>
                <a:cubicBezTo>
                  <a:pt x="10612" y="18439"/>
                  <a:pt x="10623" y="18365"/>
                  <a:pt x="10662" y="18303"/>
                </a:cubicBezTo>
                <a:cubicBezTo>
                  <a:pt x="10695" y="18251"/>
                  <a:pt x="10708" y="18171"/>
                  <a:pt x="10703" y="18081"/>
                </a:cubicBezTo>
                <a:cubicBezTo>
                  <a:pt x="10698" y="18005"/>
                  <a:pt x="10717" y="17792"/>
                  <a:pt x="10743" y="17608"/>
                </a:cubicBezTo>
                <a:cubicBezTo>
                  <a:pt x="10769" y="17425"/>
                  <a:pt x="10785" y="17251"/>
                  <a:pt x="10778" y="17224"/>
                </a:cubicBezTo>
                <a:cubicBezTo>
                  <a:pt x="10769" y="17189"/>
                  <a:pt x="10687" y="17182"/>
                  <a:pt x="10492" y="17197"/>
                </a:cubicBezTo>
                <a:cubicBezTo>
                  <a:pt x="10341" y="17208"/>
                  <a:pt x="10209" y="17229"/>
                  <a:pt x="10200" y="17244"/>
                </a:cubicBezTo>
                <a:cubicBezTo>
                  <a:pt x="10190" y="17258"/>
                  <a:pt x="10175" y="17350"/>
                  <a:pt x="10167" y="17449"/>
                </a:cubicBezTo>
                <a:cubicBezTo>
                  <a:pt x="10138" y="17840"/>
                  <a:pt x="10062" y="18456"/>
                  <a:pt x="10037" y="18493"/>
                </a:cubicBezTo>
                <a:cubicBezTo>
                  <a:pt x="10023" y="18514"/>
                  <a:pt x="10010" y="18611"/>
                  <a:pt x="10010" y="18710"/>
                </a:cubicBezTo>
                <a:cubicBezTo>
                  <a:pt x="10010" y="18905"/>
                  <a:pt x="9961" y="19249"/>
                  <a:pt x="9921" y="19323"/>
                </a:cubicBezTo>
                <a:cubicBezTo>
                  <a:pt x="9881" y="19397"/>
                  <a:pt x="9958" y="19452"/>
                  <a:pt x="10113" y="19466"/>
                </a:cubicBezTo>
                <a:cubicBezTo>
                  <a:pt x="10372" y="19490"/>
                  <a:pt x="11085" y="19459"/>
                  <a:pt x="11168" y="19420"/>
                </a:cubicBezTo>
                <a:cubicBezTo>
                  <a:pt x="11226" y="19392"/>
                  <a:pt x="11267" y="19396"/>
                  <a:pt x="11311" y="19435"/>
                </a:cubicBezTo>
                <a:cubicBezTo>
                  <a:pt x="11355" y="19473"/>
                  <a:pt x="11442" y="19484"/>
                  <a:pt x="11598" y="19470"/>
                </a:cubicBezTo>
                <a:cubicBezTo>
                  <a:pt x="11796" y="19453"/>
                  <a:pt x="11826" y="19441"/>
                  <a:pt x="11847" y="19362"/>
                </a:cubicBezTo>
                <a:cubicBezTo>
                  <a:pt x="11860" y="19312"/>
                  <a:pt x="11888" y="19250"/>
                  <a:pt x="11912" y="19222"/>
                </a:cubicBezTo>
                <a:cubicBezTo>
                  <a:pt x="11968" y="19155"/>
                  <a:pt x="12149" y="19148"/>
                  <a:pt x="12201" y="19210"/>
                </a:cubicBezTo>
                <a:cubicBezTo>
                  <a:pt x="12224" y="19237"/>
                  <a:pt x="12257" y="19252"/>
                  <a:pt x="12274" y="19245"/>
                </a:cubicBezTo>
                <a:cubicBezTo>
                  <a:pt x="12291" y="19239"/>
                  <a:pt x="12327" y="19288"/>
                  <a:pt x="12355" y="19354"/>
                </a:cubicBezTo>
                <a:cubicBezTo>
                  <a:pt x="12405" y="19471"/>
                  <a:pt x="12414" y="19475"/>
                  <a:pt x="12623" y="19466"/>
                </a:cubicBezTo>
                <a:cubicBezTo>
                  <a:pt x="12924" y="19454"/>
                  <a:pt x="12943" y="19443"/>
                  <a:pt x="12921" y="19284"/>
                </a:cubicBezTo>
                <a:cubicBezTo>
                  <a:pt x="12910" y="19212"/>
                  <a:pt x="12900" y="19104"/>
                  <a:pt x="12896" y="19047"/>
                </a:cubicBezTo>
                <a:cubicBezTo>
                  <a:pt x="12892" y="18991"/>
                  <a:pt x="12877" y="18898"/>
                  <a:pt x="12864" y="18842"/>
                </a:cubicBezTo>
                <a:cubicBezTo>
                  <a:pt x="12851" y="18785"/>
                  <a:pt x="12839" y="18677"/>
                  <a:pt x="12837" y="18597"/>
                </a:cubicBezTo>
                <a:cubicBezTo>
                  <a:pt x="12834" y="18518"/>
                  <a:pt x="12822" y="18420"/>
                  <a:pt x="12812" y="18380"/>
                </a:cubicBezTo>
                <a:cubicBezTo>
                  <a:pt x="12769" y="18212"/>
                  <a:pt x="12758" y="18153"/>
                  <a:pt x="12731" y="17919"/>
                </a:cubicBezTo>
                <a:cubicBezTo>
                  <a:pt x="12707" y="17708"/>
                  <a:pt x="12688" y="17485"/>
                  <a:pt x="12680" y="17294"/>
                </a:cubicBezTo>
                <a:cubicBezTo>
                  <a:pt x="12679" y="17268"/>
                  <a:pt x="12645" y="17235"/>
                  <a:pt x="12604" y="17220"/>
                </a:cubicBezTo>
                <a:cubicBezTo>
                  <a:pt x="12544" y="17199"/>
                  <a:pt x="12422" y="17190"/>
                  <a:pt x="12307" y="17193"/>
                </a:cubicBezTo>
                <a:close/>
                <a:moveTo>
                  <a:pt x="13575" y="17193"/>
                </a:moveTo>
                <a:cubicBezTo>
                  <a:pt x="13470" y="17196"/>
                  <a:pt x="13377" y="17210"/>
                  <a:pt x="13359" y="17232"/>
                </a:cubicBezTo>
                <a:cubicBezTo>
                  <a:pt x="13337" y="17258"/>
                  <a:pt x="13309" y="17385"/>
                  <a:pt x="13299" y="17515"/>
                </a:cubicBezTo>
                <a:cubicBezTo>
                  <a:pt x="13273" y="17855"/>
                  <a:pt x="13207" y="18249"/>
                  <a:pt x="13177" y="18241"/>
                </a:cubicBezTo>
                <a:cubicBezTo>
                  <a:pt x="13164" y="18237"/>
                  <a:pt x="13155" y="18381"/>
                  <a:pt x="13159" y="18563"/>
                </a:cubicBezTo>
                <a:cubicBezTo>
                  <a:pt x="13162" y="18779"/>
                  <a:pt x="13151" y="18924"/>
                  <a:pt x="13126" y="18981"/>
                </a:cubicBezTo>
                <a:cubicBezTo>
                  <a:pt x="13105" y="19030"/>
                  <a:pt x="13089" y="19151"/>
                  <a:pt x="13091" y="19253"/>
                </a:cubicBezTo>
                <a:lnTo>
                  <a:pt x="13096" y="19439"/>
                </a:lnTo>
                <a:lnTo>
                  <a:pt x="13307" y="19451"/>
                </a:lnTo>
                <a:cubicBezTo>
                  <a:pt x="13424" y="19456"/>
                  <a:pt x="13528" y="19469"/>
                  <a:pt x="13537" y="19482"/>
                </a:cubicBezTo>
                <a:cubicBezTo>
                  <a:pt x="13580" y="19543"/>
                  <a:pt x="13650" y="19313"/>
                  <a:pt x="13667" y="19059"/>
                </a:cubicBezTo>
                <a:cubicBezTo>
                  <a:pt x="13689" y="18718"/>
                  <a:pt x="13729" y="18570"/>
                  <a:pt x="13778" y="18628"/>
                </a:cubicBezTo>
                <a:cubicBezTo>
                  <a:pt x="13797" y="18651"/>
                  <a:pt x="13870" y="18848"/>
                  <a:pt x="13940" y="19063"/>
                </a:cubicBezTo>
                <a:lnTo>
                  <a:pt x="14067" y="19455"/>
                </a:lnTo>
                <a:lnTo>
                  <a:pt x="14324" y="19447"/>
                </a:lnTo>
                <a:lnTo>
                  <a:pt x="14581" y="19439"/>
                </a:lnTo>
                <a:lnTo>
                  <a:pt x="14608" y="19315"/>
                </a:lnTo>
                <a:cubicBezTo>
                  <a:pt x="14635" y="19182"/>
                  <a:pt x="14708" y="18662"/>
                  <a:pt x="14746" y="18330"/>
                </a:cubicBezTo>
                <a:cubicBezTo>
                  <a:pt x="14759" y="18217"/>
                  <a:pt x="14783" y="18032"/>
                  <a:pt x="14800" y="17919"/>
                </a:cubicBezTo>
                <a:cubicBezTo>
                  <a:pt x="14818" y="17805"/>
                  <a:pt x="14835" y="17600"/>
                  <a:pt x="14838" y="17465"/>
                </a:cubicBezTo>
                <a:lnTo>
                  <a:pt x="14844" y="17216"/>
                </a:lnTo>
                <a:lnTo>
                  <a:pt x="14562" y="17205"/>
                </a:lnTo>
                <a:lnTo>
                  <a:pt x="14278" y="17193"/>
                </a:lnTo>
                <a:lnTo>
                  <a:pt x="14292" y="17306"/>
                </a:lnTo>
                <a:cubicBezTo>
                  <a:pt x="14308" y="17427"/>
                  <a:pt x="14237" y="17980"/>
                  <a:pt x="14197" y="18039"/>
                </a:cubicBezTo>
                <a:cubicBezTo>
                  <a:pt x="14162" y="18091"/>
                  <a:pt x="13936" y="17408"/>
                  <a:pt x="13956" y="17313"/>
                </a:cubicBezTo>
                <a:cubicBezTo>
                  <a:pt x="13965" y="17273"/>
                  <a:pt x="13964" y="17238"/>
                  <a:pt x="13951" y="17236"/>
                </a:cubicBezTo>
                <a:cubicBezTo>
                  <a:pt x="13938" y="17234"/>
                  <a:pt x="13901" y="17225"/>
                  <a:pt x="13870" y="17216"/>
                </a:cubicBezTo>
                <a:cubicBezTo>
                  <a:pt x="13799" y="17197"/>
                  <a:pt x="13681" y="17190"/>
                  <a:pt x="13575" y="17193"/>
                </a:cubicBezTo>
                <a:close/>
                <a:moveTo>
                  <a:pt x="15133" y="17216"/>
                </a:moveTo>
                <a:lnTo>
                  <a:pt x="15068" y="17752"/>
                </a:lnTo>
                <a:cubicBezTo>
                  <a:pt x="15033" y="18046"/>
                  <a:pt x="15001" y="18351"/>
                  <a:pt x="14992" y="18431"/>
                </a:cubicBezTo>
                <a:cubicBezTo>
                  <a:pt x="14984" y="18510"/>
                  <a:pt x="14961" y="18679"/>
                  <a:pt x="14944" y="18803"/>
                </a:cubicBezTo>
                <a:cubicBezTo>
                  <a:pt x="14905" y="19077"/>
                  <a:pt x="14886" y="19383"/>
                  <a:pt x="14906" y="19428"/>
                </a:cubicBezTo>
                <a:cubicBezTo>
                  <a:pt x="14938" y="19502"/>
                  <a:pt x="15832" y="19452"/>
                  <a:pt x="16020" y="19366"/>
                </a:cubicBezTo>
                <a:cubicBezTo>
                  <a:pt x="16147" y="19307"/>
                  <a:pt x="16270" y="19206"/>
                  <a:pt x="16285" y="19144"/>
                </a:cubicBezTo>
                <a:cubicBezTo>
                  <a:pt x="16314" y="19028"/>
                  <a:pt x="16385" y="18925"/>
                  <a:pt x="16418" y="18954"/>
                </a:cubicBezTo>
                <a:cubicBezTo>
                  <a:pt x="16436" y="18971"/>
                  <a:pt x="16441" y="18953"/>
                  <a:pt x="16429" y="18908"/>
                </a:cubicBezTo>
                <a:cubicBezTo>
                  <a:pt x="16418" y="18868"/>
                  <a:pt x="16426" y="18778"/>
                  <a:pt x="16447" y="18706"/>
                </a:cubicBezTo>
                <a:cubicBezTo>
                  <a:pt x="16469" y="18635"/>
                  <a:pt x="16500" y="18525"/>
                  <a:pt x="16518" y="18462"/>
                </a:cubicBezTo>
                <a:cubicBezTo>
                  <a:pt x="16536" y="18398"/>
                  <a:pt x="16550" y="18208"/>
                  <a:pt x="16550" y="18043"/>
                </a:cubicBezTo>
                <a:cubicBezTo>
                  <a:pt x="16550" y="17798"/>
                  <a:pt x="16538" y="17707"/>
                  <a:pt x="16480" y="17558"/>
                </a:cubicBezTo>
                <a:cubicBezTo>
                  <a:pt x="16345" y="17211"/>
                  <a:pt x="16364" y="17221"/>
                  <a:pt x="15712" y="17220"/>
                </a:cubicBezTo>
                <a:lnTo>
                  <a:pt x="15133" y="17216"/>
                </a:lnTo>
                <a:close/>
              </a:path>
            </a:pathLst>
          </a:custGeom>
          <a:ln w="12700">
            <a:miter lim="400000"/>
          </a:ln>
        </p:spPr>
      </p:pic>
      <p:sp>
        <p:nvSpPr>
          <p:cNvPr id="205" name="Shape 205"/>
          <p:cNvSpPr/>
          <p:nvPr/>
        </p:nvSpPr>
        <p:spPr>
          <a:xfrm>
            <a:off x="2612620" y="806379"/>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03">
                                            <p:bg/>
                                          </p:spTgt>
                                        </p:tgtEl>
                                        <p:attrNameLst>
                                          <p:attrName>style.visibility</p:attrName>
                                        </p:attrNameLst>
                                      </p:cBhvr>
                                      <p:to>
                                        <p:strVal val="visible"/>
                                      </p:to>
                                    </p:set>
                                    <p:animEffect transition="in" filter="wipe(left)">
                                      <p:cBhvr>
                                        <p:cTn id="7" dur="1000"/>
                                        <p:tgtEl>
                                          <p:spTgt spid="203">
                                            <p:bg/>
                                          </p:spTgt>
                                        </p:tgtEl>
                                      </p:cBhvr>
                                    </p:animEffect>
                                  </p:childTnLst>
                                </p:cTn>
                              </p:par>
                              <p:par>
                                <p:cTn id="8" presetID="22" presetClass="entr" presetSubtype="8" fill="hold" grpId="0" nodeType="withEffect">
                                  <p:stCondLst>
                                    <p:cond delay="0"/>
                                  </p:stCondLst>
                                  <p:iterate>
                                    <p:tmAbs val="0"/>
                                  </p:iterate>
                                  <p:childTnLst>
                                    <p:set>
                                      <p:cBhvr>
                                        <p:cTn id="9" fill="hold"/>
                                        <p:tgtEl>
                                          <p:spTgt spid="203">
                                            <p:txEl>
                                              <p:pRg st="0" end="0"/>
                                            </p:txEl>
                                          </p:spTgt>
                                        </p:tgtEl>
                                        <p:attrNameLst>
                                          <p:attrName>style.visibility</p:attrName>
                                        </p:attrNameLst>
                                      </p:cBhvr>
                                      <p:to>
                                        <p:strVal val="visible"/>
                                      </p:to>
                                    </p:set>
                                    <p:animEffect transition="in" filter="wipe(left)">
                                      <p:cBhvr>
                                        <p:cTn id="10" dur="1000"/>
                                        <p:tgtEl>
                                          <p:spTgt spid="20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03">
                                            <p:txEl>
                                              <p:pRg st="1" end="1"/>
                                            </p:txEl>
                                          </p:spTgt>
                                        </p:tgtEl>
                                        <p:attrNameLst>
                                          <p:attrName>style.visibility</p:attrName>
                                        </p:attrNameLst>
                                      </p:cBhvr>
                                      <p:to>
                                        <p:strVal val="visible"/>
                                      </p:to>
                                    </p:set>
                                    <p:animEffect transition="in" filter="wipe(left)">
                                      <p:cBhvr>
                                        <p:cTn id="15" dur="1000"/>
                                        <p:tgtEl>
                                          <p:spTgt spid="20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03">
                                            <p:txEl>
                                              <p:pRg st="2" end="2"/>
                                            </p:txEl>
                                          </p:spTgt>
                                        </p:tgtEl>
                                        <p:attrNameLst>
                                          <p:attrName>style.visibility</p:attrName>
                                        </p:attrNameLst>
                                      </p:cBhvr>
                                      <p:to>
                                        <p:strVal val="visible"/>
                                      </p:to>
                                    </p:set>
                                    <p:animEffect transition="in" filter="wipe(left)">
                                      <p:cBhvr>
                                        <p:cTn id="20" dur="1000"/>
                                        <p:tgtEl>
                                          <p:spTgt spid="20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03">
                                            <p:txEl>
                                              <p:pRg st="3" end="3"/>
                                            </p:txEl>
                                          </p:spTgt>
                                        </p:tgtEl>
                                        <p:attrNameLst>
                                          <p:attrName>style.visibility</p:attrName>
                                        </p:attrNameLst>
                                      </p:cBhvr>
                                      <p:to>
                                        <p:strVal val="visible"/>
                                      </p:to>
                                    </p:set>
                                    <p:animEffect transition="in" filter="wipe(left)">
                                      <p:cBhvr>
                                        <p:cTn id="25" dur="1000"/>
                                        <p:tgtEl>
                                          <p:spTgt spid="20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03">
                                            <p:txEl>
                                              <p:pRg st="4" end="4"/>
                                            </p:txEl>
                                          </p:spTgt>
                                        </p:tgtEl>
                                        <p:attrNameLst>
                                          <p:attrName>style.visibility</p:attrName>
                                        </p:attrNameLst>
                                      </p:cBhvr>
                                      <p:to>
                                        <p:strVal val="visible"/>
                                      </p:to>
                                    </p:set>
                                    <p:animEffect transition="in" filter="wipe(left)">
                                      <p:cBhvr>
                                        <p:cTn id="30" dur="1000"/>
                                        <p:tgtEl>
                                          <p:spTgt spid="20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203">
                                            <p:txEl>
                                              <p:pRg st="5" end="5"/>
                                            </p:txEl>
                                          </p:spTgt>
                                        </p:tgtEl>
                                        <p:attrNameLst>
                                          <p:attrName>style.visibility</p:attrName>
                                        </p:attrNameLst>
                                      </p:cBhvr>
                                      <p:to>
                                        <p:strVal val="visible"/>
                                      </p:to>
                                    </p:set>
                                    <p:animEffect transition="in" filter="wipe(left)">
                                      <p:cBhvr>
                                        <p:cTn id="35" dur="1000"/>
                                        <p:tgtEl>
                                          <p:spTgt spid="20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203">
                                            <p:txEl>
                                              <p:pRg st="6" end="6"/>
                                            </p:txEl>
                                          </p:spTgt>
                                        </p:tgtEl>
                                        <p:attrNameLst>
                                          <p:attrName>style.visibility</p:attrName>
                                        </p:attrNameLst>
                                      </p:cBhvr>
                                      <p:to>
                                        <p:strVal val="visible"/>
                                      </p:to>
                                    </p:set>
                                    <p:animEffect transition="in" filter="wipe(left)">
                                      <p:cBhvr>
                                        <p:cTn id="40" dur="1000"/>
                                        <p:tgtEl>
                                          <p:spTgt spid="20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203">
                                            <p:txEl>
                                              <p:pRg st="7" end="7"/>
                                            </p:txEl>
                                          </p:spTgt>
                                        </p:tgtEl>
                                        <p:attrNameLst>
                                          <p:attrName>style.visibility</p:attrName>
                                        </p:attrNameLst>
                                      </p:cBhvr>
                                      <p:to>
                                        <p:strVal val="visible"/>
                                      </p:to>
                                    </p:set>
                                    <p:animEffect transition="in" filter="wipe(left)">
                                      <p:cBhvr>
                                        <p:cTn id="45" dur="1000"/>
                                        <p:tgtEl>
                                          <p:spTgt spid="20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iterate>
                                    <p:tmAbs val="0"/>
                                  </p:iterate>
                                  <p:childTnLst>
                                    <p:set>
                                      <p:cBhvr>
                                        <p:cTn id="49" fill="hold"/>
                                        <p:tgtEl>
                                          <p:spTgt spid="203">
                                            <p:txEl>
                                              <p:pRg st="8" end="8"/>
                                            </p:txEl>
                                          </p:spTgt>
                                        </p:tgtEl>
                                        <p:attrNameLst>
                                          <p:attrName>style.visibility</p:attrName>
                                        </p:attrNameLst>
                                      </p:cBhvr>
                                      <p:to>
                                        <p:strVal val="visible"/>
                                      </p:to>
                                    </p:set>
                                    <p:animEffect transition="in" filter="wipe(left)">
                                      <p:cBhvr>
                                        <p:cTn id="50" dur="1000"/>
                                        <p:tgtEl>
                                          <p:spTgt spid="203">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iterate>
                                    <p:tmAbs val="0"/>
                                  </p:iterate>
                                  <p:childTnLst>
                                    <p:set>
                                      <p:cBhvr>
                                        <p:cTn id="54" fill="hold"/>
                                        <p:tgtEl>
                                          <p:spTgt spid="203">
                                            <p:txEl>
                                              <p:pRg st="9" end="9"/>
                                            </p:txEl>
                                          </p:spTgt>
                                        </p:tgtEl>
                                        <p:attrNameLst>
                                          <p:attrName>style.visibility</p:attrName>
                                        </p:attrNameLst>
                                      </p:cBhvr>
                                      <p:to>
                                        <p:strVal val="visible"/>
                                      </p:to>
                                    </p:set>
                                    <p:animEffect transition="in" filter="wipe(left)">
                                      <p:cBhvr>
                                        <p:cTn id="55" dur="1000"/>
                                        <p:tgtEl>
                                          <p:spTgt spid="203">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iterate>
                                    <p:tmAbs val="0"/>
                                  </p:iterate>
                                  <p:childTnLst>
                                    <p:set>
                                      <p:cBhvr>
                                        <p:cTn id="59" fill="hold"/>
                                        <p:tgtEl>
                                          <p:spTgt spid="203">
                                            <p:txEl>
                                              <p:pRg st="10" end="10"/>
                                            </p:txEl>
                                          </p:spTgt>
                                        </p:tgtEl>
                                        <p:attrNameLst>
                                          <p:attrName>style.visibility</p:attrName>
                                        </p:attrNameLst>
                                      </p:cBhvr>
                                      <p:to>
                                        <p:strVal val="visible"/>
                                      </p:to>
                                    </p:set>
                                    <p:animEffect transition="in" filter="wipe(left)">
                                      <p:cBhvr>
                                        <p:cTn id="60" dur="1000"/>
                                        <p:tgtEl>
                                          <p:spTgt spid="20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p:cNvSpPr>
          <p:nvPr>
            <p:ph type="body" idx="1"/>
          </p:nvPr>
        </p:nvSpPr>
        <p:spPr>
          <a:prstGeom prst="rect">
            <a:avLst/>
          </a:prstGeom>
        </p:spPr>
        <p:txBody>
          <a:bodyPr>
            <a:normAutofit lnSpcReduction="10000"/>
          </a:bodyPr>
          <a:lstStyle/>
          <a:p>
            <a:pPr defTabSz="572516">
              <a:spcBef>
                <a:spcPts val="1600"/>
              </a:spcBef>
              <a:defRPr sz="3528" b="1">
                <a:solidFill>
                  <a:srgbClr val="008FC7"/>
                </a:solidFill>
              </a:defRPr>
            </a:pPr>
            <a:r>
              <a:rPr dirty="0">
                <a:solidFill>
                  <a:srgbClr val="C182FF"/>
                </a:solidFill>
              </a:rPr>
              <a:t>4. Centres of Excellence</a:t>
            </a:r>
          </a:p>
          <a:p>
            <a:pPr marL="515264" lvl="1" indent="-515264" defTabSz="572516">
              <a:spcBef>
                <a:spcPts val="1600"/>
              </a:spcBef>
              <a:buClr>
                <a:srgbClr val="C182FF"/>
              </a:buClr>
              <a:buSzPct val="100000"/>
              <a:buFont typeface="Lucida Grande"/>
              <a:buChar char="•"/>
              <a:defRPr sz="3528"/>
            </a:pPr>
            <a:r>
              <a:rPr dirty="0"/>
              <a:t>A number of </a:t>
            </a:r>
            <a:r>
              <a:rPr b="1" dirty="0">
                <a:solidFill>
                  <a:srgbClr val="C182FF"/>
                </a:solidFill>
              </a:rPr>
              <a:t>top class facilities</a:t>
            </a:r>
            <a:br>
              <a:rPr b="1" dirty="0">
                <a:solidFill>
                  <a:srgbClr val="008FC7"/>
                </a:solidFill>
              </a:rPr>
            </a:br>
            <a:r>
              <a:rPr dirty="0"/>
              <a:t>are located all over the UK </a:t>
            </a:r>
            <a:br>
              <a:rPr dirty="0"/>
            </a:br>
            <a:r>
              <a:rPr dirty="0"/>
              <a:t>catering to individual sports.</a:t>
            </a:r>
          </a:p>
          <a:p>
            <a:pPr marL="515264" lvl="1" indent="-515264" defTabSz="572516">
              <a:spcBef>
                <a:spcPts val="1600"/>
              </a:spcBef>
              <a:buClr>
                <a:srgbClr val="C182FF"/>
              </a:buClr>
              <a:buSzPct val="100000"/>
              <a:buFont typeface="Lucida Grande"/>
              <a:buChar char="•"/>
              <a:defRPr sz="3528"/>
            </a:pPr>
            <a:r>
              <a:rPr dirty="0"/>
              <a:t>In addition to this a number of </a:t>
            </a:r>
            <a:r>
              <a:rPr b="1" dirty="0">
                <a:solidFill>
                  <a:srgbClr val="C182FF"/>
                </a:solidFill>
              </a:rPr>
              <a:t>Universities</a:t>
            </a:r>
            <a:r>
              <a:rPr dirty="0"/>
              <a:t> have been categorised as centres of excellence. These include Loughborough and Leeds.</a:t>
            </a:r>
          </a:p>
          <a:p>
            <a:pPr marL="515264" lvl="1" indent="-515264" defTabSz="572516">
              <a:spcBef>
                <a:spcPts val="1600"/>
              </a:spcBef>
              <a:buClr>
                <a:srgbClr val="C182FF"/>
              </a:buClr>
              <a:buSzPct val="100000"/>
              <a:buFont typeface="Lucida Grande"/>
              <a:buChar char="•"/>
              <a:defRPr sz="3528"/>
            </a:pPr>
            <a:r>
              <a:rPr dirty="0"/>
              <a:t>These facilities tend to have </a:t>
            </a:r>
            <a:r>
              <a:rPr b="1" dirty="0">
                <a:solidFill>
                  <a:srgbClr val="C182FF"/>
                </a:solidFill>
              </a:rPr>
              <a:t>state of the art equipment</a:t>
            </a:r>
            <a:r>
              <a:rPr dirty="0"/>
              <a:t> and </a:t>
            </a:r>
            <a:r>
              <a:rPr b="1" dirty="0">
                <a:solidFill>
                  <a:srgbClr val="C182FF"/>
                </a:solidFill>
              </a:rPr>
              <a:t>coaches</a:t>
            </a:r>
            <a:r>
              <a:rPr dirty="0"/>
              <a:t> to support our most talented athletes. </a:t>
            </a:r>
          </a:p>
          <a:p>
            <a:pPr marL="515264" lvl="1" indent="-515264" defTabSz="572516">
              <a:spcBef>
                <a:spcPts val="1600"/>
              </a:spcBef>
              <a:buClr>
                <a:srgbClr val="C182FF"/>
              </a:buClr>
              <a:buSzPct val="100000"/>
              <a:buFont typeface="Lucida Grande"/>
              <a:buChar char="•"/>
              <a:defRPr sz="3528"/>
            </a:pPr>
            <a:r>
              <a:rPr dirty="0"/>
              <a:t>Many of these centres offer their facilities to the </a:t>
            </a:r>
            <a:r>
              <a:rPr b="1" dirty="0">
                <a:solidFill>
                  <a:srgbClr val="C182FF"/>
                </a:solidFill>
              </a:rPr>
              <a:t>local community</a:t>
            </a:r>
            <a:r>
              <a:rPr dirty="0"/>
              <a:t> to come and try.</a:t>
            </a:r>
          </a:p>
        </p:txBody>
      </p:sp>
      <p:pic>
        <p:nvPicPr>
          <p:cNvPr id="208" name="droppedImage.pdf"/>
          <p:cNvPicPr>
            <a:picLocks noChangeAspect="1"/>
          </p:cNvPicPr>
          <p:nvPr/>
        </p:nvPicPr>
        <p:blipFill>
          <a:blip r:embed="rId2"/>
          <a:stretch>
            <a:fillRect/>
          </a:stretch>
        </p:blipFill>
        <p:spPr>
          <a:xfrm>
            <a:off x="9038442" y="2159000"/>
            <a:ext cx="3750459" cy="2501900"/>
          </a:xfrm>
          <a:prstGeom prst="rect">
            <a:avLst/>
          </a:prstGeom>
          <a:ln w="12700">
            <a:miter lim="400000"/>
          </a:ln>
        </p:spPr>
      </p:pic>
      <p:sp>
        <p:nvSpPr>
          <p:cNvPr id="209" name="Shape 209"/>
          <p:cNvSpPr/>
          <p:nvPr/>
        </p:nvSpPr>
        <p:spPr>
          <a:xfrm>
            <a:off x="2612620" y="806377"/>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participation</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07">
                                            <p:bg/>
                                          </p:spTgt>
                                        </p:tgtEl>
                                        <p:attrNameLst>
                                          <p:attrName>style.visibility</p:attrName>
                                        </p:attrNameLst>
                                      </p:cBhvr>
                                      <p:to>
                                        <p:strVal val="visible"/>
                                      </p:to>
                                    </p:set>
                                    <p:animEffect transition="in" filter="wipe(left)">
                                      <p:cBhvr>
                                        <p:cTn id="7" dur="1000"/>
                                        <p:tgtEl>
                                          <p:spTgt spid="207">
                                            <p:bg/>
                                          </p:spTgt>
                                        </p:tgtEl>
                                      </p:cBhvr>
                                    </p:animEffect>
                                  </p:childTnLst>
                                </p:cTn>
                              </p:par>
                              <p:par>
                                <p:cTn id="8" presetID="22" presetClass="entr" presetSubtype="8" fill="hold" grpId="0" nodeType="withEffect">
                                  <p:stCondLst>
                                    <p:cond delay="0"/>
                                  </p:stCondLst>
                                  <p:iterate>
                                    <p:tmAbs val="0"/>
                                  </p:iterate>
                                  <p:childTnLst>
                                    <p:set>
                                      <p:cBhvr>
                                        <p:cTn id="9" fill="hold"/>
                                        <p:tgtEl>
                                          <p:spTgt spid="207">
                                            <p:txEl>
                                              <p:pRg st="0" end="0"/>
                                            </p:txEl>
                                          </p:spTgt>
                                        </p:tgtEl>
                                        <p:attrNameLst>
                                          <p:attrName>style.visibility</p:attrName>
                                        </p:attrNameLst>
                                      </p:cBhvr>
                                      <p:to>
                                        <p:strVal val="visible"/>
                                      </p:to>
                                    </p:set>
                                    <p:animEffect transition="in" filter="wipe(left)">
                                      <p:cBhvr>
                                        <p:cTn id="10" dur="1000"/>
                                        <p:tgtEl>
                                          <p:spTgt spid="20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07">
                                            <p:txEl>
                                              <p:pRg st="1" end="1"/>
                                            </p:txEl>
                                          </p:spTgt>
                                        </p:tgtEl>
                                        <p:attrNameLst>
                                          <p:attrName>style.visibility</p:attrName>
                                        </p:attrNameLst>
                                      </p:cBhvr>
                                      <p:to>
                                        <p:strVal val="visible"/>
                                      </p:to>
                                    </p:set>
                                    <p:animEffect transition="in" filter="wipe(left)">
                                      <p:cBhvr>
                                        <p:cTn id="15" dur="1000"/>
                                        <p:tgtEl>
                                          <p:spTgt spid="20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07">
                                            <p:txEl>
                                              <p:pRg st="2" end="2"/>
                                            </p:txEl>
                                          </p:spTgt>
                                        </p:tgtEl>
                                        <p:attrNameLst>
                                          <p:attrName>style.visibility</p:attrName>
                                        </p:attrNameLst>
                                      </p:cBhvr>
                                      <p:to>
                                        <p:strVal val="visible"/>
                                      </p:to>
                                    </p:set>
                                    <p:animEffect transition="in" filter="wipe(left)">
                                      <p:cBhvr>
                                        <p:cTn id="20" dur="1000"/>
                                        <p:tgtEl>
                                          <p:spTgt spid="20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07">
                                            <p:txEl>
                                              <p:pRg st="3" end="3"/>
                                            </p:txEl>
                                          </p:spTgt>
                                        </p:tgtEl>
                                        <p:attrNameLst>
                                          <p:attrName>style.visibility</p:attrName>
                                        </p:attrNameLst>
                                      </p:cBhvr>
                                      <p:to>
                                        <p:strVal val="visible"/>
                                      </p:to>
                                    </p:set>
                                    <p:animEffect transition="in" filter="wipe(left)">
                                      <p:cBhvr>
                                        <p:cTn id="25" dur="1000"/>
                                        <p:tgtEl>
                                          <p:spTgt spid="20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07">
                                            <p:txEl>
                                              <p:pRg st="4" end="4"/>
                                            </p:txEl>
                                          </p:spTgt>
                                        </p:tgtEl>
                                        <p:attrNameLst>
                                          <p:attrName>style.visibility</p:attrName>
                                        </p:attrNameLst>
                                      </p:cBhvr>
                                      <p:to>
                                        <p:strVal val="visible"/>
                                      </p:to>
                                    </p:set>
                                    <p:animEffect transition="in" filter="wipe(left)">
                                      <p:cBhvr>
                                        <p:cTn id="30" dur="1000"/>
                                        <p:tgtEl>
                                          <p:spTgt spid="2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build="p" bldLvl="5"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body" idx="1"/>
          </p:nvPr>
        </p:nvSpPr>
        <p:spPr>
          <a:xfrm>
            <a:off x="952500" y="2033965"/>
            <a:ext cx="11099800" cy="7125790"/>
          </a:xfrm>
          <a:prstGeom prst="rect">
            <a:avLst/>
          </a:prstGeom>
        </p:spPr>
        <p:txBody>
          <a:bodyPr>
            <a:normAutofit lnSpcReduction="10000"/>
          </a:bodyPr>
          <a:lstStyle/>
          <a:p>
            <a:pPr defTabSz="420624">
              <a:spcBef>
                <a:spcPts val="1200"/>
              </a:spcBef>
              <a:defRPr sz="2592" b="1">
                <a:solidFill>
                  <a:srgbClr val="008FC7"/>
                </a:solidFill>
              </a:defRPr>
            </a:pPr>
            <a:r>
              <a:rPr dirty="0">
                <a:solidFill>
                  <a:srgbClr val="C182FF"/>
                </a:solidFill>
              </a:rPr>
              <a:t>5.  Physical Education, School Sport and Club Links (PESSCL)</a:t>
            </a:r>
          </a:p>
          <a:p>
            <a:pPr defTabSz="420624">
              <a:spcBef>
                <a:spcPts val="1200"/>
              </a:spcBef>
              <a:defRPr sz="2592" b="1"/>
            </a:pPr>
            <a:r>
              <a:rPr dirty="0">
                <a:solidFill>
                  <a:srgbClr val="C182FF"/>
                </a:solidFill>
              </a:rPr>
              <a:t>Aim</a:t>
            </a:r>
          </a:p>
          <a:p>
            <a:pPr marL="378561" lvl="1" indent="-378561" defTabSz="420624">
              <a:spcBef>
                <a:spcPts val="1200"/>
              </a:spcBef>
              <a:buClr>
                <a:srgbClr val="C182FF"/>
              </a:buClr>
              <a:buSzPct val="100000"/>
              <a:buFont typeface="Lucida Grande"/>
              <a:buChar char="•"/>
              <a:defRPr sz="2592"/>
            </a:pPr>
            <a:r>
              <a:rPr dirty="0"/>
              <a:t>To increase the </a:t>
            </a:r>
            <a:r>
              <a:rPr b="1" dirty="0">
                <a:solidFill>
                  <a:srgbClr val="C182FF"/>
                </a:solidFill>
              </a:rPr>
              <a:t>opportunities and participation of 5-16 year olds</a:t>
            </a:r>
            <a:r>
              <a:rPr dirty="0"/>
              <a:t> so they remain involved throughout their lives.</a:t>
            </a:r>
          </a:p>
          <a:p>
            <a:pPr defTabSz="420624">
              <a:spcBef>
                <a:spcPts val="1200"/>
              </a:spcBef>
              <a:defRPr sz="2592"/>
            </a:pPr>
            <a:r>
              <a:rPr b="1" dirty="0">
                <a:solidFill>
                  <a:srgbClr val="C182FF"/>
                </a:solidFill>
              </a:rPr>
              <a:t>Strategy</a:t>
            </a:r>
          </a:p>
          <a:p>
            <a:pPr marL="378561" lvl="1" indent="-378561" defTabSz="420624">
              <a:spcBef>
                <a:spcPts val="1200"/>
              </a:spcBef>
              <a:buClr>
                <a:srgbClr val="C182FF"/>
              </a:buClr>
              <a:buSzPct val="100000"/>
              <a:buFont typeface="Lucida Grande"/>
              <a:buChar char="•"/>
              <a:defRPr sz="2592"/>
            </a:pPr>
            <a:r>
              <a:rPr dirty="0"/>
              <a:t>To provide </a:t>
            </a:r>
            <a:r>
              <a:rPr b="1" dirty="0">
                <a:solidFill>
                  <a:srgbClr val="C182FF"/>
                </a:solidFill>
              </a:rPr>
              <a:t>links</a:t>
            </a:r>
            <a:r>
              <a:rPr dirty="0"/>
              <a:t> to </a:t>
            </a:r>
            <a:r>
              <a:rPr b="1" dirty="0">
                <a:solidFill>
                  <a:srgbClr val="C182FF"/>
                </a:solidFill>
              </a:rPr>
              <a:t>clubs</a:t>
            </a:r>
            <a:r>
              <a:rPr dirty="0"/>
              <a:t>, </a:t>
            </a:r>
            <a:r>
              <a:rPr b="1" dirty="0">
                <a:solidFill>
                  <a:srgbClr val="C182FF"/>
                </a:solidFill>
              </a:rPr>
              <a:t>organisations</a:t>
            </a:r>
            <a:r>
              <a:rPr dirty="0"/>
              <a:t> and </a:t>
            </a:r>
            <a:r>
              <a:rPr b="1" dirty="0">
                <a:solidFill>
                  <a:srgbClr val="C182FF"/>
                </a:solidFill>
              </a:rPr>
              <a:t>community</a:t>
            </a:r>
            <a:r>
              <a:rPr dirty="0"/>
              <a:t> schemes so schoolchildren are participating in two hours of high quality sport each week. Some of the links include;</a:t>
            </a:r>
          </a:p>
          <a:p>
            <a:pPr marL="716889" lvl="2" indent="-296265" defTabSz="420624">
              <a:spcBef>
                <a:spcPts val="1200"/>
              </a:spcBef>
              <a:buClr>
                <a:srgbClr val="C182FF"/>
              </a:buClr>
              <a:buSzPct val="100000"/>
              <a:buFont typeface="Lucida Grande"/>
              <a:buChar char="•"/>
              <a:defRPr sz="2592"/>
            </a:pPr>
            <a:r>
              <a:rPr b="1" dirty="0">
                <a:solidFill>
                  <a:srgbClr val="C182FF"/>
                </a:solidFill>
              </a:rPr>
              <a:t>Sports colleges</a:t>
            </a:r>
            <a:r>
              <a:rPr dirty="0"/>
              <a:t> - Promotes excellence in PE through sharing facilities and expertise.</a:t>
            </a:r>
          </a:p>
          <a:p>
            <a:pPr marL="716889" lvl="2" indent="-296265" defTabSz="420624">
              <a:spcBef>
                <a:spcPts val="1200"/>
              </a:spcBef>
              <a:buClr>
                <a:srgbClr val="C182FF"/>
              </a:buClr>
              <a:buSzPct val="100000"/>
              <a:buFont typeface="Lucida Grande"/>
              <a:buChar char="•"/>
              <a:defRPr sz="2592"/>
            </a:pPr>
            <a:r>
              <a:rPr b="1" dirty="0">
                <a:solidFill>
                  <a:srgbClr val="C182FF"/>
                </a:solidFill>
              </a:rPr>
              <a:t>Step into Sport</a:t>
            </a:r>
            <a:r>
              <a:rPr dirty="0"/>
              <a:t> - Youth Sport Trust, Sport England and Sports Leaders UK which aim to increase the opportunities in leadership awards.</a:t>
            </a:r>
          </a:p>
          <a:p>
            <a:pPr marL="716889" lvl="2" indent="-296265" defTabSz="420624">
              <a:spcBef>
                <a:spcPts val="1200"/>
              </a:spcBef>
              <a:buClr>
                <a:srgbClr val="C182FF"/>
              </a:buClr>
              <a:buSzPct val="100000"/>
              <a:buFont typeface="Lucida Grande"/>
              <a:buChar char="•"/>
              <a:defRPr sz="2592"/>
            </a:pPr>
            <a:r>
              <a:rPr b="1" dirty="0">
                <a:solidFill>
                  <a:srgbClr val="C182FF"/>
                </a:solidFill>
              </a:rPr>
              <a:t>Club Links</a:t>
            </a:r>
            <a:r>
              <a:rPr dirty="0"/>
              <a:t> - Creating opportunities </a:t>
            </a:r>
            <a:br>
              <a:rPr dirty="0"/>
            </a:br>
            <a:r>
              <a:rPr dirty="0"/>
              <a:t>for schoolchildren to become a member</a:t>
            </a:r>
            <a:br>
              <a:rPr dirty="0"/>
            </a:br>
            <a:r>
              <a:rPr dirty="0"/>
              <a:t> of a local sports club.</a:t>
            </a:r>
          </a:p>
        </p:txBody>
      </p:sp>
      <p:pic>
        <p:nvPicPr>
          <p:cNvPr id="212" name="Children and finish line.jpg"/>
          <p:cNvPicPr>
            <a:picLocks noChangeAspect="1"/>
          </p:cNvPicPr>
          <p:nvPr/>
        </p:nvPicPr>
        <p:blipFill>
          <a:blip r:embed="rId2"/>
          <a:srcRect t="24824" b="4838"/>
          <a:stretch>
            <a:fillRect/>
          </a:stretch>
        </p:blipFill>
        <p:spPr>
          <a:xfrm>
            <a:off x="8232432" y="7703236"/>
            <a:ext cx="4960036" cy="1624825"/>
          </a:xfrm>
          <a:custGeom>
            <a:avLst/>
            <a:gdLst/>
            <a:ahLst/>
            <a:cxnLst>
              <a:cxn ang="0">
                <a:pos x="wd2" y="hd2"/>
              </a:cxn>
              <a:cxn ang="5400000">
                <a:pos x="wd2" y="hd2"/>
              </a:cxn>
              <a:cxn ang="10800000">
                <a:pos x="wd2" y="hd2"/>
              </a:cxn>
              <a:cxn ang="16200000">
                <a:pos x="wd2" y="hd2"/>
              </a:cxn>
            </a:cxnLst>
            <a:rect l="0" t="0" r="r" b="b"/>
            <a:pathLst>
              <a:path w="21600" h="21573" extrusionOk="0">
                <a:moveTo>
                  <a:pt x="14600" y="0"/>
                </a:moveTo>
                <a:cubicBezTo>
                  <a:pt x="14398" y="15"/>
                  <a:pt x="14334" y="31"/>
                  <a:pt x="14305" y="79"/>
                </a:cubicBezTo>
                <a:cubicBezTo>
                  <a:pt x="14280" y="119"/>
                  <a:pt x="14242" y="130"/>
                  <a:pt x="14156" y="110"/>
                </a:cubicBezTo>
                <a:cubicBezTo>
                  <a:pt x="14059" y="88"/>
                  <a:pt x="14033" y="94"/>
                  <a:pt x="13989" y="158"/>
                </a:cubicBezTo>
                <a:cubicBezTo>
                  <a:pt x="13946" y="220"/>
                  <a:pt x="13938" y="249"/>
                  <a:pt x="13944" y="321"/>
                </a:cubicBezTo>
                <a:cubicBezTo>
                  <a:pt x="13949" y="385"/>
                  <a:pt x="13941" y="426"/>
                  <a:pt x="13920" y="464"/>
                </a:cubicBezTo>
                <a:cubicBezTo>
                  <a:pt x="13857" y="570"/>
                  <a:pt x="13756" y="954"/>
                  <a:pt x="13716" y="1238"/>
                </a:cubicBezTo>
                <a:cubicBezTo>
                  <a:pt x="13663" y="1605"/>
                  <a:pt x="13664" y="1682"/>
                  <a:pt x="13721" y="1849"/>
                </a:cubicBezTo>
                <a:cubicBezTo>
                  <a:pt x="13746" y="1924"/>
                  <a:pt x="13767" y="2011"/>
                  <a:pt x="13767" y="2039"/>
                </a:cubicBezTo>
                <a:cubicBezTo>
                  <a:pt x="13767" y="2067"/>
                  <a:pt x="13784" y="2128"/>
                  <a:pt x="13805" y="2176"/>
                </a:cubicBezTo>
                <a:cubicBezTo>
                  <a:pt x="13848" y="2271"/>
                  <a:pt x="13870" y="2468"/>
                  <a:pt x="13847" y="2540"/>
                </a:cubicBezTo>
                <a:cubicBezTo>
                  <a:pt x="13820" y="2621"/>
                  <a:pt x="13832" y="2853"/>
                  <a:pt x="13878" y="3151"/>
                </a:cubicBezTo>
                <a:cubicBezTo>
                  <a:pt x="13912" y="3368"/>
                  <a:pt x="13930" y="3446"/>
                  <a:pt x="13949" y="3446"/>
                </a:cubicBezTo>
                <a:cubicBezTo>
                  <a:pt x="13977" y="3446"/>
                  <a:pt x="14016" y="3588"/>
                  <a:pt x="14016" y="3694"/>
                </a:cubicBezTo>
                <a:cubicBezTo>
                  <a:pt x="14016" y="3733"/>
                  <a:pt x="13984" y="3828"/>
                  <a:pt x="13944" y="3910"/>
                </a:cubicBezTo>
                <a:cubicBezTo>
                  <a:pt x="13902" y="3994"/>
                  <a:pt x="13857" y="4129"/>
                  <a:pt x="13833" y="4242"/>
                </a:cubicBezTo>
                <a:lnTo>
                  <a:pt x="13792" y="4437"/>
                </a:lnTo>
                <a:lnTo>
                  <a:pt x="13818" y="4574"/>
                </a:lnTo>
                <a:cubicBezTo>
                  <a:pt x="13868" y="4841"/>
                  <a:pt x="13867" y="4863"/>
                  <a:pt x="13786" y="5011"/>
                </a:cubicBezTo>
                <a:cubicBezTo>
                  <a:pt x="13635" y="5291"/>
                  <a:pt x="13616" y="5347"/>
                  <a:pt x="13555" y="5691"/>
                </a:cubicBezTo>
                <a:cubicBezTo>
                  <a:pt x="13523" y="5874"/>
                  <a:pt x="13491" y="6101"/>
                  <a:pt x="13486" y="6197"/>
                </a:cubicBezTo>
                <a:cubicBezTo>
                  <a:pt x="13481" y="6292"/>
                  <a:pt x="13464" y="6457"/>
                  <a:pt x="13446" y="6566"/>
                </a:cubicBezTo>
                <a:cubicBezTo>
                  <a:pt x="13428" y="6674"/>
                  <a:pt x="13410" y="6846"/>
                  <a:pt x="13406" y="6950"/>
                </a:cubicBezTo>
                <a:cubicBezTo>
                  <a:pt x="13402" y="7054"/>
                  <a:pt x="13389" y="7342"/>
                  <a:pt x="13377" y="7588"/>
                </a:cubicBezTo>
                <a:cubicBezTo>
                  <a:pt x="13358" y="7973"/>
                  <a:pt x="13359" y="8046"/>
                  <a:pt x="13375" y="8104"/>
                </a:cubicBezTo>
                <a:cubicBezTo>
                  <a:pt x="13385" y="8142"/>
                  <a:pt x="13391" y="8218"/>
                  <a:pt x="13389" y="8273"/>
                </a:cubicBezTo>
                <a:cubicBezTo>
                  <a:pt x="13387" y="8328"/>
                  <a:pt x="13391" y="8411"/>
                  <a:pt x="13399" y="8457"/>
                </a:cubicBezTo>
                <a:cubicBezTo>
                  <a:pt x="13409" y="8515"/>
                  <a:pt x="13410" y="8660"/>
                  <a:pt x="13403" y="8921"/>
                </a:cubicBezTo>
                <a:lnTo>
                  <a:pt x="13392" y="9300"/>
                </a:lnTo>
                <a:lnTo>
                  <a:pt x="13256" y="9306"/>
                </a:lnTo>
                <a:cubicBezTo>
                  <a:pt x="13180" y="9308"/>
                  <a:pt x="12986" y="9320"/>
                  <a:pt x="12824" y="9332"/>
                </a:cubicBezTo>
                <a:cubicBezTo>
                  <a:pt x="12662" y="9344"/>
                  <a:pt x="12445" y="9355"/>
                  <a:pt x="12342" y="9358"/>
                </a:cubicBezTo>
                <a:lnTo>
                  <a:pt x="12153" y="9364"/>
                </a:lnTo>
                <a:lnTo>
                  <a:pt x="12091" y="9032"/>
                </a:lnTo>
                <a:cubicBezTo>
                  <a:pt x="11994" y="8515"/>
                  <a:pt x="11800" y="7550"/>
                  <a:pt x="11776" y="7467"/>
                </a:cubicBezTo>
                <a:cubicBezTo>
                  <a:pt x="11756" y="7392"/>
                  <a:pt x="11559" y="7082"/>
                  <a:pt x="11452" y="6955"/>
                </a:cubicBezTo>
                <a:lnTo>
                  <a:pt x="11396" y="6887"/>
                </a:lnTo>
                <a:lnTo>
                  <a:pt x="11434" y="6666"/>
                </a:lnTo>
                <a:cubicBezTo>
                  <a:pt x="11476" y="6422"/>
                  <a:pt x="11495" y="6396"/>
                  <a:pt x="11495" y="6581"/>
                </a:cubicBezTo>
                <a:cubicBezTo>
                  <a:pt x="11495" y="6683"/>
                  <a:pt x="11502" y="6710"/>
                  <a:pt x="11541" y="6750"/>
                </a:cubicBezTo>
                <a:cubicBezTo>
                  <a:pt x="11567" y="6776"/>
                  <a:pt x="11615" y="6808"/>
                  <a:pt x="11649" y="6824"/>
                </a:cubicBezTo>
                <a:cubicBezTo>
                  <a:pt x="11709" y="6851"/>
                  <a:pt x="11711" y="6851"/>
                  <a:pt x="11711" y="6745"/>
                </a:cubicBezTo>
                <a:cubicBezTo>
                  <a:pt x="11711" y="6685"/>
                  <a:pt x="11722" y="6590"/>
                  <a:pt x="11737" y="6534"/>
                </a:cubicBezTo>
                <a:cubicBezTo>
                  <a:pt x="11755" y="6464"/>
                  <a:pt x="11763" y="6370"/>
                  <a:pt x="11763" y="6239"/>
                </a:cubicBezTo>
                <a:cubicBezTo>
                  <a:pt x="11763" y="6032"/>
                  <a:pt x="11776" y="5973"/>
                  <a:pt x="11801" y="6065"/>
                </a:cubicBezTo>
                <a:cubicBezTo>
                  <a:pt x="11829" y="6169"/>
                  <a:pt x="11902" y="6216"/>
                  <a:pt x="11953" y="6165"/>
                </a:cubicBezTo>
                <a:cubicBezTo>
                  <a:pt x="12010" y="6107"/>
                  <a:pt x="12030" y="6008"/>
                  <a:pt x="12003" y="5917"/>
                </a:cubicBezTo>
                <a:cubicBezTo>
                  <a:pt x="11972" y="5813"/>
                  <a:pt x="12017" y="5457"/>
                  <a:pt x="12074" y="5354"/>
                </a:cubicBezTo>
                <a:cubicBezTo>
                  <a:pt x="12123" y="5265"/>
                  <a:pt x="12124" y="5232"/>
                  <a:pt x="12094" y="4943"/>
                </a:cubicBezTo>
                <a:cubicBezTo>
                  <a:pt x="12078" y="4787"/>
                  <a:pt x="12066" y="4725"/>
                  <a:pt x="12046" y="4716"/>
                </a:cubicBezTo>
                <a:cubicBezTo>
                  <a:pt x="12027" y="4707"/>
                  <a:pt x="12016" y="4669"/>
                  <a:pt x="12010" y="4568"/>
                </a:cubicBezTo>
                <a:cubicBezTo>
                  <a:pt x="12005" y="4492"/>
                  <a:pt x="11985" y="4332"/>
                  <a:pt x="11965" y="4215"/>
                </a:cubicBezTo>
                <a:lnTo>
                  <a:pt x="11929" y="3999"/>
                </a:lnTo>
                <a:lnTo>
                  <a:pt x="11868" y="4015"/>
                </a:lnTo>
                <a:cubicBezTo>
                  <a:pt x="11809" y="4028"/>
                  <a:pt x="11808" y="4029"/>
                  <a:pt x="11801" y="3889"/>
                </a:cubicBezTo>
                <a:cubicBezTo>
                  <a:pt x="11789" y="3664"/>
                  <a:pt x="11783" y="3646"/>
                  <a:pt x="11680" y="3646"/>
                </a:cubicBezTo>
                <a:cubicBezTo>
                  <a:pt x="11604" y="3646"/>
                  <a:pt x="11571" y="3628"/>
                  <a:pt x="11517" y="3546"/>
                </a:cubicBezTo>
                <a:cubicBezTo>
                  <a:pt x="11450" y="3443"/>
                  <a:pt x="11382" y="3247"/>
                  <a:pt x="11382" y="3151"/>
                </a:cubicBezTo>
                <a:cubicBezTo>
                  <a:pt x="11382" y="3073"/>
                  <a:pt x="11339" y="2973"/>
                  <a:pt x="11294" y="2945"/>
                </a:cubicBezTo>
                <a:cubicBezTo>
                  <a:pt x="11264" y="2927"/>
                  <a:pt x="11243" y="2945"/>
                  <a:pt x="11204" y="3024"/>
                </a:cubicBezTo>
                <a:cubicBezTo>
                  <a:pt x="11177" y="3082"/>
                  <a:pt x="11137" y="3130"/>
                  <a:pt x="11118" y="3130"/>
                </a:cubicBezTo>
                <a:cubicBezTo>
                  <a:pt x="11099" y="3130"/>
                  <a:pt x="11050" y="3167"/>
                  <a:pt x="11009" y="3214"/>
                </a:cubicBezTo>
                <a:lnTo>
                  <a:pt x="10935" y="3304"/>
                </a:lnTo>
                <a:lnTo>
                  <a:pt x="10878" y="3214"/>
                </a:lnTo>
                <a:cubicBezTo>
                  <a:pt x="10817" y="3124"/>
                  <a:pt x="10692" y="3097"/>
                  <a:pt x="10669" y="3167"/>
                </a:cubicBezTo>
                <a:cubicBezTo>
                  <a:pt x="10662" y="3187"/>
                  <a:pt x="10642" y="3207"/>
                  <a:pt x="10624" y="3214"/>
                </a:cubicBezTo>
                <a:cubicBezTo>
                  <a:pt x="10581" y="3232"/>
                  <a:pt x="10574" y="3350"/>
                  <a:pt x="10610" y="3467"/>
                </a:cubicBezTo>
                <a:cubicBezTo>
                  <a:pt x="10641" y="3569"/>
                  <a:pt x="10635" y="3646"/>
                  <a:pt x="10596" y="3646"/>
                </a:cubicBezTo>
                <a:cubicBezTo>
                  <a:pt x="10583" y="3646"/>
                  <a:pt x="10568" y="3681"/>
                  <a:pt x="10563" y="3725"/>
                </a:cubicBezTo>
                <a:cubicBezTo>
                  <a:pt x="10552" y="3833"/>
                  <a:pt x="10514" y="3893"/>
                  <a:pt x="10473" y="3862"/>
                </a:cubicBezTo>
                <a:cubicBezTo>
                  <a:pt x="10429" y="3828"/>
                  <a:pt x="10431" y="3891"/>
                  <a:pt x="10479" y="3999"/>
                </a:cubicBezTo>
                <a:cubicBezTo>
                  <a:pt x="10528" y="4112"/>
                  <a:pt x="10528" y="4164"/>
                  <a:pt x="10475" y="4321"/>
                </a:cubicBezTo>
                <a:cubicBezTo>
                  <a:pt x="10452" y="4390"/>
                  <a:pt x="10419" y="4495"/>
                  <a:pt x="10402" y="4553"/>
                </a:cubicBezTo>
                <a:cubicBezTo>
                  <a:pt x="10380" y="4631"/>
                  <a:pt x="10364" y="4645"/>
                  <a:pt x="10340" y="4626"/>
                </a:cubicBezTo>
                <a:cubicBezTo>
                  <a:pt x="10313" y="4605"/>
                  <a:pt x="10309" y="4617"/>
                  <a:pt x="10309" y="4705"/>
                </a:cubicBezTo>
                <a:cubicBezTo>
                  <a:pt x="10309" y="4761"/>
                  <a:pt x="10301" y="4846"/>
                  <a:pt x="10290" y="4895"/>
                </a:cubicBezTo>
                <a:cubicBezTo>
                  <a:pt x="10262" y="5028"/>
                  <a:pt x="10286" y="5309"/>
                  <a:pt x="10342" y="5501"/>
                </a:cubicBezTo>
                <a:cubicBezTo>
                  <a:pt x="10395" y="5684"/>
                  <a:pt x="10409" y="5876"/>
                  <a:pt x="10389" y="6112"/>
                </a:cubicBezTo>
                <a:cubicBezTo>
                  <a:pt x="10365" y="6386"/>
                  <a:pt x="10370" y="6511"/>
                  <a:pt x="10404" y="6539"/>
                </a:cubicBezTo>
                <a:cubicBezTo>
                  <a:pt x="10420" y="6552"/>
                  <a:pt x="10445" y="6565"/>
                  <a:pt x="10460" y="6566"/>
                </a:cubicBezTo>
                <a:cubicBezTo>
                  <a:pt x="10498" y="6566"/>
                  <a:pt x="10551" y="6739"/>
                  <a:pt x="10529" y="6792"/>
                </a:cubicBezTo>
                <a:cubicBezTo>
                  <a:pt x="10504" y="6851"/>
                  <a:pt x="10402" y="6922"/>
                  <a:pt x="10342" y="6924"/>
                </a:cubicBezTo>
                <a:cubicBezTo>
                  <a:pt x="10250" y="6927"/>
                  <a:pt x="10184" y="6928"/>
                  <a:pt x="10159" y="6924"/>
                </a:cubicBezTo>
                <a:cubicBezTo>
                  <a:pt x="10145" y="6921"/>
                  <a:pt x="10124" y="6948"/>
                  <a:pt x="10112" y="6982"/>
                </a:cubicBezTo>
                <a:cubicBezTo>
                  <a:pt x="10100" y="7016"/>
                  <a:pt x="10061" y="7052"/>
                  <a:pt x="10026" y="7066"/>
                </a:cubicBezTo>
                <a:cubicBezTo>
                  <a:pt x="9990" y="7080"/>
                  <a:pt x="9946" y="7127"/>
                  <a:pt x="9927" y="7166"/>
                </a:cubicBezTo>
                <a:cubicBezTo>
                  <a:pt x="9909" y="7205"/>
                  <a:pt x="9868" y="7270"/>
                  <a:pt x="9836" y="7308"/>
                </a:cubicBezTo>
                <a:cubicBezTo>
                  <a:pt x="9754" y="7407"/>
                  <a:pt x="9696" y="7524"/>
                  <a:pt x="9632" y="7720"/>
                </a:cubicBezTo>
                <a:cubicBezTo>
                  <a:pt x="9572" y="7903"/>
                  <a:pt x="9568" y="7921"/>
                  <a:pt x="9488" y="8858"/>
                </a:cubicBezTo>
                <a:cubicBezTo>
                  <a:pt x="9462" y="9165"/>
                  <a:pt x="9434" y="9439"/>
                  <a:pt x="9426" y="9464"/>
                </a:cubicBezTo>
                <a:cubicBezTo>
                  <a:pt x="9408" y="9520"/>
                  <a:pt x="8835" y="9580"/>
                  <a:pt x="8825" y="9527"/>
                </a:cubicBezTo>
                <a:cubicBezTo>
                  <a:pt x="8821" y="9507"/>
                  <a:pt x="8825" y="9388"/>
                  <a:pt x="8835" y="9258"/>
                </a:cubicBezTo>
                <a:cubicBezTo>
                  <a:pt x="8845" y="9128"/>
                  <a:pt x="8854" y="8922"/>
                  <a:pt x="8854" y="8805"/>
                </a:cubicBezTo>
                <a:cubicBezTo>
                  <a:pt x="8854" y="8603"/>
                  <a:pt x="8851" y="8583"/>
                  <a:pt x="8785" y="8368"/>
                </a:cubicBezTo>
                <a:cubicBezTo>
                  <a:pt x="8747" y="8243"/>
                  <a:pt x="8693" y="8049"/>
                  <a:pt x="8666" y="7936"/>
                </a:cubicBezTo>
                <a:cubicBezTo>
                  <a:pt x="8634" y="7806"/>
                  <a:pt x="8581" y="7665"/>
                  <a:pt x="8524" y="7556"/>
                </a:cubicBezTo>
                <a:cubicBezTo>
                  <a:pt x="8474" y="7461"/>
                  <a:pt x="8387" y="7283"/>
                  <a:pt x="8332" y="7161"/>
                </a:cubicBezTo>
                <a:cubicBezTo>
                  <a:pt x="8078" y="6600"/>
                  <a:pt x="7904" y="6278"/>
                  <a:pt x="7796" y="6181"/>
                </a:cubicBezTo>
                <a:cubicBezTo>
                  <a:pt x="7726" y="6117"/>
                  <a:pt x="7696" y="6033"/>
                  <a:pt x="7622" y="5686"/>
                </a:cubicBezTo>
                <a:cubicBezTo>
                  <a:pt x="7581" y="5495"/>
                  <a:pt x="7577" y="5485"/>
                  <a:pt x="7523" y="5485"/>
                </a:cubicBezTo>
                <a:cubicBezTo>
                  <a:pt x="7480" y="5485"/>
                  <a:pt x="7463" y="5465"/>
                  <a:pt x="7451" y="5401"/>
                </a:cubicBezTo>
                <a:cubicBezTo>
                  <a:pt x="7424" y="5266"/>
                  <a:pt x="7200" y="4968"/>
                  <a:pt x="7076" y="4900"/>
                </a:cubicBezTo>
                <a:cubicBezTo>
                  <a:pt x="6881" y="4795"/>
                  <a:pt x="6822" y="4701"/>
                  <a:pt x="6770" y="4400"/>
                </a:cubicBezTo>
                <a:cubicBezTo>
                  <a:pt x="6738" y="4217"/>
                  <a:pt x="6735" y="4181"/>
                  <a:pt x="6751" y="4110"/>
                </a:cubicBezTo>
                <a:cubicBezTo>
                  <a:pt x="6763" y="4054"/>
                  <a:pt x="6780" y="4032"/>
                  <a:pt x="6804" y="4041"/>
                </a:cubicBezTo>
                <a:cubicBezTo>
                  <a:pt x="6825" y="4049"/>
                  <a:pt x="6850" y="4027"/>
                  <a:pt x="6866" y="3983"/>
                </a:cubicBezTo>
                <a:cubicBezTo>
                  <a:pt x="6900" y="3893"/>
                  <a:pt x="6994" y="3303"/>
                  <a:pt x="6994" y="3188"/>
                </a:cubicBezTo>
                <a:cubicBezTo>
                  <a:pt x="6994" y="3086"/>
                  <a:pt x="6972" y="3009"/>
                  <a:pt x="6941" y="3009"/>
                </a:cubicBezTo>
                <a:cubicBezTo>
                  <a:pt x="6901" y="3009"/>
                  <a:pt x="6900" y="2933"/>
                  <a:pt x="6937" y="2698"/>
                </a:cubicBezTo>
                <a:cubicBezTo>
                  <a:pt x="6971" y="2487"/>
                  <a:pt x="6975" y="2430"/>
                  <a:pt x="6975" y="2002"/>
                </a:cubicBezTo>
                <a:cubicBezTo>
                  <a:pt x="6975" y="1746"/>
                  <a:pt x="6979" y="1523"/>
                  <a:pt x="6984" y="1507"/>
                </a:cubicBezTo>
                <a:cubicBezTo>
                  <a:pt x="7003" y="1447"/>
                  <a:pt x="6995" y="1266"/>
                  <a:pt x="6965" y="1143"/>
                </a:cubicBezTo>
                <a:cubicBezTo>
                  <a:pt x="6923" y="971"/>
                  <a:pt x="6775" y="574"/>
                  <a:pt x="6752" y="574"/>
                </a:cubicBezTo>
                <a:cubicBezTo>
                  <a:pt x="6727" y="574"/>
                  <a:pt x="6654" y="374"/>
                  <a:pt x="6654" y="305"/>
                </a:cubicBezTo>
                <a:cubicBezTo>
                  <a:pt x="6654" y="215"/>
                  <a:pt x="6621" y="200"/>
                  <a:pt x="6578" y="269"/>
                </a:cubicBezTo>
                <a:cubicBezTo>
                  <a:pt x="6553" y="307"/>
                  <a:pt x="6523" y="320"/>
                  <a:pt x="6498" y="305"/>
                </a:cubicBezTo>
                <a:cubicBezTo>
                  <a:pt x="6477" y="292"/>
                  <a:pt x="6440" y="302"/>
                  <a:pt x="6417" y="326"/>
                </a:cubicBezTo>
                <a:cubicBezTo>
                  <a:pt x="6382" y="364"/>
                  <a:pt x="6370" y="363"/>
                  <a:pt x="6350" y="305"/>
                </a:cubicBezTo>
                <a:cubicBezTo>
                  <a:pt x="6328" y="246"/>
                  <a:pt x="6324" y="245"/>
                  <a:pt x="6313" y="295"/>
                </a:cubicBezTo>
                <a:cubicBezTo>
                  <a:pt x="6307" y="327"/>
                  <a:pt x="6300" y="412"/>
                  <a:pt x="6300" y="485"/>
                </a:cubicBezTo>
                <a:cubicBezTo>
                  <a:pt x="6299" y="685"/>
                  <a:pt x="6271" y="825"/>
                  <a:pt x="6179" y="1048"/>
                </a:cubicBezTo>
                <a:cubicBezTo>
                  <a:pt x="6125" y="1179"/>
                  <a:pt x="6085" y="1314"/>
                  <a:pt x="6068" y="1423"/>
                </a:cubicBezTo>
                <a:cubicBezTo>
                  <a:pt x="5993" y="1912"/>
                  <a:pt x="5982" y="2203"/>
                  <a:pt x="6025" y="2708"/>
                </a:cubicBezTo>
                <a:cubicBezTo>
                  <a:pt x="6051" y="3017"/>
                  <a:pt x="6050" y="3109"/>
                  <a:pt x="6021" y="3077"/>
                </a:cubicBezTo>
                <a:cubicBezTo>
                  <a:pt x="5996" y="3049"/>
                  <a:pt x="5959" y="3125"/>
                  <a:pt x="5959" y="3209"/>
                </a:cubicBezTo>
                <a:cubicBezTo>
                  <a:pt x="5959" y="3376"/>
                  <a:pt x="6043" y="3892"/>
                  <a:pt x="6087" y="3999"/>
                </a:cubicBezTo>
                <a:cubicBezTo>
                  <a:pt x="6143" y="4135"/>
                  <a:pt x="6147" y="4328"/>
                  <a:pt x="6097" y="4437"/>
                </a:cubicBezTo>
                <a:cubicBezTo>
                  <a:pt x="6079" y="4476"/>
                  <a:pt x="6048" y="4540"/>
                  <a:pt x="6028" y="4584"/>
                </a:cubicBezTo>
                <a:cubicBezTo>
                  <a:pt x="5998" y="4654"/>
                  <a:pt x="5973" y="4669"/>
                  <a:pt x="5836" y="4669"/>
                </a:cubicBezTo>
                <a:cubicBezTo>
                  <a:pt x="5701" y="4669"/>
                  <a:pt x="5669" y="4676"/>
                  <a:pt x="5615" y="4753"/>
                </a:cubicBezTo>
                <a:cubicBezTo>
                  <a:pt x="5509" y="4902"/>
                  <a:pt x="5373" y="5417"/>
                  <a:pt x="5335" y="5807"/>
                </a:cubicBezTo>
                <a:cubicBezTo>
                  <a:pt x="5324" y="5928"/>
                  <a:pt x="5300" y="6119"/>
                  <a:pt x="5282" y="6239"/>
                </a:cubicBezTo>
                <a:cubicBezTo>
                  <a:pt x="5255" y="6406"/>
                  <a:pt x="5246" y="6533"/>
                  <a:pt x="5244" y="6782"/>
                </a:cubicBezTo>
                <a:cubicBezTo>
                  <a:pt x="5242" y="6959"/>
                  <a:pt x="5237" y="7125"/>
                  <a:pt x="5233" y="7156"/>
                </a:cubicBezTo>
                <a:cubicBezTo>
                  <a:pt x="5229" y="7186"/>
                  <a:pt x="5231" y="7235"/>
                  <a:pt x="5238" y="7261"/>
                </a:cubicBezTo>
                <a:cubicBezTo>
                  <a:pt x="5247" y="7293"/>
                  <a:pt x="5246" y="7419"/>
                  <a:pt x="5233" y="7646"/>
                </a:cubicBezTo>
                <a:cubicBezTo>
                  <a:pt x="5207" y="8099"/>
                  <a:pt x="5207" y="8351"/>
                  <a:pt x="5237" y="8520"/>
                </a:cubicBezTo>
                <a:cubicBezTo>
                  <a:pt x="5300" y="8885"/>
                  <a:pt x="5409" y="8814"/>
                  <a:pt x="5619" y="8268"/>
                </a:cubicBezTo>
                <a:cubicBezTo>
                  <a:pt x="5658" y="8166"/>
                  <a:pt x="5694" y="8093"/>
                  <a:pt x="5700" y="8104"/>
                </a:cubicBezTo>
                <a:cubicBezTo>
                  <a:pt x="5706" y="8116"/>
                  <a:pt x="5710" y="8192"/>
                  <a:pt x="5710" y="8273"/>
                </a:cubicBezTo>
                <a:cubicBezTo>
                  <a:pt x="5710" y="8354"/>
                  <a:pt x="5720" y="8673"/>
                  <a:pt x="5733" y="8984"/>
                </a:cubicBezTo>
                <a:cubicBezTo>
                  <a:pt x="5751" y="9450"/>
                  <a:pt x="5752" y="9565"/>
                  <a:pt x="5738" y="9617"/>
                </a:cubicBezTo>
                <a:cubicBezTo>
                  <a:pt x="5723" y="9672"/>
                  <a:pt x="5625" y="9680"/>
                  <a:pt x="4846" y="9680"/>
                </a:cubicBezTo>
                <a:cubicBezTo>
                  <a:pt x="4276" y="9680"/>
                  <a:pt x="3968" y="9664"/>
                  <a:pt x="3963" y="9638"/>
                </a:cubicBezTo>
                <a:cubicBezTo>
                  <a:pt x="3958" y="9616"/>
                  <a:pt x="3967" y="9419"/>
                  <a:pt x="3982" y="9200"/>
                </a:cubicBezTo>
                <a:cubicBezTo>
                  <a:pt x="4016" y="8699"/>
                  <a:pt x="4016" y="8441"/>
                  <a:pt x="3982" y="8109"/>
                </a:cubicBezTo>
                <a:cubicBezTo>
                  <a:pt x="3967" y="7965"/>
                  <a:pt x="3955" y="7782"/>
                  <a:pt x="3958" y="7698"/>
                </a:cubicBezTo>
                <a:cubicBezTo>
                  <a:pt x="3962" y="7555"/>
                  <a:pt x="3969" y="7530"/>
                  <a:pt x="4077" y="7314"/>
                </a:cubicBezTo>
                <a:cubicBezTo>
                  <a:pt x="4140" y="7187"/>
                  <a:pt x="4191" y="7059"/>
                  <a:pt x="4191" y="7029"/>
                </a:cubicBezTo>
                <a:cubicBezTo>
                  <a:pt x="4191" y="6999"/>
                  <a:pt x="4172" y="6864"/>
                  <a:pt x="4150" y="6729"/>
                </a:cubicBezTo>
                <a:cubicBezTo>
                  <a:pt x="4101" y="6440"/>
                  <a:pt x="4108" y="6382"/>
                  <a:pt x="4184" y="6465"/>
                </a:cubicBezTo>
                <a:cubicBezTo>
                  <a:pt x="4213" y="6497"/>
                  <a:pt x="4257" y="6518"/>
                  <a:pt x="4283" y="6518"/>
                </a:cubicBezTo>
                <a:lnTo>
                  <a:pt x="4329" y="6518"/>
                </a:lnTo>
                <a:lnTo>
                  <a:pt x="4277" y="6465"/>
                </a:lnTo>
                <a:cubicBezTo>
                  <a:pt x="4222" y="6406"/>
                  <a:pt x="4173" y="6261"/>
                  <a:pt x="4186" y="6197"/>
                </a:cubicBezTo>
                <a:cubicBezTo>
                  <a:pt x="4190" y="6175"/>
                  <a:pt x="4202" y="6170"/>
                  <a:pt x="4212" y="6181"/>
                </a:cubicBezTo>
                <a:cubicBezTo>
                  <a:pt x="4221" y="6192"/>
                  <a:pt x="4250" y="6181"/>
                  <a:pt x="4276" y="6160"/>
                </a:cubicBezTo>
                <a:cubicBezTo>
                  <a:pt x="4330" y="6114"/>
                  <a:pt x="4388" y="5887"/>
                  <a:pt x="4386" y="5728"/>
                </a:cubicBezTo>
                <a:cubicBezTo>
                  <a:pt x="4386" y="5631"/>
                  <a:pt x="4385" y="5630"/>
                  <a:pt x="4374" y="5712"/>
                </a:cubicBezTo>
                <a:cubicBezTo>
                  <a:pt x="4347" y="5920"/>
                  <a:pt x="4246" y="5987"/>
                  <a:pt x="4172" y="5849"/>
                </a:cubicBezTo>
                <a:cubicBezTo>
                  <a:pt x="4148" y="5804"/>
                  <a:pt x="4114" y="5671"/>
                  <a:pt x="4086" y="5501"/>
                </a:cubicBezTo>
                <a:lnTo>
                  <a:pt x="4039" y="5227"/>
                </a:lnTo>
                <a:lnTo>
                  <a:pt x="4042" y="4495"/>
                </a:lnTo>
                <a:cubicBezTo>
                  <a:pt x="4044" y="4038"/>
                  <a:pt x="4051" y="3742"/>
                  <a:pt x="4060" y="3709"/>
                </a:cubicBezTo>
                <a:cubicBezTo>
                  <a:pt x="4069" y="3676"/>
                  <a:pt x="4070" y="3626"/>
                  <a:pt x="4063" y="3567"/>
                </a:cubicBezTo>
                <a:cubicBezTo>
                  <a:pt x="4057" y="3514"/>
                  <a:pt x="4056" y="3401"/>
                  <a:pt x="4063" y="3309"/>
                </a:cubicBezTo>
                <a:cubicBezTo>
                  <a:pt x="4074" y="3159"/>
                  <a:pt x="4071" y="3118"/>
                  <a:pt x="3994" y="2656"/>
                </a:cubicBezTo>
                <a:cubicBezTo>
                  <a:pt x="3933" y="2289"/>
                  <a:pt x="3911" y="2120"/>
                  <a:pt x="3913" y="2013"/>
                </a:cubicBezTo>
                <a:cubicBezTo>
                  <a:pt x="3916" y="1820"/>
                  <a:pt x="3893" y="1549"/>
                  <a:pt x="3866" y="1475"/>
                </a:cubicBezTo>
                <a:cubicBezTo>
                  <a:pt x="3854" y="1442"/>
                  <a:pt x="3819" y="1412"/>
                  <a:pt x="3788" y="1407"/>
                </a:cubicBezTo>
                <a:cubicBezTo>
                  <a:pt x="3749" y="1400"/>
                  <a:pt x="3725" y="1368"/>
                  <a:pt x="3712" y="1312"/>
                </a:cubicBezTo>
                <a:cubicBezTo>
                  <a:pt x="3691" y="1219"/>
                  <a:pt x="3688" y="912"/>
                  <a:pt x="3707" y="875"/>
                </a:cubicBezTo>
                <a:cubicBezTo>
                  <a:pt x="3725" y="840"/>
                  <a:pt x="3723" y="693"/>
                  <a:pt x="3702" y="579"/>
                </a:cubicBezTo>
                <a:cubicBezTo>
                  <a:pt x="3691" y="518"/>
                  <a:pt x="3682" y="497"/>
                  <a:pt x="3676" y="527"/>
                </a:cubicBezTo>
                <a:cubicBezTo>
                  <a:pt x="3662" y="598"/>
                  <a:pt x="3587" y="582"/>
                  <a:pt x="3534" y="495"/>
                </a:cubicBezTo>
                <a:cubicBezTo>
                  <a:pt x="3489" y="421"/>
                  <a:pt x="3482" y="417"/>
                  <a:pt x="3429" y="474"/>
                </a:cubicBezTo>
                <a:cubicBezTo>
                  <a:pt x="3373" y="534"/>
                  <a:pt x="3373" y="535"/>
                  <a:pt x="3346" y="432"/>
                </a:cubicBezTo>
                <a:lnTo>
                  <a:pt x="3318" y="326"/>
                </a:lnTo>
                <a:lnTo>
                  <a:pt x="3251" y="406"/>
                </a:lnTo>
                <a:cubicBezTo>
                  <a:pt x="3213" y="449"/>
                  <a:pt x="3158" y="548"/>
                  <a:pt x="3130" y="627"/>
                </a:cubicBezTo>
                <a:cubicBezTo>
                  <a:pt x="3101" y="706"/>
                  <a:pt x="3072" y="774"/>
                  <a:pt x="3063" y="774"/>
                </a:cubicBezTo>
                <a:cubicBezTo>
                  <a:pt x="3040" y="774"/>
                  <a:pt x="2920" y="965"/>
                  <a:pt x="2888" y="1054"/>
                </a:cubicBezTo>
                <a:cubicBezTo>
                  <a:pt x="2873" y="1094"/>
                  <a:pt x="2837" y="1139"/>
                  <a:pt x="2807" y="1154"/>
                </a:cubicBezTo>
                <a:cubicBezTo>
                  <a:pt x="2754" y="1179"/>
                  <a:pt x="2746" y="1206"/>
                  <a:pt x="2670" y="1538"/>
                </a:cubicBezTo>
                <a:cubicBezTo>
                  <a:pt x="2626" y="1733"/>
                  <a:pt x="2586" y="1892"/>
                  <a:pt x="2580" y="1892"/>
                </a:cubicBezTo>
                <a:cubicBezTo>
                  <a:pt x="2575" y="1892"/>
                  <a:pt x="2557" y="1947"/>
                  <a:pt x="2542" y="2018"/>
                </a:cubicBezTo>
                <a:cubicBezTo>
                  <a:pt x="2527" y="2089"/>
                  <a:pt x="2503" y="2205"/>
                  <a:pt x="2489" y="2271"/>
                </a:cubicBezTo>
                <a:cubicBezTo>
                  <a:pt x="2474" y="2337"/>
                  <a:pt x="2463" y="2452"/>
                  <a:pt x="2463" y="2529"/>
                </a:cubicBezTo>
                <a:cubicBezTo>
                  <a:pt x="2462" y="2749"/>
                  <a:pt x="2417" y="2991"/>
                  <a:pt x="2325" y="3283"/>
                </a:cubicBezTo>
                <a:cubicBezTo>
                  <a:pt x="2278" y="3431"/>
                  <a:pt x="2240" y="3582"/>
                  <a:pt x="2240" y="3615"/>
                </a:cubicBezTo>
                <a:cubicBezTo>
                  <a:pt x="2240" y="3710"/>
                  <a:pt x="2154" y="3933"/>
                  <a:pt x="2107" y="3962"/>
                </a:cubicBezTo>
                <a:cubicBezTo>
                  <a:pt x="2068" y="3986"/>
                  <a:pt x="2061" y="4008"/>
                  <a:pt x="2053" y="4147"/>
                </a:cubicBezTo>
                <a:cubicBezTo>
                  <a:pt x="2048" y="4234"/>
                  <a:pt x="2039" y="4387"/>
                  <a:pt x="2032" y="4484"/>
                </a:cubicBezTo>
                <a:cubicBezTo>
                  <a:pt x="2024" y="4601"/>
                  <a:pt x="2024" y="4684"/>
                  <a:pt x="2032" y="4726"/>
                </a:cubicBezTo>
                <a:cubicBezTo>
                  <a:pt x="2042" y="4775"/>
                  <a:pt x="2037" y="4827"/>
                  <a:pt x="2012" y="4943"/>
                </a:cubicBezTo>
                <a:cubicBezTo>
                  <a:pt x="1993" y="5027"/>
                  <a:pt x="1970" y="5167"/>
                  <a:pt x="1962" y="5253"/>
                </a:cubicBezTo>
                <a:cubicBezTo>
                  <a:pt x="1953" y="5340"/>
                  <a:pt x="1932" y="5443"/>
                  <a:pt x="1915" y="5485"/>
                </a:cubicBezTo>
                <a:cubicBezTo>
                  <a:pt x="1874" y="5584"/>
                  <a:pt x="1805" y="5626"/>
                  <a:pt x="1770" y="5570"/>
                </a:cubicBezTo>
                <a:cubicBezTo>
                  <a:pt x="1748" y="5534"/>
                  <a:pt x="1742" y="5535"/>
                  <a:pt x="1742" y="5580"/>
                </a:cubicBezTo>
                <a:cubicBezTo>
                  <a:pt x="1742" y="5611"/>
                  <a:pt x="1750" y="5658"/>
                  <a:pt x="1761" y="5686"/>
                </a:cubicBezTo>
                <a:cubicBezTo>
                  <a:pt x="1788" y="5754"/>
                  <a:pt x="1773" y="5815"/>
                  <a:pt x="1735" y="5786"/>
                </a:cubicBezTo>
                <a:cubicBezTo>
                  <a:pt x="1698" y="5757"/>
                  <a:pt x="1697" y="5754"/>
                  <a:pt x="1721" y="5933"/>
                </a:cubicBezTo>
                <a:cubicBezTo>
                  <a:pt x="1741" y="6080"/>
                  <a:pt x="1763" y="6123"/>
                  <a:pt x="1815" y="6123"/>
                </a:cubicBezTo>
                <a:cubicBezTo>
                  <a:pt x="1862" y="6123"/>
                  <a:pt x="1863" y="6181"/>
                  <a:pt x="1822" y="6355"/>
                </a:cubicBezTo>
                <a:cubicBezTo>
                  <a:pt x="1757" y="6626"/>
                  <a:pt x="1738" y="6774"/>
                  <a:pt x="1728" y="7082"/>
                </a:cubicBezTo>
                <a:cubicBezTo>
                  <a:pt x="1720" y="7339"/>
                  <a:pt x="1724" y="7420"/>
                  <a:pt x="1752" y="7698"/>
                </a:cubicBezTo>
                <a:cubicBezTo>
                  <a:pt x="1792" y="8086"/>
                  <a:pt x="1810" y="8200"/>
                  <a:pt x="1875" y="8462"/>
                </a:cubicBezTo>
                <a:cubicBezTo>
                  <a:pt x="1956" y="8790"/>
                  <a:pt x="2046" y="9344"/>
                  <a:pt x="2041" y="9490"/>
                </a:cubicBezTo>
                <a:lnTo>
                  <a:pt x="2038" y="9617"/>
                </a:lnTo>
                <a:lnTo>
                  <a:pt x="1913" y="9632"/>
                </a:lnTo>
                <a:cubicBezTo>
                  <a:pt x="1765" y="9648"/>
                  <a:pt x="342" y="9568"/>
                  <a:pt x="140" y="9532"/>
                </a:cubicBezTo>
                <a:lnTo>
                  <a:pt x="0" y="9506"/>
                </a:lnTo>
                <a:lnTo>
                  <a:pt x="0" y="9985"/>
                </a:lnTo>
                <a:lnTo>
                  <a:pt x="403" y="10017"/>
                </a:lnTo>
                <a:cubicBezTo>
                  <a:pt x="624" y="10033"/>
                  <a:pt x="1071" y="10058"/>
                  <a:pt x="1396" y="10075"/>
                </a:cubicBezTo>
                <a:cubicBezTo>
                  <a:pt x="1722" y="10092"/>
                  <a:pt x="1994" y="10122"/>
                  <a:pt x="2003" y="10138"/>
                </a:cubicBezTo>
                <a:cubicBezTo>
                  <a:pt x="2012" y="10155"/>
                  <a:pt x="2017" y="10204"/>
                  <a:pt x="2013" y="10249"/>
                </a:cubicBezTo>
                <a:cubicBezTo>
                  <a:pt x="2010" y="10294"/>
                  <a:pt x="2015" y="10381"/>
                  <a:pt x="2026" y="10444"/>
                </a:cubicBezTo>
                <a:cubicBezTo>
                  <a:pt x="2044" y="10550"/>
                  <a:pt x="2042" y="10576"/>
                  <a:pt x="2005" y="10834"/>
                </a:cubicBezTo>
                <a:cubicBezTo>
                  <a:pt x="1956" y="11171"/>
                  <a:pt x="1950" y="11530"/>
                  <a:pt x="1989" y="11730"/>
                </a:cubicBezTo>
                <a:cubicBezTo>
                  <a:pt x="2031" y="11938"/>
                  <a:pt x="2034" y="12082"/>
                  <a:pt x="2003" y="12320"/>
                </a:cubicBezTo>
                <a:cubicBezTo>
                  <a:pt x="1979" y="12508"/>
                  <a:pt x="1976" y="12577"/>
                  <a:pt x="1984" y="12873"/>
                </a:cubicBezTo>
                <a:cubicBezTo>
                  <a:pt x="1995" y="13276"/>
                  <a:pt x="1994" y="13497"/>
                  <a:pt x="1977" y="13748"/>
                </a:cubicBezTo>
                <a:cubicBezTo>
                  <a:pt x="1947" y="14195"/>
                  <a:pt x="1947" y="14188"/>
                  <a:pt x="1977" y="14285"/>
                </a:cubicBezTo>
                <a:cubicBezTo>
                  <a:pt x="1996" y="14348"/>
                  <a:pt x="2009" y="14469"/>
                  <a:pt x="2019" y="14654"/>
                </a:cubicBezTo>
                <a:cubicBezTo>
                  <a:pt x="2026" y="14805"/>
                  <a:pt x="2040" y="14977"/>
                  <a:pt x="2050" y="15033"/>
                </a:cubicBezTo>
                <a:cubicBezTo>
                  <a:pt x="2075" y="15182"/>
                  <a:pt x="2168" y="15421"/>
                  <a:pt x="2210" y="15450"/>
                </a:cubicBezTo>
                <a:cubicBezTo>
                  <a:pt x="2230" y="15463"/>
                  <a:pt x="2255" y="15483"/>
                  <a:pt x="2264" y="15492"/>
                </a:cubicBezTo>
                <a:cubicBezTo>
                  <a:pt x="2294" y="15520"/>
                  <a:pt x="2380" y="15405"/>
                  <a:pt x="2439" y="15260"/>
                </a:cubicBezTo>
                <a:cubicBezTo>
                  <a:pt x="2509" y="15087"/>
                  <a:pt x="2534" y="15047"/>
                  <a:pt x="2596" y="15012"/>
                </a:cubicBezTo>
                <a:cubicBezTo>
                  <a:pt x="2651" y="14982"/>
                  <a:pt x="2680" y="14882"/>
                  <a:pt x="2732" y="14533"/>
                </a:cubicBezTo>
                <a:cubicBezTo>
                  <a:pt x="2751" y="14411"/>
                  <a:pt x="2771" y="14320"/>
                  <a:pt x="2777" y="14333"/>
                </a:cubicBezTo>
                <a:cubicBezTo>
                  <a:pt x="2784" y="14345"/>
                  <a:pt x="2789" y="14479"/>
                  <a:pt x="2789" y="14628"/>
                </a:cubicBezTo>
                <a:cubicBezTo>
                  <a:pt x="2789" y="14776"/>
                  <a:pt x="2798" y="15087"/>
                  <a:pt x="2808" y="15318"/>
                </a:cubicBezTo>
                <a:cubicBezTo>
                  <a:pt x="2828" y="15740"/>
                  <a:pt x="2828" y="15814"/>
                  <a:pt x="2791" y="16388"/>
                </a:cubicBezTo>
                <a:cubicBezTo>
                  <a:pt x="2782" y="16526"/>
                  <a:pt x="2779" y="16835"/>
                  <a:pt x="2784" y="17226"/>
                </a:cubicBezTo>
                <a:cubicBezTo>
                  <a:pt x="2795" y="17965"/>
                  <a:pt x="2780" y="18329"/>
                  <a:pt x="2722" y="18659"/>
                </a:cubicBezTo>
                <a:cubicBezTo>
                  <a:pt x="2700" y="18783"/>
                  <a:pt x="2672" y="19005"/>
                  <a:pt x="2660" y="19154"/>
                </a:cubicBezTo>
                <a:cubicBezTo>
                  <a:pt x="2639" y="19398"/>
                  <a:pt x="2639" y="19460"/>
                  <a:pt x="2655" y="19765"/>
                </a:cubicBezTo>
                <a:cubicBezTo>
                  <a:pt x="2677" y="20182"/>
                  <a:pt x="2699" y="20319"/>
                  <a:pt x="2753" y="20377"/>
                </a:cubicBezTo>
                <a:cubicBezTo>
                  <a:pt x="2807" y="20434"/>
                  <a:pt x="2931" y="20434"/>
                  <a:pt x="2988" y="20377"/>
                </a:cubicBezTo>
                <a:cubicBezTo>
                  <a:pt x="3072" y="20292"/>
                  <a:pt x="3084" y="20154"/>
                  <a:pt x="3040" y="19765"/>
                </a:cubicBezTo>
                <a:cubicBezTo>
                  <a:pt x="3026" y="19639"/>
                  <a:pt x="3006" y="19348"/>
                  <a:pt x="2999" y="19117"/>
                </a:cubicBezTo>
                <a:cubicBezTo>
                  <a:pt x="2986" y="18732"/>
                  <a:pt x="2988" y="18675"/>
                  <a:pt x="3012" y="18459"/>
                </a:cubicBezTo>
                <a:cubicBezTo>
                  <a:pt x="3027" y="18329"/>
                  <a:pt x="3038" y="18200"/>
                  <a:pt x="3038" y="18169"/>
                </a:cubicBezTo>
                <a:cubicBezTo>
                  <a:pt x="3038" y="18108"/>
                  <a:pt x="3117" y="17454"/>
                  <a:pt x="3175" y="17036"/>
                </a:cubicBezTo>
                <a:cubicBezTo>
                  <a:pt x="3228" y="16649"/>
                  <a:pt x="3275" y="15954"/>
                  <a:pt x="3275" y="15524"/>
                </a:cubicBezTo>
                <a:cubicBezTo>
                  <a:pt x="3275" y="15306"/>
                  <a:pt x="3283" y="15081"/>
                  <a:pt x="3294" y="14981"/>
                </a:cubicBezTo>
                <a:cubicBezTo>
                  <a:pt x="3315" y="14796"/>
                  <a:pt x="3339" y="14389"/>
                  <a:pt x="3344" y="14132"/>
                </a:cubicBezTo>
                <a:lnTo>
                  <a:pt x="3346" y="13969"/>
                </a:lnTo>
                <a:lnTo>
                  <a:pt x="3408" y="13959"/>
                </a:lnTo>
                <a:cubicBezTo>
                  <a:pt x="3468" y="13947"/>
                  <a:pt x="3469" y="13941"/>
                  <a:pt x="3498" y="13737"/>
                </a:cubicBezTo>
                <a:cubicBezTo>
                  <a:pt x="3518" y="13598"/>
                  <a:pt x="3531" y="13406"/>
                  <a:pt x="3538" y="13152"/>
                </a:cubicBezTo>
                <a:cubicBezTo>
                  <a:pt x="3548" y="12742"/>
                  <a:pt x="3563" y="12491"/>
                  <a:pt x="3593" y="12272"/>
                </a:cubicBezTo>
                <a:cubicBezTo>
                  <a:pt x="3604" y="12196"/>
                  <a:pt x="3612" y="12066"/>
                  <a:pt x="3612" y="11982"/>
                </a:cubicBezTo>
                <a:cubicBezTo>
                  <a:pt x="3612" y="11899"/>
                  <a:pt x="3622" y="11798"/>
                  <a:pt x="3633" y="11761"/>
                </a:cubicBezTo>
                <a:cubicBezTo>
                  <a:pt x="3644" y="11724"/>
                  <a:pt x="3658" y="11648"/>
                  <a:pt x="3666" y="11587"/>
                </a:cubicBezTo>
                <a:cubicBezTo>
                  <a:pt x="3682" y="11452"/>
                  <a:pt x="3717" y="11444"/>
                  <a:pt x="3733" y="11571"/>
                </a:cubicBezTo>
                <a:cubicBezTo>
                  <a:pt x="3747" y="11681"/>
                  <a:pt x="3800" y="11736"/>
                  <a:pt x="3837" y="11677"/>
                </a:cubicBezTo>
                <a:cubicBezTo>
                  <a:pt x="3896" y="11580"/>
                  <a:pt x="3922" y="10853"/>
                  <a:pt x="3873" y="10686"/>
                </a:cubicBezTo>
                <a:cubicBezTo>
                  <a:pt x="3848" y="10602"/>
                  <a:pt x="3849" y="10596"/>
                  <a:pt x="3870" y="10465"/>
                </a:cubicBezTo>
                <a:cubicBezTo>
                  <a:pt x="3881" y="10389"/>
                  <a:pt x="3890" y="10307"/>
                  <a:pt x="3890" y="10286"/>
                </a:cubicBezTo>
                <a:cubicBezTo>
                  <a:pt x="3890" y="10264"/>
                  <a:pt x="3897" y="10228"/>
                  <a:pt x="3906" y="10207"/>
                </a:cubicBezTo>
                <a:cubicBezTo>
                  <a:pt x="3916" y="10182"/>
                  <a:pt x="4252" y="10164"/>
                  <a:pt x="4813" y="10154"/>
                </a:cubicBezTo>
                <a:lnTo>
                  <a:pt x="5705" y="10138"/>
                </a:lnTo>
                <a:lnTo>
                  <a:pt x="5717" y="10676"/>
                </a:lnTo>
                <a:cubicBezTo>
                  <a:pt x="5737" y="11566"/>
                  <a:pt x="5734" y="11633"/>
                  <a:pt x="5696" y="11856"/>
                </a:cubicBezTo>
                <a:cubicBezTo>
                  <a:pt x="5678" y="11966"/>
                  <a:pt x="5660" y="12102"/>
                  <a:pt x="5655" y="12162"/>
                </a:cubicBezTo>
                <a:cubicBezTo>
                  <a:pt x="5647" y="12264"/>
                  <a:pt x="5648" y="12271"/>
                  <a:pt x="5702" y="12283"/>
                </a:cubicBezTo>
                <a:cubicBezTo>
                  <a:pt x="5761" y="12296"/>
                  <a:pt x="5759" y="12285"/>
                  <a:pt x="5741" y="12567"/>
                </a:cubicBezTo>
                <a:cubicBezTo>
                  <a:pt x="5736" y="12654"/>
                  <a:pt x="5742" y="12703"/>
                  <a:pt x="5769" y="12789"/>
                </a:cubicBezTo>
                <a:cubicBezTo>
                  <a:pt x="5795" y="12871"/>
                  <a:pt x="5807" y="12967"/>
                  <a:pt x="5816" y="13147"/>
                </a:cubicBezTo>
                <a:cubicBezTo>
                  <a:pt x="5825" y="13339"/>
                  <a:pt x="5843" y="13469"/>
                  <a:pt x="5904" y="13769"/>
                </a:cubicBezTo>
                <a:cubicBezTo>
                  <a:pt x="6004" y="14269"/>
                  <a:pt x="6124" y="14912"/>
                  <a:pt x="6134" y="14997"/>
                </a:cubicBezTo>
                <a:cubicBezTo>
                  <a:pt x="6138" y="15034"/>
                  <a:pt x="6149" y="15214"/>
                  <a:pt x="6156" y="15397"/>
                </a:cubicBezTo>
                <a:cubicBezTo>
                  <a:pt x="6164" y="15580"/>
                  <a:pt x="6215" y="16280"/>
                  <a:pt x="6270" y="16952"/>
                </a:cubicBezTo>
                <a:lnTo>
                  <a:pt x="6370" y="18174"/>
                </a:lnTo>
                <a:lnTo>
                  <a:pt x="6339" y="18406"/>
                </a:lnTo>
                <a:cubicBezTo>
                  <a:pt x="6295" y="18731"/>
                  <a:pt x="6294" y="19365"/>
                  <a:pt x="6338" y="19860"/>
                </a:cubicBezTo>
                <a:cubicBezTo>
                  <a:pt x="6383" y="20382"/>
                  <a:pt x="6417" y="20503"/>
                  <a:pt x="6516" y="20503"/>
                </a:cubicBezTo>
                <a:cubicBezTo>
                  <a:pt x="6582" y="20503"/>
                  <a:pt x="6642" y="20352"/>
                  <a:pt x="6692" y="20061"/>
                </a:cubicBezTo>
                <a:lnTo>
                  <a:pt x="6735" y="19802"/>
                </a:lnTo>
                <a:lnTo>
                  <a:pt x="6726" y="19202"/>
                </a:lnTo>
                <a:cubicBezTo>
                  <a:pt x="6722" y="18872"/>
                  <a:pt x="6719" y="18544"/>
                  <a:pt x="6720" y="18474"/>
                </a:cubicBezTo>
                <a:cubicBezTo>
                  <a:pt x="6720" y="18344"/>
                  <a:pt x="6794" y="17931"/>
                  <a:pt x="6811" y="17963"/>
                </a:cubicBezTo>
                <a:cubicBezTo>
                  <a:pt x="6824" y="17988"/>
                  <a:pt x="6835" y="18194"/>
                  <a:pt x="6851" y="18764"/>
                </a:cubicBezTo>
                <a:cubicBezTo>
                  <a:pt x="6858" y="19027"/>
                  <a:pt x="6871" y="19291"/>
                  <a:pt x="6879" y="19349"/>
                </a:cubicBezTo>
                <a:cubicBezTo>
                  <a:pt x="6907" y="19564"/>
                  <a:pt x="7018" y="19597"/>
                  <a:pt x="7129" y="19423"/>
                </a:cubicBezTo>
                <a:cubicBezTo>
                  <a:pt x="7234" y="19258"/>
                  <a:pt x="7318" y="18945"/>
                  <a:pt x="7304" y="18775"/>
                </a:cubicBezTo>
                <a:cubicBezTo>
                  <a:pt x="7300" y="18730"/>
                  <a:pt x="7304" y="18615"/>
                  <a:pt x="7312" y="18522"/>
                </a:cubicBezTo>
                <a:cubicBezTo>
                  <a:pt x="7324" y="18386"/>
                  <a:pt x="7323" y="18294"/>
                  <a:pt x="7305" y="18048"/>
                </a:cubicBezTo>
                <a:cubicBezTo>
                  <a:pt x="7293" y="17880"/>
                  <a:pt x="7283" y="17641"/>
                  <a:pt x="7283" y="17515"/>
                </a:cubicBezTo>
                <a:cubicBezTo>
                  <a:pt x="7283" y="17184"/>
                  <a:pt x="7262" y="17013"/>
                  <a:pt x="7197" y="16778"/>
                </a:cubicBezTo>
                <a:cubicBezTo>
                  <a:pt x="7165" y="16663"/>
                  <a:pt x="7125" y="16503"/>
                  <a:pt x="7107" y="16425"/>
                </a:cubicBezTo>
                <a:cubicBezTo>
                  <a:pt x="7064" y="16240"/>
                  <a:pt x="6932" y="14983"/>
                  <a:pt x="6915" y="14591"/>
                </a:cubicBezTo>
                <a:cubicBezTo>
                  <a:pt x="6892" y="14080"/>
                  <a:pt x="6866" y="13797"/>
                  <a:pt x="6830" y="13653"/>
                </a:cubicBezTo>
                <a:cubicBezTo>
                  <a:pt x="6788" y="13486"/>
                  <a:pt x="6794" y="13353"/>
                  <a:pt x="6851" y="13173"/>
                </a:cubicBezTo>
                <a:cubicBezTo>
                  <a:pt x="6957" y="12839"/>
                  <a:pt x="7030" y="12523"/>
                  <a:pt x="7086" y="12167"/>
                </a:cubicBezTo>
                <a:cubicBezTo>
                  <a:pt x="7100" y="12076"/>
                  <a:pt x="7128" y="11973"/>
                  <a:pt x="7146" y="11935"/>
                </a:cubicBezTo>
                <a:cubicBezTo>
                  <a:pt x="7180" y="11867"/>
                  <a:pt x="7181" y="11862"/>
                  <a:pt x="7172" y="11519"/>
                </a:cubicBezTo>
                <a:cubicBezTo>
                  <a:pt x="7164" y="11186"/>
                  <a:pt x="7166" y="11165"/>
                  <a:pt x="7200" y="11013"/>
                </a:cubicBezTo>
                <a:cubicBezTo>
                  <a:pt x="7241" y="10831"/>
                  <a:pt x="7253" y="10552"/>
                  <a:pt x="7233" y="10286"/>
                </a:cubicBezTo>
                <a:cubicBezTo>
                  <a:pt x="7226" y="10192"/>
                  <a:pt x="7224" y="10111"/>
                  <a:pt x="7229" y="10101"/>
                </a:cubicBezTo>
                <a:cubicBezTo>
                  <a:pt x="7237" y="10086"/>
                  <a:pt x="8705" y="10008"/>
                  <a:pt x="9201" y="9996"/>
                </a:cubicBezTo>
                <a:cubicBezTo>
                  <a:pt x="9426" y="9991"/>
                  <a:pt x="9419" y="9976"/>
                  <a:pt x="9391" y="10349"/>
                </a:cubicBezTo>
                <a:cubicBezTo>
                  <a:pt x="9380" y="10506"/>
                  <a:pt x="9361" y="10615"/>
                  <a:pt x="9319" y="10760"/>
                </a:cubicBezTo>
                <a:cubicBezTo>
                  <a:pt x="9280" y="10894"/>
                  <a:pt x="9260" y="10995"/>
                  <a:pt x="9260" y="11071"/>
                </a:cubicBezTo>
                <a:cubicBezTo>
                  <a:pt x="9260" y="11272"/>
                  <a:pt x="9291" y="11635"/>
                  <a:pt x="9307" y="11635"/>
                </a:cubicBezTo>
                <a:cubicBezTo>
                  <a:pt x="9315" y="11635"/>
                  <a:pt x="9339" y="11660"/>
                  <a:pt x="9360" y="11693"/>
                </a:cubicBezTo>
                <a:cubicBezTo>
                  <a:pt x="9391" y="11739"/>
                  <a:pt x="9410" y="11742"/>
                  <a:pt x="9450" y="11708"/>
                </a:cubicBezTo>
                <a:cubicBezTo>
                  <a:pt x="9497" y="11669"/>
                  <a:pt x="9503" y="11676"/>
                  <a:pt x="9525" y="11761"/>
                </a:cubicBezTo>
                <a:cubicBezTo>
                  <a:pt x="9555" y="11885"/>
                  <a:pt x="9581" y="11839"/>
                  <a:pt x="9637" y="11556"/>
                </a:cubicBezTo>
                <a:cubicBezTo>
                  <a:pt x="9687" y="11304"/>
                  <a:pt x="9691" y="11157"/>
                  <a:pt x="9652" y="10892"/>
                </a:cubicBezTo>
                <a:cubicBezTo>
                  <a:pt x="9630" y="10735"/>
                  <a:pt x="9625" y="10657"/>
                  <a:pt x="9632" y="10449"/>
                </a:cubicBezTo>
                <a:cubicBezTo>
                  <a:pt x="9636" y="10309"/>
                  <a:pt x="9647" y="10145"/>
                  <a:pt x="9656" y="10085"/>
                </a:cubicBezTo>
                <a:lnTo>
                  <a:pt x="9673" y="9980"/>
                </a:lnTo>
                <a:lnTo>
                  <a:pt x="9837" y="9980"/>
                </a:lnTo>
                <a:lnTo>
                  <a:pt x="10002" y="9980"/>
                </a:lnTo>
                <a:lnTo>
                  <a:pt x="10005" y="10238"/>
                </a:lnTo>
                <a:cubicBezTo>
                  <a:pt x="10007" y="10385"/>
                  <a:pt x="10002" y="10531"/>
                  <a:pt x="9993" y="10581"/>
                </a:cubicBezTo>
                <a:cubicBezTo>
                  <a:pt x="9984" y="10629"/>
                  <a:pt x="9981" y="10721"/>
                  <a:pt x="9984" y="10781"/>
                </a:cubicBezTo>
                <a:cubicBezTo>
                  <a:pt x="9989" y="10852"/>
                  <a:pt x="9980" y="10954"/>
                  <a:pt x="9960" y="11071"/>
                </a:cubicBezTo>
                <a:cubicBezTo>
                  <a:pt x="9943" y="11170"/>
                  <a:pt x="9929" y="11277"/>
                  <a:pt x="9929" y="11313"/>
                </a:cubicBezTo>
                <a:cubicBezTo>
                  <a:pt x="9929" y="11473"/>
                  <a:pt x="9884" y="11867"/>
                  <a:pt x="9846" y="12051"/>
                </a:cubicBezTo>
                <a:cubicBezTo>
                  <a:pt x="9808" y="12232"/>
                  <a:pt x="9806" y="12282"/>
                  <a:pt x="9806" y="12552"/>
                </a:cubicBezTo>
                <a:cubicBezTo>
                  <a:pt x="9807" y="12883"/>
                  <a:pt x="9865" y="13563"/>
                  <a:pt x="9955" y="14290"/>
                </a:cubicBezTo>
                <a:cubicBezTo>
                  <a:pt x="10019" y="14808"/>
                  <a:pt x="10028" y="14986"/>
                  <a:pt x="10002" y="15144"/>
                </a:cubicBezTo>
                <a:cubicBezTo>
                  <a:pt x="9974" y="15305"/>
                  <a:pt x="9975" y="15307"/>
                  <a:pt x="10019" y="15307"/>
                </a:cubicBezTo>
                <a:cubicBezTo>
                  <a:pt x="10040" y="15307"/>
                  <a:pt x="10064" y="15341"/>
                  <a:pt x="10074" y="15376"/>
                </a:cubicBezTo>
                <a:cubicBezTo>
                  <a:pt x="10093" y="15445"/>
                  <a:pt x="10091" y="15447"/>
                  <a:pt x="10000" y="15645"/>
                </a:cubicBezTo>
                <a:cubicBezTo>
                  <a:pt x="9946" y="15761"/>
                  <a:pt x="9817" y="16316"/>
                  <a:pt x="9760" y="16678"/>
                </a:cubicBezTo>
                <a:cubicBezTo>
                  <a:pt x="9606" y="17649"/>
                  <a:pt x="9575" y="17894"/>
                  <a:pt x="9575" y="18116"/>
                </a:cubicBezTo>
                <a:cubicBezTo>
                  <a:pt x="9575" y="18387"/>
                  <a:pt x="9628" y="18722"/>
                  <a:pt x="9692" y="18854"/>
                </a:cubicBezTo>
                <a:cubicBezTo>
                  <a:pt x="9752" y="18977"/>
                  <a:pt x="9829" y="18971"/>
                  <a:pt x="9891" y="18843"/>
                </a:cubicBezTo>
                <a:cubicBezTo>
                  <a:pt x="9963" y="18694"/>
                  <a:pt x="9991" y="18522"/>
                  <a:pt x="10005" y="18148"/>
                </a:cubicBezTo>
                <a:cubicBezTo>
                  <a:pt x="10017" y="17831"/>
                  <a:pt x="10021" y="17809"/>
                  <a:pt x="10114" y="17378"/>
                </a:cubicBezTo>
                <a:cubicBezTo>
                  <a:pt x="10241" y="16792"/>
                  <a:pt x="10277" y="16667"/>
                  <a:pt x="10321" y="16667"/>
                </a:cubicBezTo>
                <a:cubicBezTo>
                  <a:pt x="10375" y="16667"/>
                  <a:pt x="10486" y="16484"/>
                  <a:pt x="10539" y="16303"/>
                </a:cubicBezTo>
                <a:cubicBezTo>
                  <a:pt x="10584" y="16150"/>
                  <a:pt x="10662" y="15705"/>
                  <a:pt x="10662" y="15603"/>
                </a:cubicBezTo>
                <a:cubicBezTo>
                  <a:pt x="10662" y="15522"/>
                  <a:pt x="10678" y="15517"/>
                  <a:pt x="10800" y="15571"/>
                </a:cubicBezTo>
                <a:cubicBezTo>
                  <a:pt x="10865" y="15600"/>
                  <a:pt x="10948" y="15622"/>
                  <a:pt x="10985" y="15624"/>
                </a:cubicBezTo>
                <a:cubicBezTo>
                  <a:pt x="11022" y="15625"/>
                  <a:pt x="11058" y="15648"/>
                  <a:pt x="11063" y="15671"/>
                </a:cubicBezTo>
                <a:cubicBezTo>
                  <a:pt x="11067" y="15694"/>
                  <a:pt x="11076" y="15822"/>
                  <a:pt x="11082" y="15956"/>
                </a:cubicBezTo>
                <a:cubicBezTo>
                  <a:pt x="11089" y="16114"/>
                  <a:pt x="11106" y="16252"/>
                  <a:pt x="11130" y="16356"/>
                </a:cubicBezTo>
                <a:lnTo>
                  <a:pt x="11166" y="16514"/>
                </a:lnTo>
                <a:lnTo>
                  <a:pt x="11120" y="16778"/>
                </a:lnTo>
                <a:lnTo>
                  <a:pt x="11075" y="17036"/>
                </a:lnTo>
                <a:lnTo>
                  <a:pt x="11075" y="17600"/>
                </a:lnTo>
                <a:cubicBezTo>
                  <a:pt x="11075" y="18156"/>
                  <a:pt x="11075" y="18171"/>
                  <a:pt x="11026" y="18564"/>
                </a:cubicBezTo>
                <a:cubicBezTo>
                  <a:pt x="10999" y="18784"/>
                  <a:pt x="10964" y="19055"/>
                  <a:pt x="10949" y="19165"/>
                </a:cubicBezTo>
                <a:cubicBezTo>
                  <a:pt x="10863" y="19787"/>
                  <a:pt x="10862" y="19780"/>
                  <a:pt x="11078" y="20092"/>
                </a:cubicBezTo>
                <a:cubicBezTo>
                  <a:pt x="11170" y="20224"/>
                  <a:pt x="11314" y="20416"/>
                  <a:pt x="11400" y="20519"/>
                </a:cubicBezTo>
                <a:cubicBezTo>
                  <a:pt x="11534" y="20681"/>
                  <a:pt x="11566" y="20703"/>
                  <a:pt x="11635" y="20693"/>
                </a:cubicBezTo>
                <a:cubicBezTo>
                  <a:pt x="11778" y="20672"/>
                  <a:pt x="11772" y="20480"/>
                  <a:pt x="11614" y="20003"/>
                </a:cubicBezTo>
                <a:cubicBezTo>
                  <a:pt x="11555" y="19824"/>
                  <a:pt x="11467" y="19540"/>
                  <a:pt x="11419" y="19370"/>
                </a:cubicBezTo>
                <a:cubicBezTo>
                  <a:pt x="11338" y="19089"/>
                  <a:pt x="11331" y="19045"/>
                  <a:pt x="11331" y="18885"/>
                </a:cubicBezTo>
                <a:cubicBezTo>
                  <a:pt x="11331" y="18666"/>
                  <a:pt x="11378" y="18247"/>
                  <a:pt x="11467" y="17705"/>
                </a:cubicBezTo>
                <a:cubicBezTo>
                  <a:pt x="11519" y="17386"/>
                  <a:pt x="11540" y="17223"/>
                  <a:pt x="11547" y="17025"/>
                </a:cubicBezTo>
                <a:cubicBezTo>
                  <a:pt x="11552" y="16883"/>
                  <a:pt x="11569" y="16655"/>
                  <a:pt x="11586" y="16519"/>
                </a:cubicBezTo>
                <a:cubicBezTo>
                  <a:pt x="11624" y="16229"/>
                  <a:pt x="11627" y="16038"/>
                  <a:pt x="11597" y="15782"/>
                </a:cubicBezTo>
                <a:cubicBezTo>
                  <a:pt x="11576" y="15603"/>
                  <a:pt x="11575" y="15586"/>
                  <a:pt x="11598" y="15429"/>
                </a:cubicBezTo>
                <a:cubicBezTo>
                  <a:pt x="11620" y="15285"/>
                  <a:pt x="11622" y="15243"/>
                  <a:pt x="11607" y="15134"/>
                </a:cubicBezTo>
                <a:cubicBezTo>
                  <a:pt x="11598" y="15064"/>
                  <a:pt x="11573" y="14811"/>
                  <a:pt x="11554" y="14570"/>
                </a:cubicBezTo>
                <a:cubicBezTo>
                  <a:pt x="11534" y="14328"/>
                  <a:pt x="11493" y="13927"/>
                  <a:pt x="11462" y="13674"/>
                </a:cubicBezTo>
                <a:cubicBezTo>
                  <a:pt x="11421" y="13340"/>
                  <a:pt x="11404" y="13133"/>
                  <a:pt x="11400" y="12915"/>
                </a:cubicBezTo>
                <a:cubicBezTo>
                  <a:pt x="11396" y="12750"/>
                  <a:pt x="11384" y="12535"/>
                  <a:pt x="11370" y="12436"/>
                </a:cubicBezTo>
                <a:cubicBezTo>
                  <a:pt x="11348" y="12270"/>
                  <a:pt x="11305" y="11631"/>
                  <a:pt x="11305" y="11466"/>
                </a:cubicBezTo>
                <a:cubicBezTo>
                  <a:pt x="11305" y="11425"/>
                  <a:pt x="11319" y="11374"/>
                  <a:pt x="11339" y="11350"/>
                </a:cubicBezTo>
                <a:cubicBezTo>
                  <a:pt x="11393" y="11288"/>
                  <a:pt x="11419" y="11207"/>
                  <a:pt x="11495" y="10850"/>
                </a:cubicBezTo>
                <a:cubicBezTo>
                  <a:pt x="11533" y="10670"/>
                  <a:pt x="11570" y="10516"/>
                  <a:pt x="11578" y="10502"/>
                </a:cubicBezTo>
                <a:cubicBezTo>
                  <a:pt x="11585" y="10488"/>
                  <a:pt x="11626" y="10502"/>
                  <a:pt x="11668" y="10539"/>
                </a:cubicBezTo>
                <a:cubicBezTo>
                  <a:pt x="11755" y="10616"/>
                  <a:pt x="11815" y="10788"/>
                  <a:pt x="11870" y="11108"/>
                </a:cubicBezTo>
                <a:cubicBezTo>
                  <a:pt x="11919" y="11392"/>
                  <a:pt x="11955" y="11455"/>
                  <a:pt x="12067" y="11456"/>
                </a:cubicBezTo>
                <a:cubicBezTo>
                  <a:pt x="12150" y="11456"/>
                  <a:pt x="12160" y="11446"/>
                  <a:pt x="12190" y="11340"/>
                </a:cubicBezTo>
                <a:cubicBezTo>
                  <a:pt x="12216" y="11246"/>
                  <a:pt x="12222" y="11186"/>
                  <a:pt x="12219" y="11029"/>
                </a:cubicBezTo>
                <a:cubicBezTo>
                  <a:pt x="12215" y="10810"/>
                  <a:pt x="12224" y="10760"/>
                  <a:pt x="12253" y="10834"/>
                </a:cubicBezTo>
                <a:cubicBezTo>
                  <a:pt x="12288" y="10920"/>
                  <a:pt x="12292" y="10846"/>
                  <a:pt x="12264" y="10644"/>
                </a:cubicBezTo>
                <a:cubicBezTo>
                  <a:pt x="12230" y="10402"/>
                  <a:pt x="12200" y="9926"/>
                  <a:pt x="12217" y="9875"/>
                </a:cubicBezTo>
                <a:cubicBezTo>
                  <a:pt x="12224" y="9854"/>
                  <a:pt x="12391" y="9828"/>
                  <a:pt x="12589" y="9817"/>
                </a:cubicBezTo>
                <a:cubicBezTo>
                  <a:pt x="12786" y="9806"/>
                  <a:pt x="13053" y="9790"/>
                  <a:pt x="13182" y="9780"/>
                </a:cubicBezTo>
                <a:lnTo>
                  <a:pt x="13413" y="9759"/>
                </a:lnTo>
                <a:lnTo>
                  <a:pt x="13425" y="9859"/>
                </a:lnTo>
                <a:cubicBezTo>
                  <a:pt x="13464" y="10168"/>
                  <a:pt x="13534" y="10560"/>
                  <a:pt x="13557" y="10597"/>
                </a:cubicBezTo>
                <a:cubicBezTo>
                  <a:pt x="13571" y="10620"/>
                  <a:pt x="13614" y="10639"/>
                  <a:pt x="13653" y="10639"/>
                </a:cubicBezTo>
                <a:cubicBezTo>
                  <a:pt x="13713" y="10639"/>
                  <a:pt x="13729" y="10623"/>
                  <a:pt x="13742" y="10554"/>
                </a:cubicBezTo>
                <a:cubicBezTo>
                  <a:pt x="13759" y="10453"/>
                  <a:pt x="13747" y="10409"/>
                  <a:pt x="13721" y="10475"/>
                </a:cubicBezTo>
                <a:cubicBezTo>
                  <a:pt x="13693" y="10546"/>
                  <a:pt x="13680" y="10500"/>
                  <a:pt x="13648" y="10244"/>
                </a:cubicBezTo>
                <a:cubicBezTo>
                  <a:pt x="13633" y="10118"/>
                  <a:pt x="13613" y="9974"/>
                  <a:pt x="13602" y="9922"/>
                </a:cubicBezTo>
                <a:cubicBezTo>
                  <a:pt x="13589" y="9864"/>
                  <a:pt x="13585" y="9814"/>
                  <a:pt x="13593" y="9790"/>
                </a:cubicBezTo>
                <a:cubicBezTo>
                  <a:pt x="13600" y="9770"/>
                  <a:pt x="13658" y="9763"/>
                  <a:pt x="13723" y="9769"/>
                </a:cubicBezTo>
                <a:cubicBezTo>
                  <a:pt x="13831" y="9780"/>
                  <a:pt x="13839" y="9785"/>
                  <a:pt x="13835" y="9859"/>
                </a:cubicBezTo>
                <a:cubicBezTo>
                  <a:pt x="13832" y="9903"/>
                  <a:pt x="13825" y="10315"/>
                  <a:pt x="13819" y="10776"/>
                </a:cubicBezTo>
                <a:cubicBezTo>
                  <a:pt x="13814" y="11237"/>
                  <a:pt x="13803" y="11679"/>
                  <a:pt x="13795" y="11756"/>
                </a:cubicBezTo>
                <a:cubicBezTo>
                  <a:pt x="13787" y="11833"/>
                  <a:pt x="13780" y="11998"/>
                  <a:pt x="13780" y="12125"/>
                </a:cubicBezTo>
                <a:cubicBezTo>
                  <a:pt x="13780" y="12252"/>
                  <a:pt x="13771" y="12420"/>
                  <a:pt x="13761" y="12499"/>
                </a:cubicBezTo>
                <a:lnTo>
                  <a:pt x="13740" y="12641"/>
                </a:lnTo>
                <a:lnTo>
                  <a:pt x="13774" y="12573"/>
                </a:lnTo>
                <a:cubicBezTo>
                  <a:pt x="13825" y="12472"/>
                  <a:pt x="13842" y="12517"/>
                  <a:pt x="13850" y="12778"/>
                </a:cubicBezTo>
                <a:cubicBezTo>
                  <a:pt x="13855" y="12906"/>
                  <a:pt x="13865" y="13131"/>
                  <a:pt x="13873" y="13273"/>
                </a:cubicBezTo>
                <a:cubicBezTo>
                  <a:pt x="13881" y="13416"/>
                  <a:pt x="13890" y="13650"/>
                  <a:pt x="13892" y="13795"/>
                </a:cubicBezTo>
                <a:cubicBezTo>
                  <a:pt x="13894" y="13940"/>
                  <a:pt x="13903" y="14136"/>
                  <a:pt x="13911" y="14227"/>
                </a:cubicBezTo>
                <a:cubicBezTo>
                  <a:pt x="13924" y="14376"/>
                  <a:pt x="13927" y="14386"/>
                  <a:pt x="13951" y="14348"/>
                </a:cubicBezTo>
                <a:cubicBezTo>
                  <a:pt x="13986" y="14290"/>
                  <a:pt x="14002" y="14336"/>
                  <a:pt x="13994" y="14464"/>
                </a:cubicBezTo>
                <a:cubicBezTo>
                  <a:pt x="13990" y="14524"/>
                  <a:pt x="13983" y="14811"/>
                  <a:pt x="13977" y="15107"/>
                </a:cubicBezTo>
                <a:cubicBezTo>
                  <a:pt x="13970" y="15404"/>
                  <a:pt x="13958" y="15911"/>
                  <a:pt x="13949" y="16230"/>
                </a:cubicBezTo>
                <a:cubicBezTo>
                  <a:pt x="13937" y="16685"/>
                  <a:pt x="13936" y="16950"/>
                  <a:pt x="13949" y="17484"/>
                </a:cubicBezTo>
                <a:cubicBezTo>
                  <a:pt x="13958" y="17857"/>
                  <a:pt x="13970" y="18452"/>
                  <a:pt x="13975" y="18801"/>
                </a:cubicBezTo>
                <a:lnTo>
                  <a:pt x="13985" y="19433"/>
                </a:lnTo>
                <a:lnTo>
                  <a:pt x="13923" y="19618"/>
                </a:lnTo>
                <a:cubicBezTo>
                  <a:pt x="13874" y="19769"/>
                  <a:pt x="13860" y="19841"/>
                  <a:pt x="13852" y="19992"/>
                </a:cubicBezTo>
                <a:cubicBezTo>
                  <a:pt x="13847" y="20095"/>
                  <a:pt x="13848" y="20198"/>
                  <a:pt x="13852" y="20219"/>
                </a:cubicBezTo>
                <a:cubicBezTo>
                  <a:pt x="13856" y="20239"/>
                  <a:pt x="13848" y="20315"/>
                  <a:pt x="13833" y="20387"/>
                </a:cubicBezTo>
                <a:cubicBezTo>
                  <a:pt x="13801" y="20549"/>
                  <a:pt x="13797" y="20866"/>
                  <a:pt x="13826" y="20941"/>
                </a:cubicBezTo>
                <a:cubicBezTo>
                  <a:pt x="13853" y="21009"/>
                  <a:pt x="13956" y="21039"/>
                  <a:pt x="14063" y="21004"/>
                </a:cubicBezTo>
                <a:cubicBezTo>
                  <a:pt x="14175" y="20967"/>
                  <a:pt x="14201" y="20883"/>
                  <a:pt x="14277" y="20356"/>
                </a:cubicBezTo>
                <a:cubicBezTo>
                  <a:pt x="14352" y="19839"/>
                  <a:pt x="14357" y="19707"/>
                  <a:pt x="14310" y="19502"/>
                </a:cubicBezTo>
                <a:lnTo>
                  <a:pt x="14274" y="19344"/>
                </a:lnTo>
                <a:lnTo>
                  <a:pt x="14281" y="18611"/>
                </a:lnTo>
                <a:cubicBezTo>
                  <a:pt x="14286" y="18111"/>
                  <a:pt x="14297" y="17741"/>
                  <a:pt x="14317" y="17426"/>
                </a:cubicBezTo>
                <a:cubicBezTo>
                  <a:pt x="14342" y="17031"/>
                  <a:pt x="14345" y="16886"/>
                  <a:pt x="14338" y="16388"/>
                </a:cubicBezTo>
                <a:cubicBezTo>
                  <a:pt x="14331" y="15861"/>
                  <a:pt x="14332" y="15797"/>
                  <a:pt x="14355" y="15682"/>
                </a:cubicBezTo>
                <a:cubicBezTo>
                  <a:pt x="14389" y="15512"/>
                  <a:pt x="14412" y="15117"/>
                  <a:pt x="14407" y="14765"/>
                </a:cubicBezTo>
                <a:cubicBezTo>
                  <a:pt x="14404" y="14527"/>
                  <a:pt x="14407" y="14459"/>
                  <a:pt x="14428" y="14391"/>
                </a:cubicBezTo>
                <a:cubicBezTo>
                  <a:pt x="14441" y="14345"/>
                  <a:pt x="14461" y="14312"/>
                  <a:pt x="14471" y="14312"/>
                </a:cubicBezTo>
                <a:cubicBezTo>
                  <a:pt x="14481" y="14312"/>
                  <a:pt x="14520" y="14206"/>
                  <a:pt x="14559" y="14080"/>
                </a:cubicBezTo>
                <a:lnTo>
                  <a:pt x="14630" y="13853"/>
                </a:lnTo>
                <a:lnTo>
                  <a:pt x="14666" y="13959"/>
                </a:lnTo>
                <a:cubicBezTo>
                  <a:pt x="14697" y="14052"/>
                  <a:pt x="14703" y="14126"/>
                  <a:pt x="14723" y="14549"/>
                </a:cubicBezTo>
                <a:cubicBezTo>
                  <a:pt x="14736" y="14820"/>
                  <a:pt x="14757" y="15098"/>
                  <a:pt x="14772" y="15181"/>
                </a:cubicBezTo>
                <a:cubicBezTo>
                  <a:pt x="14785" y="15263"/>
                  <a:pt x="14801" y="15395"/>
                  <a:pt x="14806" y="15476"/>
                </a:cubicBezTo>
                <a:cubicBezTo>
                  <a:pt x="14820" y="15695"/>
                  <a:pt x="14878" y="15829"/>
                  <a:pt x="14960" y="15829"/>
                </a:cubicBezTo>
                <a:cubicBezTo>
                  <a:pt x="15043" y="15829"/>
                  <a:pt x="15068" y="15751"/>
                  <a:pt x="15135" y="15281"/>
                </a:cubicBezTo>
                <a:cubicBezTo>
                  <a:pt x="15184" y="14931"/>
                  <a:pt x="15190" y="14822"/>
                  <a:pt x="15181" y="14348"/>
                </a:cubicBezTo>
                <a:cubicBezTo>
                  <a:pt x="15180" y="14262"/>
                  <a:pt x="15191" y="14125"/>
                  <a:pt x="15211" y="14006"/>
                </a:cubicBezTo>
                <a:cubicBezTo>
                  <a:pt x="15255" y="13738"/>
                  <a:pt x="15280" y="13445"/>
                  <a:pt x="15299" y="12994"/>
                </a:cubicBezTo>
                <a:cubicBezTo>
                  <a:pt x="15321" y="12456"/>
                  <a:pt x="15322" y="12447"/>
                  <a:pt x="15408" y="12415"/>
                </a:cubicBezTo>
                <a:cubicBezTo>
                  <a:pt x="15487" y="12384"/>
                  <a:pt x="15529" y="12410"/>
                  <a:pt x="15568" y="12515"/>
                </a:cubicBezTo>
                <a:cubicBezTo>
                  <a:pt x="15599" y="12596"/>
                  <a:pt x="15708" y="12715"/>
                  <a:pt x="15753" y="12715"/>
                </a:cubicBezTo>
                <a:cubicBezTo>
                  <a:pt x="15804" y="12715"/>
                  <a:pt x="15806" y="12598"/>
                  <a:pt x="15757" y="12473"/>
                </a:cubicBezTo>
                <a:cubicBezTo>
                  <a:pt x="15716" y="12369"/>
                  <a:pt x="15712" y="12347"/>
                  <a:pt x="15713" y="12151"/>
                </a:cubicBezTo>
                <a:cubicBezTo>
                  <a:pt x="15714" y="12033"/>
                  <a:pt x="15718" y="11794"/>
                  <a:pt x="15724" y="11624"/>
                </a:cubicBezTo>
                <a:cubicBezTo>
                  <a:pt x="15732" y="11389"/>
                  <a:pt x="15731" y="11263"/>
                  <a:pt x="15715" y="11087"/>
                </a:cubicBezTo>
                <a:cubicBezTo>
                  <a:pt x="15702" y="10943"/>
                  <a:pt x="15692" y="10636"/>
                  <a:pt x="15689" y="10275"/>
                </a:cubicBezTo>
                <a:lnTo>
                  <a:pt x="15686" y="9696"/>
                </a:lnTo>
                <a:lnTo>
                  <a:pt x="16301" y="9696"/>
                </a:lnTo>
                <a:lnTo>
                  <a:pt x="16916" y="9696"/>
                </a:lnTo>
                <a:lnTo>
                  <a:pt x="16916" y="9859"/>
                </a:lnTo>
                <a:cubicBezTo>
                  <a:pt x="16916" y="9947"/>
                  <a:pt x="16903" y="10153"/>
                  <a:pt x="16890" y="10317"/>
                </a:cubicBezTo>
                <a:cubicBezTo>
                  <a:pt x="16870" y="10580"/>
                  <a:pt x="16868" y="10757"/>
                  <a:pt x="16875" y="11766"/>
                </a:cubicBezTo>
                <a:lnTo>
                  <a:pt x="16884" y="12915"/>
                </a:lnTo>
                <a:lnTo>
                  <a:pt x="16816" y="13310"/>
                </a:lnTo>
                <a:cubicBezTo>
                  <a:pt x="16767" y="13597"/>
                  <a:pt x="16748" y="13749"/>
                  <a:pt x="16749" y="13858"/>
                </a:cubicBezTo>
                <a:cubicBezTo>
                  <a:pt x="16751" y="14124"/>
                  <a:pt x="16767" y="14277"/>
                  <a:pt x="16797" y="14312"/>
                </a:cubicBezTo>
                <a:cubicBezTo>
                  <a:pt x="16813" y="14330"/>
                  <a:pt x="16834" y="14371"/>
                  <a:pt x="16844" y="14406"/>
                </a:cubicBezTo>
                <a:cubicBezTo>
                  <a:pt x="16853" y="14442"/>
                  <a:pt x="16868" y="14470"/>
                  <a:pt x="16878" y="14470"/>
                </a:cubicBezTo>
                <a:cubicBezTo>
                  <a:pt x="16888" y="14470"/>
                  <a:pt x="16904" y="14505"/>
                  <a:pt x="16913" y="14549"/>
                </a:cubicBezTo>
                <a:cubicBezTo>
                  <a:pt x="16934" y="14650"/>
                  <a:pt x="17041" y="14668"/>
                  <a:pt x="17041" y="14570"/>
                </a:cubicBezTo>
                <a:cubicBezTo>
                  <a:pt x="17041" y="14537"/>
                  <a:pt x="17033" y="14512"/>
                  <a:pt x="17024" y="14512"/>
                </a:cubicBezTo>
                <a:cubicBezTo>
                  <a:pt x="17014" y="14512"/>
                  <a:pt x="16998" y="14482"/>
                  <a:pt x="16989" y="14449"/>
                </a:cubicBezTo>
                <a:cubicBezTo>
                  <a:pt x="16975" y="14397"/>
                  <a:pt x="16977" y="14367"/>
                  <a:pt x="17006" y="14275"/>
                </a:cubicBezTo>
                <a:cubicBezTo>
                  <a:pt x="17047" y="14146"/>
                  <a:pt x="17049" y="14087"/>
                  <a:pt x="17018" y="13985"/>
                </a:cubicBezTo>
                <a:cubicBezTo>
                  <a:pt x="16998" y="13917"/>
                  <a:pt x="16999" y="13907"/>
                  <a:pt x="17018" y="13848"/>
                </a:cubicBezTo>
                <a:cubicBezTo>
                  <a:pt x="17050" y="13752"/>
                  <a:pt x="17073" y="13801"/>
                  <a:pt x="17091" y="14006"/>
                </a:cubicBezTo>
                <a:cubicBezTo>
                  <a:pt x="17100" y="14114"/>
                  <a:pt x="17117" y="14207"/>
                  <a:pt x="17132" y="14233"/>
                </a:cubicBezTo>
                <a:cubicBezTo>
                  <a:pt x="17165" y="14286"/>
                  <a:pt x="17191" y="14247"/>
                  <a:pt x="17179" y="14159"/>
                </a:cubicBezTo>
                <a:cubicBezTo>
                  <a:pt x="17165" y="14048"/>
                  <a:pt x="17143" y="13285"/>
                  <a:pt x="17138" y="12673"/>
                </a:cubicBezTo>
                <a:cubicBezTo>
                  <a:pt x="17131" y="12018"/>
                  <a:pt x="17148" y="11347"/>
                  <a:pt x="17179" y="10934"/>
                </a:cubicBezTo>
                <a:cubicBezTo>
                  <a:pt x="17191" y="10780"/>
                  <a:pt x="17209" y="10536"/>
                  <a:pt x="17219" y="10391"/>
                </a:cubicBezTo>
                <a:cubicBezTo>
                  <a:pt x="17229" y="10247"/>
                  <a:pt x="17252" y="10027"/>
                  <a:pt x="17271" y="9901"/>
                </a:cubicBezTo>
                <a:cubicBezTo>
                  <a:pt x="17303" y="9687"/>
                  <a:pt x="17308" y="9674"/>
                  <a:pt x="17347" y="9685"/>
                </a:cubicBezTo>
                <a:cubicBezTo>
                  <a:pt x="17384" y="9696"/>
                  <a:pt x="17389" y="9716"/>
                  <a:pt x="17399" y="9880"/>
                </a:cubicBezTo>
                <a:cubicBezTo>
                  <a:pt x="17423" y="10288"/>
                  <a:pt x="17423" y="10417"/>
                  <a:pt x="17397" y="10649"/>
                </a:cubicBezTo>
                <a:cubicBezTo>
                  <a:pt x="17367" y="10909"/>
                  <a:pt x="17372" y="11004"/>
                  <a:pt x="17430" y="11213"/>
                </a:cubicBezTo>
                <a:cubicBezTo>
                  <a:pt x="17462" y="11332"/>
                  <a:pt x="17464" y="11348"/>
                  <a:pt x="17457" y="11735"/>
                </a:cubicBezTo>
                <a:cubicBezTo>
                  <a:pt x="17454" y="11955"/>
                  <a:pt x="17436" y="12296"/>
                  <a:pt x="17419" y="12494"/>
                </a:cubicBezTo>
                <a:cubicBezTo>
                  <a:pt x="17381" y="12949"/>
                  <a:pt x="17382" y="13548"/>
                  <a:pt x="17421" y="14570"/>
                </a:cubicBezTo>
                <a:cubicBezTo>
                  <a:pt x="17438" y="15003"/>
                  <a:pt x="17445" y="15374"/>
                  <a:pt x="17440" y="15508"/>
                </a:cubicBezTo>
                <a:lnTo>
                  <a:pt x="17431" y="15729"/>
                </a:lnTo>
                <a:lnTo>
                  <a:pt x="17476" y="15792"/>
                </a:lnTo>
                <a:cubicBezTo>
                  <a:pt x="17517" y="15847"/>
                  <a:pt x="17519" y="15866"/>
                  <a:pt x="17526" y="16072"/>
                </a:cubicBezTo>
                <a:cubicBezTo>
                  <a:pt x="17536" y="16351"/>
                  <a:pt x="17590" y="16664"/>
                  <a:pt x="17672" y="16915"/>
                </a:cubicBezTo>
                <a:cubicBezTo>
                  <a:pt x="17731" y="17098"/>
                  <a:pt x="17736" y="17104"/>
                  <a:pt x="17812" y="17104"/>
                </a:cubicBezTo>
                <a:cubicBezTo>
                  <a:pt x="17866" y="17104"/>
                  <a:pt x="17911" y="17078"/>
                  <a:pt x="17962" y="17010"/>
                </a:cubicBezTo>
                <a:cubicBezTo>
                  <a:pt x="18002" y="16955"/>
                  <a:pt x="18039" y="16920"/>
                  <a:pt x="18041" y="16936"/>
                </a:cubicBezTo>
                <a:cubicBezTo>
                  <a:pt x="18052" y="16995"/>
                  <a:pt x="18025" y="19056"/>
                  <a:pt x="18010" y="19344"/>
                </a:cubicBezTo>
                <a:cubicBezTo>
                  <a:pt x="18002" y="19509"/>
                  <a:pt x="17991" y="19750"/>
                  <a:pt x="17986" y="19881"/>
                </a:cubicBezTo>
                <a:cubicBezTo>
                  <a:pt x="17981" y="20013"/>
                  <a:pt x="17970" y="20194"/>
                  <a:pt x="17962" y="20282"/>
                </a:cubicBezTo>
                <a:cubicBezTo>
                  <a:pt x="17954" y="20370"/>
                  <a:pt x="17939" y="20560"/>
                  <a:pt x="17931" y="20709"/>
                </a:cubicBezTo>
                <a:cubicBezTo>
                  <a:pt x="17916" y="20962"/>
                  <a:pt x="17917" y="20989"/>
                  <a:pt x="17946" y="21167"/>
                </a:cubicBezTo>
                <a:cubicBezTo>
                  <a:pt x="17983" y="21390"/>
                  <a:pt x="18035" y="21498"/>
                  <a:pt x="18131" y="21541"/>
                </a:cubicBezTo>
                <a:cubicBezTo>
                  <a:pt x="18252" y="21595"/>
                  <a:pt x="18268" y="21585"/>
                  <a:pt x="18297" y="21473"/>
                </a:cubicBezTo>
                <a:cubicBezTo>
                  <a:pt x="18318" y="21391"/>
                  <a:pt x="18325" y="21312"/>
                  <a:pt x="18325" y="21114"/>
                </a:cubicBezTo>
                <a:cubicBezTo>
                  <a:pt x="18325" y="20877"/>
                  <a:pt x="18328" y="20856"/>
                  <a:pt x="18359" y="20819"/>
                </a:cubicBezTo>
                <a:cubicBezTo>
                  <a:pt x="18402" y="20770"/>
                  <a:pt x="18394" y="20704"/>
                  <a:pt x="18334" y="20582"/>
                </a:cubicBezTo>
                <a:lnTo>
                  <a:pt x="18285" y="20487"/>
                </a:lnTo>
                <a:lnTo>
                  <a:pt x="18294" y="20145"/>
                </a:lnTo>
                <a:cubicBezTo>
                  <a:pt x="18298" y="19956"/>
                  <a:pt x="18310" y="19755"/>
                  <a:pt x="18320" y="19697"/>
                </a:cubicBezTo>
                <a:cubicBezTo>
                  <a:pt x="18329" y="19639"/>
                  <a:pt x="18343" y="19473"/>
                  <a:pt x="18351" y="19323"/>
                </a:cubicBezTo>
                <a:cubicBezTo>
                  <a:pt x="18359" y="19173"/>
                  <a:pt x="18382" y="18929"/>
                  <a:pt x="18403" y="18785"/>
                </a:cubicBezTo>
                <a:cubicBezTo>
                  <a:pt x="18469" y="18322"/>
                  <a:pt x="18482" y="18093"/>
                  <a:pt x="18482" y="17357"/>
                </a:cubicBezTo>
                <a:cubicBezTo>
                  <a:pt x="18482" y="16804"/>
                  <a:pt x="18485" y="16643"/>
                  <a:pt x="18506" y="16430"/>
                </a:cubicBezTo>
                <a:cubicBezTo>
                  <a:pt x="18520" y="16287"/>
                  <a:pt x="18543" y="15979"/>
                  <a:pt x="18557" y="15750"/>
                </a:cubicBezTo>
                <a:cubicBezTo>
                  <a:pt x="18584" y="15277"/>
                  <a:pt x="18597" y="15199"/>
                  <a:pt x="18634" y="15260"/>
                </a:cubicBezTo>
                <a:cubicBezTo>
                  <a:pt x="18660" y="15302"/>
                  <a:pt x="18702" y="15320"/>
                  <a:pt x="18754" y="15313"/>
                </a:cubicBezTo>
                <a:cubicBezTo>
                  <a:pt x="18796" y="15306"/>
                  <a:pt x="18830" y="15054"/>
                  <a:pt x="18811" y="14886"/>
                </a:cubicBezTo>
                <a:cubicBezTo>
                  <a:pt x="18792" y="14722"/>
                  <a:pt x="18793" y="14572"/>
                  <a:pt x="18814" y="14417"/>
                </a:cubicBezTo>
                <a:cubicBezTo>
                  <a:pt x="18824" y="14346"/>
                  <a:pt x="18835" y="14190"/>
                  <a:pt x="18840" y="14069"/>
                </a:cubicBezTo>
                <a:cubicBezTo>
                  <a:pt x="18845" y="13948"/>
                  <a:pt x="18864" y="13607"/>
                  <a:pt x="18881" y="13310"/>
                </a:cubicBezTo>
                <a:cubicBezTo>
                  <a:pt x="18898" y="13014"/>
                  <a:pt x="18919" y="12525"/>
                  <a:pt x="18926" y="12220"/>
                </a:cubicBezTo>
                <a:cubicBezTo>
                  <a:pt x="18942" y="11621"/>
                  <a:pt x="18952" y="11519"/>
                  <a:pt x="19020" y="11403"/>
                </a:cubicBezTo>
                <a:cubicBezTo>
                  <a:pt x="19045" y="11358"/>
                  <a:pt x="19055" y="11317"/>
                  <a:pt x="19049" y="11276"/>
                </a:cubicBezTo>
                <a:cubicBezTo>
                  <a:pt x="19008" y="10994"/>
                  <a:pt x="18980" y="10665"/>
                  <a:pt x="18980" y="10465"/>
                </a:cubicBezTo>
                <a:cubicBezTo>
                  <a:pt x="18980" y="10287"/>
                  <a:pt x="18972" y="10182"/>
                  <a:pt x="18945" y="10038"/>
                </a:cubicBezTo>
                <a:cubicBezTo>
                  <a:pt x="18888" y="9728"/>
                  <a:pt x="18897" y="9714"/>
                  <a:pt x="19108" y="9727"/>
                </a:cubicBezTo>
                <a:lnTo>
                  <a:pt x="19288" y="9738"/>
                </a:lnTo>
                <a:lnTo>
                  <a:pt x="19352" y="10017"/>
                </a:lnTo>
                <a:cubicBezTo>
                  <a:pt x="19422" y="10328"/>
                  <a:pt x="19481" y="10673"/>
                  <a:pt x="19497" y="10855"/>
                </a:cubicBezTo>
                <a:cubicBezTo>
                  <a:pt x="19502" y="10921"/>
                  <a:pt x="19511" y="11237"/>
                  <a:pt x="19516" y="11556"/>
                </a:cubicBezTo>
                <a:cubicBezTo>
                  <a:pt x="19523" y="12075"/>
                  <a:pt x="19525" y="12133"/>
                  <a:pt x="19547" y="12146"/>
                </a:cubicBezTo>
                <a:cubicBezTo>
                  <a:pt x="19560" y="12154"/>
                  <a:pt x="19585" y="12120"/>
                  <a:pt x="19602" y="12072"/>
                </a:cubicBezTo>
                <a:cubicBezTo>
                  <a:pt x="19622" y="12016"/>
                  <a:pt x="19634" y="12002"/>
                  <a:pt x="19640" y="12030"/>
                </a:cubicBezTo>
                <a:cubicBezTo>
                  <a:pt x="19656" y="12109"/>
                  <a:pt x="19727" y="12198"/>
                  <a:pt x="19754" y="12172"/>
                </a:cubicBezTo>
                <a:cubicBezTo>
                  <a:pt x="19771" y="12156"/>
                  <a:pt x="19794" y="12049"/>
                  <a:pt x="19818" y="11888"/>
                </a:cubicBezTo>
                <a:cubicBezTo>
                  <a:pt x="19862" y="11587"/>
                  <a:pt x="19865" y="11614"/>
                  <a:pt x="19751" y="11150"/>
                </a:cubicBezTo>
                <a:cubicBezTo>
                  <a:pt x="19660" y="10781"/>
                  <a:pt x="19654" y="10744"/>
                  <a:pt x="19642" y="10539"/>
                </a:cubicBezTo>
                <a:cubicBezTo>
                  <a:pt x="19637" y="10451"/>
                  <a:pt x="19622" y="10255"/>
                  <a:pt x="19607" y="10107"/>
                </a:cubicBezTo>
                <a:cubicBezTo>
                  <a:pt x="19593" y="9958"/>
                  <a:pt x="19584" y="9809"/>
                  <a:pt x="19588" y="9775"/>
                </a:cubicBezTo>
                <a:cubicBezTo>
                  <a:pt x="19595" y="9720"/>
                  <a:pt x="19628" y="9717"/>
                  <a:pt x="19867" y="9738"/>
                </a:cubicBezTo>
                <a:cubicBezTo>
                  <a:pt x="20016" y="9751"/>
                  <a:pt x="20413" y="9774"/>
                  <a:pt x="20748" y="9796"/>
                </a:cubicBezTo>
                <a:cubicBezTo>
                  <a:pt x="21083" y="9817"/>
                  <a:pt x="21412" y="9851"/>
                  <a:pt x="21479" y="9864"/>
                </a:cubicBezTo>
                <a:lnTo>
                  <a:pt x="21600" y="9885"/>
                </a:lnTo>
                <a:lnTo>
                  <a:pt x="21600" y="9364"/>
                </a:lnTo>
                <a:lnTo>
                  <a:pt x="21545" y="9342"/>
                </a:lnTo>
                <a:cubicBezTo>
                  <a:pt x="21470" y="9314"/>
                  <a:pt x="20972" y="9280"/>
                  <a:pt x="20185" y="9253"/>
                </a:cubicBezTo>
                <a:cubicBezTo>
                  <a:pt x="19828" y="9241"/>
                  <a:pt x="19532" y="9220"/>
                  <a:pt x="19528" y="9205"/>
                </a:cubicBezTo>
                <a:cubicBezTo>
                  <a:pt x="19523" y="9191"/>
                  <a:pt x="19492" y="8988"/>
                  <a:pt x="19459" y="8758"/>
                </a:cubicBezTo>
                <a:cubicBezTo>
                  <a:pt x="19425" y="8527"/>
                  <a:pt x="19375" y="8211"/>
                  <a:pt x="19350" y="8051"/>
                </a:cubicBezTo>
                <a:cubicBezTo>
                  <a:pt x="19314" y="7831"/>
                  <a:pt x="19301" y="7696"/>
                  <a:pt x="19296" y="7482"/>
                </a:cubicBezTo>
                <a:cubicBezTo>
                  <a:pt x="19293" y="7328"/>
                  <a:pt x="19285" y="7188"/>
                  <a:pt x="19279" y="7177"/>
                </a:cubicBezTo>
                <a:cubicBezTo>
                  <a:pt x="19273" y="7165"/>
                  <a:pt x="19269" y="7107"/>
                  <a:pt x="19269" y="7045"/>
                </a:cubicBezTo>
                <a:cubicBezTo>
                  <a:pt x="19269" y="6984"/>
                  <a:pt x="19250" y="6827"/>
                  <a:pt x="19229" y="6697"/>
                </a:cubicBezTo>
                <a:cubicBezTo>
                  <a:pt x="19207" y="6568"/>
                  <a:pt x="19189" y="6404"/>
                  <a:pt x="19189" y="6334"/>
                </a:cubicBezTo>
                <a:cubicBezTo>
                  <a:pt x="19189" y="6245"/>
                  <a:pt x="19176" y="6170"/>
                  <a:pt x="19149" y="6086"/>
                </a:cubicBezTo>
                <a:cubicBezTo>
                  <a:pt x="19128" y="6019"/>
                  <a:pt x="19111" y="5937"/>
                  <a:pt x="19111" y="5907"/>
                </a:cubicBezTo>
                <a:cubicBezTo>
                  <a:pt x="19111" y="5846"/>
                  <a:pt x="18952" y="5606"/>
                  <a:pt x="18913" y="5606"/>
                </a:cubicBezTo>
                <a:cubicBezTo>
                  <a:pt x="18899" y="5606"/>
                  <a:pt x="18838" y="5531"/>
                  <a:pt x="18778" y="5443"/>
                </a:cubicBezTo>
                <a:cubicBezTo>
                  <a:pt x="18622" y="5215"/>
                  <a:pt x="18604" y="5127"/>
                  <a:pt x="18714" y="5127"/>
                </a:cubicBezTo>
                <a:cubicBezTo>
                  <a:pt x="18784" y="5127"/>
                  <a:pt x="18856" y="5040"/>
                  <a:pt x="18875" y="4932"/>
                </a:cubicBezTo>
                <a:cubicBezTo>
                  <a:pt x="18896" y="4808"/>
                  <a:pt x="18891" y="4669"/>
                  <a:pt x="18862" y="4616"/>
                </a:cubicBezTo>
                <a:cubicBezTo>
                  <a:pt x="18839" y="4571"/>
                  <a:pt x="18839" y="4559"/>
                  <a:pt x="18857" y="4447"/>
                </a:cubicBezTo>
                <a:cubicBezTo>
                  <a:pt x="18868" y="4381"/>
                  <a:pt x="18882" y="4317"/>
                  <a:pt x="18888" y="4305"/>
                </a:cubicBezTo>
                <a:cubicBezTo>
                  <a:pt x="18903" y="4277"/>
                  <a:pt x="18927" y="4412"/>
                  <a:pt x="18928" y="4532"/>
                </a:cubicBezTo>
                <a:cubicBezTo>
                  <a:pt x="18929" y="4619"/>
                  <a:pt x="18929" y="4623"/>
                  <a:pt x="18940" y="4547"/>
                </a:cubicBezTo>
                <a:cubicBezTo>
                  <a:pt x="18946" y="4503"/>
                  <a:pt x="18949" y="4393"/>
                  <a:pt x="18945" y="4305"/>
                </a:cubicBezTo>
                <a:cubicBezTo>
                  <a:pt x="18941" y="4206"/>
                  <a:pt x="18946" y="4088"/>
                  <a:pt x="18959" y="3994"/>
                </a:cubicBezTo>
                <a:cubicBezTo>
                  <a:pt x="18991" y="3762"/>
                  <a:pt x="18979" y="3655"/>
                  <a:pt x="18849" y="3067"/>
                </a:cubicBezTo>
                <a:cubicBezTo>
                  <a:pt x="18829" y="2979"/>
                  <a:pt x="18800" y="2836"/>
                  <a:pt x="18785" y="2745"/>
                </a:cubicBezTo>
                <a:cubicBezTo>
                  <a:pt x="18769" y="2651"/>
                  <a:pt x="18737" y="2540"/>
                  <a:pt x="18709" y="2487"/>
                </a:cubicBezTo>
                <a:cubicBezTo>
                  <a:pt x="18681" y="2436"/>
                  <a:pt x="18612" y="2265"/>
                  <a:pt x="18555" y="2113"/>
                </a:cubicBezTo>
                <a:cubicBezTo>
                  <a:pt x="18416" y="1746"/>
                  <a:pt x="18365" y="1678"/>
                  <a:pt x="18254" y="1712"/>
                </a:cubicBezTo>
                <a:cubicBezTo>
                  <a:pt x="18169" y="1739"/>
                  <a:pt x="18168" y="1740"/>
                  <a:pt x="18116" y="1596"/>
                </a:cubicBezTo>
                <a:cubicBezTo>
                  <a:pt x="18064" y="1455"/>
                  <a:pt x="18060" y="1449"/>
                  <a:pt x="17957" y="1449"/>
                </a:cubicBezTo>
                <a:cubicBezTo>
                  <a:pt x="17869" y="1449"/>
                  <a:pt x="17836" y="1468"/>
                  <a:pt x="17763" y="1565"/>
                </a:cubicBezTo>
                <a:cubicBezTo>
                  <a:pt x="17715" y="1629"/>
                  <a:pt x="17627" y="1726"/>
                  <a:pt x="17566" y="1776"/>
                </a:cubicBezTo>
                <a:cubicBezTo>
                  <a:pt x="17458" y="1864"/>
                  <a:pt x="17452" y="1873"/>
                  <a:pt x="17329" y="2229"/>
                </a:cubicBezTo>
                <a:cubicBezTo>
                  <a:pt x="17188" y="2639"/>
                  <a:pt x="17189" y="2634"/>
                  <a:pt x="17150" y="2924"/>
                </a:cubicBezTo>
                <a:cubicBezTo>
                  <a:pt x="17134" y="3042"/>
                  <a:pt x="17107" y="3203"/>
                  <a:pt x="17087" y="3288"/>
                </a:cubicBezTo>
                <a:cubicBezTo>
                  <a:pt x="17059" y="3412"/>
                  <a:pt x="17054" y="3471"/>
                  <a:pt x="17062" y="3578"/>
                </a:cubicBezTo>
                <a:cubicBezTo>
                  <a:pt x="17067" y="3650"/>
                  <a:pt x="17078" y="3734"/>
                  <a:pt x="17087" y="3767"/>
                </a:cubicBezTo>
                <a:cubicBezTo>
                  <a:pt x="17111" y="3852"/>
                  <a:pt x="17124" y="4249"/>
                  <a:pt x="17108" y="4379"/>
                </a:cubicBezTo>
                <a:cubicBezTo>
                  <a:pt x="17101" y="4438"/>
                  <a:pt x="17070" y="4578"/>
                  <a:pt x="17041" y="4690"/>
                </a:cubicBezTo>
                <a:cubicBezTo>
                  <a:pt x="16978" y="4930"/>
                  <a:pt x="16976" y="4987"/>
                  <a:pt x="17027" y="4906"/>
                </a:cubicBezTo>
                <a:cubicBezTo>
                  <a:pt x="17091" y="4805"/>
                  <a:pt x="17105" y="4984"/>
                  <a:pt x="17044" y="5122"/>
                </a:cubicBezTo>
                <a:cubicBezTo>
                  <a:pt x="17009" y="5202"/>
                  <a:pt x="17010" y="5205"/>
                  <a:pt x="17039" y="5206"/>
                </a:cubicBezTo>
                <a:cubicBezTo>
                  <a:pt x="17080" y="5208"/>
                  <a:pt x="17085" y="5274"/>
                  <a:pt x="17062" y="5480"/>
                </a:cubicBezTo>
                <a:cubicBezTo>
                  <a:pt x="17050" y="5576"/>
                  <a:pt x="17043" y="5666"/>
                  <a:pt x="17046" y="5675"/>
                </a:cubicBezTo>
                <a:cubicBezTo>
                  <a:pt x="17049" y="5684"/>
                  <a:pt x="17060" y="5617"/>
                  <a:pt x="17070" y="5527"/>
                </a:cubicBezTo>
                <a:cubicBezTo>
                  <a:pt x="17092" y="5330"/>
                  <a:pt x="17112" y="5302"/>
                  <a:pt x="17117" y="5464"/>
                </a:cubicBezTo>
                <a:cubicBezTo>
                  <a:pt x="17122" y="5626"/>
                  <a:pt x="17145" y="5794"/>
                  <a:pt x="17165" y="5817"/>
                </a:cubicBezTo>
                <a:cubicBezTo>
                  <a:pt x="17178" y="5832"/>
                  <a:pt x="17177" y="5792"/>
                  <a:pt x="17164" y="5633"/>
                </a:cubicBezTo>
                <a:cubicBezTo>
                  <a:pt x="17144" y="5415"/>
                  <a:pt x="17149" y="5193"/>
                  <a:pt x="17174" y="5101"/>
                </a:cubicBezTo>
                <a:cubicBezTo>
                  <a:pt x="17197" y="5016"/>
                  <a:pt x="17212" y="5074"/>
                  <a:pt x="17212" y="5243"/>
                </a:cubicBezTo>
                <a:cubicBezTo>
                  <a:pt x="17212" y="5504"/>
                  <a:pt x="17262" y="5836"/>
                  <a:pt x="17304" y="5844"/>
                </a:cubicBezTo>
                <a:cubicBezTo>
                  <a:pt x="17307" y="5844"/>
                  <a:pt x="17310" y="5756"/>
                  <a:pt x="17310" y="5649"/>
                </a:cubicBezTo>
                <a:cubicBezTo>
                  <a:pt x="17310" y="5513"/>
                  <a:pt x="17318" y="5427"/>
                  <a:pt x="17335" y="5369"/>
                </a:cubicBezTo>
                <a:cubicBezTo>
                  <a:pt x="17371" y="5247"/>
                  <a:pt x="17381" y="5295"/>
                  <a:pt x="17373" y="5564"/>
                </a:cubicBezTo>
                <a:cubicBezTo>
                  <a:pt x="17367" y="5758"/>
                  <a:pt x="17370" y="5819"/>
                  <a:pt x="17388" y="5880"/>
                </a:cubicBezTo>
                <a:cubicBezTo>
                  <a:pt x="17401" y="5923"/>
                  <a:pt x="17406" y="5975"/>
                  <a:pt x="17402" y="5996"/>
                </a:cubicBezTo>
                <a:cubicBezTo>
                  <a:pt x="17398" y="6018"/>
                  <a:pt x="17400" y="6051"/>
                  <a:pt x="17407" y="6065"/>
                </a:cubicBezTo>
                <a:cubicBezTo>
                  <a:pt x="17415" y="6080"/>
                  <a:pt x="17396" y="6164"/>
                  <a:pt x="17364" y="6260"/>
                </a:cubicBezTo>
                <a:cubicBezTo>
                  <a:pt x="17305" y="6434"/>
                  <a:pt x="17163" y="7238"/>
                  <a:pt x="17101" y="7735"/>
                </a:cubicBezTo>
                <a:cubicBezTo>
                  <a:pt x="17073" y="7963"/>
                  <a:pt x="17045" y="8166"/>
                  <a:pt x="17011" y="8389"/>
                </a:cubicBezTo>
                <a:cubicBezTo>
                  <a:pt x="17004" y="8438"/>
                  <a:pt x="17001" y="8574"/>
                  <a:pt x="17006" y="8700"/>
                </a:cubicBezTo>
                <a:cubicBezTo>
                  <a:pt x="17013" y="8881"/>
                  <a:pt x="17010" y="8950"/>
                  <a:pt x="16987" y="9084"/>
                </a:cubicBezTo>
                <a:lnTo>
                  <a:pt x="16960" y="9248"/>
                </a:lnTo>
                <a:lnTo>
                  <a:pt x="16327" y="9227"/>
                </a:lnTo>
                <a:cubicBezTo>
                  <a:pt x="15978" y="9214"/>
                  <a:pt x="15686" y="9193"/>
                  <a:pt x="15679" y="9179"/>
                </a:cubicBezTo>
                <a:cubicBezTo>
                  <a:pt x="15663" y="9148"/>
                  <a:pt x="15661" y="8493"/>
                  <a:pt x="15677" y="8462"/>
                </a:cubicBezTo>
                <a:cubicBezTo>
                  <a:pt x="15689" y="8440"/>
                  <a:pt x="15701" y="8243"/>
                  <a:pt x="15712" y="7899"/>
                </a:cubicBezTo>
                <a:cubicBezTo>
                  <a:pt x="15721" y="7598"/>
                  <a:pt x="15623" y="6746"/>
                  <a:pt x="15544" y="6444"/>
                </a:cubicBezTo>
                <a:cubicBezTo>
                  <a:pt x="15513" y="6323"/>
                  <a:pt x="15461" y="6113"/>
                  <a:pt x="15430" y="5975"/>
                </a:cubicBezTo>
                <a:cubicBezTo>
                  <a:pt x="15399" y="5838"/>
                  <a:pt x="15370" y="5722"/>
                  <a:pt x="15364" y="5722"/>
                </a:cubicBezTo>
                <a:cubicBezTo>
                  <a:pt x="15359" y="5722"/>
                  <a:pt x="15326" y="5602"/>
                  <a:pt x="15292" y="5454"/>
                </a:cubicBezTo>
                <a:cubicBezTo>
                  <a:pt x="15150" y="4842"/>
                  <a:pt x="15045" y="4576"/>
                  <a:pt x="14872" y="4389"/>
                </a:cubicBezTo>
                <a:cubicBezTo>
                  <a:pt x="14827" y="4341"/>
                  <a:pt x="14771" y="4255"/>
                  <a:pt x="14747" y="4200"/>
                </a:cubicBezTo>
                <a:cubicBezTo>
                  <a:pt x="14709" y="4108"/>
                  <a:pt x="14704" y="4080"/>
                  <a:pt x="14699" y="3846"/>
                </a:cubicBezTo>
                <a:cubicBezTo>
                  <a:pt x="14696" y="3705"/>
                  <a:pt x="14688" y="3566"/>
                  <a:pt x="14682" y="3541"/>
                </a:cubicBezTo>
                <a:cubicBezTo>
                  <a:pt x="14674" y="3511"/>
                  <a:pt x="14681" y="3443"/>
                  <a:pt x="14702" y="3346"/>
                </a:cubicBezTo>
                <a:cubicBezTo>
                  <a:pt x="14721" y="3264"/>
                  <a:pt x="14741" y="3130"/>
                  <a:pt x="14747" y="3051"/>
                </a:cubicBezTo>
                <a:cubicBezTo>
                  <a:pt x="14781" y="2637"/>
                  <a:pt x="14786" y="2555"/>
                  <a:pt x="14773" y="2492"/>
                </a:cubicBezTo>
                <a:cubicBezTo>
                  <a:pt x="14755" y="2402"/>
                  <a:pt x="14776" y="2071"/>
                  <a:pt x="14801" y="2065"/>
                </a:cubicBezTo>
                <a:cubicBezTo>
                  <a:pt x="14812" y="2063"/>
                  <a:pt x="14828" y="2058"/>
                  <a:pt x="14837" y="2055"/>
                </a:cubicBezTo>
                <a:cubicBezTo>
                  <a:pt x="14847" y="2051"/>
                  <a:pt x="14855" y="1988"/>
                  <a:pt x="14855" y="1892"/>
                </a:cubicBezTo>
                <a:cubicBezTo>
                  <a:pt x="14855" y="1804"/>
                  <a:pt x="14866" y="1645"/>
                  <a:pt x="14880" y="1533"/>
                </a:cubicBezTo>
                <a:cubicBezTo>
                  <a:pt x="14912" y="1292"/>
                  <a:pt x="14913" y="1179"/>
                  <a:pt x="14887" y="1027"/>
                </a:cubicBezTo>
                <a:cubicBezTo>
                  <a:pt x="14877" y="965"/>
                  <a:pt x="14865" y="866"/>
                  <a:pt x="14861" y="811"/>
                </a:cubicBezTo>
                <a:cubicBezTo>
                  <a:pt x="14851" y="658"/>
                  <a:pt x="14782" y="428"/>
                  <a:pt x="14716" y="332"/>
                </a:cubicBezTo>
                <a:cubicBezTo>
                  <a:pt x="14653" y="239"/>
                  <a:pt x="14648" y="218"/>
                  <a:pt x="14673" y="142"/>
                </a:cubicBezTo>
                <a:cubicBezTo>
                  <a:pt x="14699" y="64"/>
                  <a:pt x="14663" y="-5"/>
                  <a:pt x="14600" y="0"/>
                </a:cubicBezTo>
                <a:close/>
              </a:path>
            </a:pathLst>
          </a:custGeom>
          <a:ln w="12700">
            <a:miter lim="400000"/>
          </a:ln>
        </p:spPr>
      </p:pic>
      <p:sp>
        <p:nvSpPr>
          <p:cNvPr id="213" name="Shape 213"/>
          <p:cNvSpPr/>
          <p:nvPr/>
        </p:nvSpPr>
        <p:spPr>
          <a:xfrm>
            <a:off x="2612620" y="811958"/>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11">
                                            <p:bg/>
                                          </p:spTgt>
                                        </p:tgtEl>
                                        <p:attrNameLst>
                                          <p:attrName>style.visibility</p:attrName>
                                        </p:attrNameLst>
                                      </p:cBhvr>
                                      <p:to>
                                        <p:strVal val="visible"/>
                                      </p:to>
                                    </p:set>
                                    <p:animEffect transition="in" filter="wipe(left)">
                                      <p:cBhvr>
                                        <p:cTn id="7" dur="1000"/>
                                        <p:tgtEl>
                                          <p:spTgt spid="211">
                                            <p:bg/>
                                          </p:spTgt>
                                        </p:tgtEl>
                                      </p:cBhvr>
                                    </p:animEffect>
                                  </p:childTnLst>
                                </p:cTn>
                              </p:par>
                              <p:par>
                                <p:cTn id="8" presetID="22" presetClass="entr" presetSubtype="8" fill="hold" grpId="0" nodeType="withEffect">
                                  <p:stCondLst>
                                    <p:cond delay="0"/>
                                  </p:stCondLst>
                                  <p:iterate>
                                    <p:tmAbs val="0"/>
                                  </p:iterate>
                                  <p:childTnLst>
                                    <p:set>
                                      <p:cBhvr>
                                        <p:cTn id="9" fill="hold"/>
                                        <p:tgtEl>
                                          <p:spTgt spid="211">
                                            <p:txEl>
                                              <p:pRg st="0" end="0"/>
                                            </p:txEl>
                                          </p:spTgt>
                                        </p:tgtEl>
                                        <p:attrNameLst>
                                          <p:attrName>style.visibility</p:attrName>
                                        </p:attrNameLst>
                                      </p:cBhvr>
                                      <p:to>
                                        <p:strVal val="visible"/>
                                      </p:to>
                                    </p:set>
                                    <p:animEffect transition="in" filter="wipe(left)">
                                      <p:cBhvr>
                                        <p:cTn id="10" dur="1000"/>
                                        <p:tgtEl>
                                          <p:spTgt spid="2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11">
                                            <p:txEl>
                                              <p:pRg st="1" end="1"/>
                                            </p:txEl>
                                          </p:spTgt>
                                        </p:tgtEl>
                                        <p:attrNameLst>
                                          <p:attrName>style.visibility</p:attrName>
                                        </p:attrNameLst>
                                      </p:cBhvr>
                                      <p:to>
                                        <p:strVal val="visible"/>
                                      </p:to>
                                    </p:set>
                                    <p:animEffect transition="in" filter="wipe(left)">
                                      <p:cBhvr>
                                        <p:cTn id="15" dur="1000"/>
                                        <p:tgtEl>
                                          <p:spTgt spid="21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11">
                                            <p:txEl>
                                              <p:pRg st="2" end="2"/>
                                            </p:txEl>
                                          </p:spTgt>
                                        </p:tgtEl>
                                        <p:attrNameLst>
                                          <p:attrName>style.visibility</p:attrName>
                                        </p:attrNameLst>
                                      </p:cBhvr>
                                      <p:to>
                                        <p:strVal val="visible"/>
                                      </p:to>
                                    </p:set>
                                    <p:animEffect transition="in" filter="wipe(left)">
                                      <p:cBhvr>
                                        <p:cTn id="20" dur="1000"/>
                                        <p:tgtEl>
                                          <p:spTgt spid="21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11">
                                            <p:txEl>
                                              <p:pRg st="3" end="3"/>
                                            </p:txEl>
                                          </p:spTgt>
                                        </p:tgtEl>
                                        <p:attrNameLst>
                                          <p:attrName>style.visibility</p:attrName>
                                        </p:attrNameLst>
                                      </p:cBhvr>
                                      <p:to>
                                        <p:strVal val="visible"/>
                                      </p:to>
                                    </p:set>
                                    <p:animEffect transition="in" filter="wipe(left)">
                                      <p:cBhvr>
                                        <p:cTn id="25" dur="1000"/>
                                        <p:tgtEl>
                                          <p:spTgt spid="21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11">
                                            <p:txEl>
                                              <p:pRg st="4" end="4"/>
                                            </p:txEl>
                                          </p:spTgt>
                                        </p:tgtEl>
                                        <p:attrNameLst>
                                          <p:attrName>style.visibility</p:attrName>
                                        </p:attrNameLst>
                                      </p:cBhvr>
                                      <p:to>
                                        <p:strVal val="visible"/>
                                      </p:to>
                                    </p:set>
                                    <p:animEffect transition="in" filter="wipe(left)">
                                      <p:cBhvr>
                                        <p:cTn id="30" dur="1000"/>
                                        <p:tgtEl>
                                          <p:spTgt spid="21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211">
                                            <p:txEl>
                                              <p:pRg st="5" end="5"/>
                                            </p:txEl>
                                          </p:spTgt>
                                        </p:tgtEl>
                                        <p:attrNameLst>
                                          <p:attrName>style.visibility</p:attrName>
                                        </p:attrNameLst>
                                      </p:cBhvr>
                                      <p:to>
                                        <p:strVal val="visible"/>
                                      </p:to>
                                    </p:set>
                                    <p:animEffect transition="in" filter="wipe(left)">
                                      <p:cBhvr>
                                        <p:cTn id="35" dur="1000"/>
                                        <p:tgtEl>
                                          <p:spTgt spid="211">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211">
                                            <p:txEl>
                                              <p:pRg st="6" end="6"/>
                                            </p:txEl>
                                          </p:spTgt>
                                        </p:tgtEl>
                                        <p:attrNameLst>
                                          <p:attrName>style.visibility</p:attrName>
                                        </p:attrNameLst>
                                      </p:cBhvr>
                                      <p:to>
                                        <p:strVal val="visible"/>
                                      </p:to>
                                    </p:set>
                                    <p:animEffect transition="in" filter="wipe(left)">
                                      <p:cBhvr>
                                        <p:cTn id="40" dur="1000"/>
                                        <p:tgtEl>
                                          <p:spTgt spid="211">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211">
                                            <p:txEl>
                                              <p:pRg st="7" end="7"/>
                                            </p:txEl>
                                          </p:spTgt>
                                        </p:tgtEl>
                                        <p:attrNameLst>
                                          <p:attrName>style.visibility</p:attrName>
                                        </p:attrNameLst>
                                      </p:cBhvr>
                                      <p:to>
                                        <p:strVal val="visible"/>
                                      </p:to>
                                    </p:set>
                                    <p:animEffect transition="in" filter="wipe(left)">
                                      <p:cBhvr>
                                        <p:cTn id="45" dur="1000"/>
                                        <p:tgtEl>
                                          <p:spTgt spid="2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bldLvl="5"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p:cNvSpPr>
          <p:nvPr>
            <p:ph type="body" idx="1"/>
          </p:nvPr>
        </p:nvSpPr>
        <p:spPr>
          <a:prstGeom prst="rect">
            <a:avLst/>
          </a:prstGeom>
        </p:spPr>
        <p:txBody>
          <a:bodyPr>
            <a:normAutofit lnSpcReduction="10000"/>
          </a:bodyPr>
          <a:lstStyle/>
          <a:p>
            <a:pPr defTabSz="455675">
              <a:spcBef>
                <a:spcPts val="1300"/>
              </a:spcBef>
              <a:defRPr sz="2807" b="1">
                <a:solidFill>
                  <a:srgbClr val="008FC7"/>
                </a:solidFill>
              </a:defRPr>
            </a:pPr>
            <a:r>
              <a:rPr dirty="0">
                <a:solidFill>
                  <a:srgbClr val="C182FF"/>
                </a:solidFill>
              </a:rPr>
              <a:t>6. Youth Sport Trust</a:t>
            </a:r>
          </a:p>
          <a:p>
            <a:pPr lvl="2" indent="0" defTabSz="455675">
              <a:spcBef>
                <a:spcPts val="1300"/>
              </a:spcBef>
              <a:defRPr sz="2807"/>
            </a:pPr>
            <a:r>
              <a:rPr dirty="0"/>
              <a:t>This organisation is focused on developing opportunities in </a:t>
            </a:r>
            <a:br>
              <a:rPr lang="en-AU" dirty="0"/>
            </a:br>
            <a:r>
              <a:rPr dirty="0"/>
              <a:t>sport</a:t>
            </a:r>
            <a:r>
              <a:rPr lang="en-AU" dirty="0"/>
              <a:t> </a:t>
            </a:r>
            <a:r>
              <a:rPr b="1" dirty="0">
                <a:solidFill>
                  <a:srgbClr val="C182FF"/>
                </a:solidFill>
              </a:rPr>
              <a:t>for young people</a:t>
            </a:r>
            <a:r>
              <a:rPr dirty="0"/>
              <a:t> to experience and develop. </a:t>
            </a:r>
            <a:br>
              <a:rPr lang="en-AU" dirty="0"/>
            </a:br>
            <a:r>
              <a:rPr dirty="0"/>
              <a:t>They do this through a number of initiatives.</a:t>
            </a:r>
          </a:p>
          <a:p>
            <a:pPr lvl="3" indent="0" defTabSz="455675">
              <a:spcBef>
                <a:spcPts val="1300"/>
              </a:spcBef>
              <a:defRPr sz="2807"/>
            </a:pPr>
            <a:r>
              <a:rPr dirty="0"/>
              <a:t>TOP programme includes;</a:t>
            </a:r>
          </a:p>
          <a:p>
            <a:pPr marL="410108" lvl="1" indent="-410108" defTabSz="455675">
              <a:spcBef>
                <a:spcPts val="1300"/>
              </a:spcBef>
              <a:buClr>
                <a:srgbClr val="C182FF"/>
              </a:buClr>
              <a:buSzPct val="100000"/>
              <a:buFont typeface="Lucida Grande"/>
              <a:buChar char="•"/>
              <a:defRPr sz="2807"/>
            </a:pPr>
            <a:r>
              <a:rPr b="1" dirty="0">
                <a:solidFill>
                  <a:srgbClr val="C182FF"/>
                </a:solidFill>
              </a:rPr>
              <a:t>TOP Link</a:t>
            </a:r>
            <a:r>
              <a:rPr dirty="0"/>
              <a:t> - develops a pathway for 11-16 year olds to experience leadership in sport and dance. This includes taking on a number of roles such as administrator, young ambassador, official or coach.</a:t>
            </a:r>
          </a:p>
          <a:p>
            <a:pPr marL="410108" lvl="1" indent="-410108" defTabSz="455675">
              <a:spcBef>
                <a:spcPts val="1300"/>
              </a:spcBef>
              <a:buClr>
                <a:srgbClr val="C182FF"/>
              </a:buClr>
              <a:buSzPct val="100000"/>
              <a:buFont typeface="Lucida Grande"/>
              <a:buChar char="•"/>
              <a:defRPr sz="2807"/>
            </a:pPr>
            <a:r>
              <a:rPr b="1" dirty="0">
                <a:solidFill>
                  <a:srgbClr val="C182FF"/>
                </a:solidFill>
              </a:rPr>
              <a:t>Top Active Kids Programme </a:t>
            </a:r>
            <a:r>
              <a:rPr dirty="0"/>
              <a:t>- This is a joint initiative with major sponsor Sainsbury’s. Individuals or families collect vouchers and give them a sports group of their choice to exchange for equipment.</a:t>
            </a:r>
          </a:p>
          <a:p>
            <a:pPr marL="410108" lvl="1" indent="-410108" defTabSz="455675">
              <a:spcBef>
                <a:spcPts val="1300"/>
              </a:spcBef>
              <a:buClr>
                <a:srgbClr val="C182FF"/>
              </a:buClr>
              <a:buSzPct val="100000"/>
              <a:buFont typeface="Lucida Grande"/>
              <a:buChar char="•"/>
              <a:defRPr sz="2807"/>
            </a:pPr>
            <a:r>
              <a:rPr dirty="0"/>
              <a:t>Others include; </a:t>
            </a:r>
            <a:r>
              <a:rPr b="1" dirty="0">
                <a:solidFill>
                  <a:srgbClr val="C182FF"/>
                </a:solidFill>
              </a:rPr>
              <a:t>TOP Tots</a:t>
            </a:r>
            <a:r>
              <a:rPr dirty="0"/>
              <a:t> (1.5-3 yrs), </a:t>
            </a:r>
            <a:r>
              <a:rPr b="1" dirty="0">
                <a:solidFill>
                  <a:srgbClr val="C182FF"/>
                </a:solidFill>
              </a:rPr>
              <a:t>TOP Start</a:t>
            </a:r>
            <a:r>
              <a:rPr b="1" dirty="0">
                <a:solidFill>
                  <a:srgbClr val="008FC7"/>
                </a:solidFill>
              </a:rPr>
              <a:t> </a:t>
            </a:r>
            <a:r>
              <a:rPr dirty="0"/>
              <a:t>(3-5 yrs), </a:t>
            </a:r>
            <a:r>
              <a:rPr b="1" dirty="0">
                <a:solidFill>
                  <a:srgbClr val="008FC7"/>
                </a:solidFill>
              </a:rPr>
              <a:t>T</a:t>
            </a:r>
            <a:r>
              <a:rPr b="1" dirty="0">
                <a:solidFill>
                  <a:srgbClr val="C182FF"/>
                </a:solidFill>
              </a:rPr>
              <a:t>op Play</a:t>
            </a:r>
            <a:r>
              <a:rPr dirty="0"/>
              <a:t> (4-9 yrs), </a:t>
            </a:r>
            <a:r>
              <a:rPr b="1" dirty="0">
                <a:solidFill>
                  <a:srgbClr val="C182FF"/>
                </a:solidFill>
              </a:rPr>
              <a:t>Top Sports</a:t>
            </a:r>
            <a:r>
              <a:rPr dirty="0"/>
              <a:t> (all ages), </a:t>
            </a:r>
            <a:r>
              <a:rPr b="1" dirty="0">
                <a:solidFill>
                  <a:srgbClr val="C182FF"/>
                </a:solidFill>
              </a:rPr>
              <a:t>TOP Sports Ability </a:t>
            </a:r>
            <a:r>
              <a:rPr dirty="0"/>
              <a:t>and </a:t>
            </a:r>
            <a:r>
              <a:rPr b="1" dirty="0">
                <a:solidFill>
                  <a:srgbClr val="C182FF"/>
                </a:solidFill>
              </a:rPr>
              <a:t>TOP Resources</a:t>
            </a:r>
            <a:r>
              <a:rPr dirty="0"/>
              <a:t>.</a:t>
            </a:r>
          </a:p>
        </p:txBody>
      </p:sp>
      <p:pic>
        <p:nvPicPr>
          <p:cNvPr id="216" name="droppedImage.pdf"/>
          <p:cNvPicPr>
            <a:picLocks noChangeAspect="1"/>
          </p:cNvPicPr>
          <p:nvPr/>
        </p:nvPicPr>
        <p:blipFill>
          <a:blip r:embed="rId2"/>
          <a:stretch>
            <a:fillRect/>
          </a:stretch>
        </p:blipFill>
        <p:spPr>
          <a:xfrm>
            <a:off x="10416771" y="2452419"/>
            <a:ext cx="1765300" cy="1765300"/>
          </a:xfrm>
          <a:prstGeom prst="rect">
            <a:avLst/>
          </a:prstGeom>
          <a:ln w="12700">
            <a:miter lim="400000"/>
          </a:ln>
        </p:spPr>
      </p:pic>
      <p:sp>
        <p:nvSpPr>
          <p:cNvPr id="217" name="Shape 217"/>
          <p:cNvSpPr/>
          <p:nvPr/>
        </p:nvSpPr>
        <p:spPr>
          <a:xfrm>
            <a:off x="2612620" y="837374"/>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15">
                                            <p:bg/>
                                          </p:spTgt>
                                        </p:tgtEl>
                                        <p:attrNameLst>
                                          <p:attrName>style.visibility</p:attrName>
                                        </p:attrNameLst>
                                      </p:cBhvr>
                                      <p:to>
                                        <p:strVal val="visible"/>
                                      </p:to>
                                    </p:set>
                                    <p:animEffect transition="in" filter="wipe(left)">
                                      <p:cBhvr>
                                        <p:cTn id="7" dur="1000"/>
                                        <p:tgtEl>
                                          <p:spTgt spid="215">
                                            <p:bg/>
                                          </p:spTgt>
                                        </p:tgtEl>
                                      </p:cBhvr>
                                    </p:animEffect>
                                  </p:childTnLst>
                                </p:cTn>
                              </p:par>
                              <p:par>
                                <p:cTn id="8" presetID="22" presetClass="entr" presetSubtype="8" fill="hold" grpId="0" nodeType="withEffect">
                                  <p:stCondLst>
                                    <p:cond delay="0"/>
                                  </p:stCondLst>
                                  <p:iterate>
                                    <p:tmAbs val="0"/>
                                  </p:iterate>
                                  <p:childTnLst>
                                    <p:set>
                                      <p:cBhvr>
                                        <p:cTn id="9" fill="hold"/>
                                        <p:tgtEl>
                                          <p:spTgt spid="215">
                                            <p:txEl>
                                              <p:pRg st="0" end="0"/>
                                            </p:txEl>
                                          </p:spTgt>
                                        </p:tgtEl>
                                        <p:attrNameLst>
                                          <p:attrName>style.visibility</p:attrName>
                                        </p:attrNameLst>
                                      </p:cBhvr>
                                      <p:to>
                                        <p:strVal val="visible"/>
                                      </p:to>
                                    </p:set>
                                    <p:animEffect transition="in" filter="wipe(left)">
                                      <p:cBhvr>
                                        <p:cTn id="10" dur="1000"/>
                                        <p:tgtEl>
                                          <p:spTgt spid="2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15">
                                            <p:txEl>
                                              <p:pRg st="1" end="1"/>
                                            </p:txEl>
                                          </p:spTgt>
                                        </p:tgtEl>
                                        <p:attrNameLst>
                                          <p:attrName>style.visibility</p:attrName>
                                        </p:attrNameLst>
                                      </p:cBhvr>
                                      <p:to>
                                        <p:strVal val="visible"/>
                                      </p:to>
                                    </p:set>
                                    <p:animEffect transition="in" filter="wipe(left)">
                                      <p:cBhvr>
                                        <p:cTn id="15" dur="1000"/>
                                        <p:tgtEl>
                                          <p:spTgt spid="21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15">
                                            <p:txEl>
                                              <p:pRg st="2" end="2"/>
                                            </p:txEl>
                                          </p:spTgt>
                                        </p:tgtEl>
                                        <p:attrNameLst>
                                          <p:attrName>style.visibility</p:attrName>
                                        </p:attrNameLst>
                                      </p:cBhvr>
                                      <p:to>
                                        <p:strVal val="visible"/>
                                      </p:to>
                                    </p:set>
                                    <p:animEffect transition="in" filter="wipe(left)">
                                      <p:cBhvr>
                                        <p:cTn id="20" dur="1000"/>
                                        <p:tgtEl>
                                          <p:spTgt spid="21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15">
                                            <p:txEl>
                                              <p:pRg st="3" end="3"/>
                                            </p:txEl>
                                          </p:spTgt>
                                        </p:tgtEl>
                                        <p:attrNameLst>
                                          <p:attrName>style.visibility</p:attrName>
                                        </p:attrNameLst>
                                      </p:cBhvr>
                                      <p:to>
                                        <p:strVal val="visible"/>
                                      </p:to>
                                    </p:set>
                                    <p:animEffect transition="in" filter="wipe(left)">
                                      <p:cBhvr>
                                        <p:cTn id="25" dur="1000"/>
                                        <p:tgtEl>
                                          <p:spTgt spid="21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15">
                                            <p:txEl>
                                              <p:pRg st="4" end="4"/>
                                            </p:txEl>
                                          </p:spTgt>
                                        </p:tgtEl>
                                        <p:attrNameLst>
                                          <p:attrName>style.visibility</p:attrName>
                                        </p:attrNameLst>
                                      </p:cBhvr>
                                      <p:to>
                                        <p:strVal val="visible"/>
                                      </p:to>
                                    </p:set>
                                    <p:animEffect transition="in" filter="wipe(left)">
                                      <p:cBhvr>
                                        <p:cTn id="30" dur="1000"/>
                                        <p:tgtEl>
                                          <p:spTgt spid="21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215">
                                            <p:txEl>
                                              <p:pRg st="5" end="5"/>
                                            </p:txEl>
                                          </p:spTgt>
                                        </p:tgtEl>
                                        <p:attrNameLst>
                                          <p:attrName>style.visibility</p:attrName>
                                        </p:attrNameLst>
                                      </p:cBhvr>
                                      <p:to>
                                        <p:strVal val="visible"/>
                                      </p:to>
                                    </p:set>
                                    <p:animEffect transition="in" filter="wipe(left)">
                                      <p:cBhvr>
                                        <p:cTn id="35" dur="1000"/>
                                        <p:tgtEl>
                                          <p:spTgt spid="2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build="p" bldLvl="5"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p:cNvSpPr>
          <p:nvPr>
            <p:ph type="body" idx="1"/>
          </p:nvPr>
        </p:nvSpPr>
        <p:spPr>
          <a:xfrm>
            <a:off x="952500" y="2049462"/>
            <a:ext cx="11099800" cy="7125790"/>
          </a:xfrm>
          <a:prstGeom prst="rect">
            <a:avLst/>
          </a:prstGeom>
        </p:spPr>
        <p:txBody>
          <a:bodyPr>
            <a:normAutofit lnSpcReduction="10000"/>
          </a:bodyPr>
          <a:lstStyle/>
          <a:p>
            <a:pPr defTabSz="560831">
              <a:spcBef>
                <a:spcPts val="1600"/>
              </a:spcBef>
              <a:defRPr sz="3455" b="1">
                <a:solidFill>
                  <a:srgbClr val="008FC7"/>
                </a:solidFill>
              </a:defRPr>
            </a:pPr>
            <a:r>
              <a:rPr dirty="0">
                <a:solidFill>
                  <a:srgbClr val="C182FF"/>
                </a:solidFill>
              </a:rPr>
              <a:t>Local authorities</a:t>
            </a:r>
          </a:p>
          <a:p>
            <a:pPr marL="504748" lvl="1" indent="-504748" defTabSz="560831">
              <a:spcBef>
                <a:spcPts val="1600"/>
              </a:spcBef>
              <a:buClr>
                <a:srgbClr val="C182FF"/>
              </a:buClr>
              <a:buSzPct val="100000"/>
              <a:buFont typeface="Lucida Grande"/>
              <a:buChar char="•"/>
              <a:defRPr sz="3455"/>
            </a:pPr>
            <a:r>
              <a:rPr dirty="0"/>
              <a:t>These facilities may include </a:t>
            </a:r>
            <a:r>
              <a:rPr b="1" dirty="0">
                <a:solidFill>
                  <a:srgbClr val="C182FF"/>
                </a:solidFill>
              </a:rPr>
              <a:t>public parks</a:t>
            </a:r>
            <a:r>
              <a:rPr dirty="0"/>
              <a:t>,</a:t>
            </a:r>
            <a:br>
              <a:rPr dirty="0"/>
            </a:br>
            <a:r>
              <a:rPr b="1" dirty="0">
                <a:solidFill>
                  <a:srgbClr val="C182FF"/>
                </a:solidFill>
              </a:rPr>
              <a:t>playing fields</a:t>
            </a:r>
            <a:r>
              <a:rPr dirty="0"/>
              <a:t>, </a:t>
            </a:r>
            <a:r>
              <a:rPr b="1" dirty="0">
                <a:solidFill>
                  <a:srgbClr val="C182FF"/>
                </a:solidFill>
              </a:rPr>
              <a:t>swimming pools</a:t>
            </a:r>
            <a:r>
              <a:rPr dirty="0"/>
              <a:t>, </a:t>
            </a:r>
            <a:r>
              <a:rPr b="1" dirty="0">
                <a:solidFill>
                  <a:srgbClr val="C182FF"/>
                </a:solidFill>
              </a:rPr>
              <a:t>sports </a:t>
            </a:r>
            <a:br>
              <a:rPr b="1" dirty="0">
                <a:solidFill>
                  <a:srgbClr val="C182FF"/>
                </a:solidFill>
              </a:rPr>
            </a:br>
            <a:r>
              <a:rPr b="1" dirty="0">
                <a:solidFill>
                  <a:srgbClr val="C182FF"/>
                </a:solidFill>
              </a:rPr>
              <a:t>centres</a:t>
            </a:r>
            <a:r>
              <a:rPr dirty="0"/>
              <a:t>, </a:t>
            </a:r>
            <a:r>
              <a:rPr b="1" dirty="0">
                <a:solidFill>
                  <a:srgbClr val="C182FF"/>
                </a:solidFill>
              </a:rPr>
              <a:t>facilities in schools</a:t>
            </a:r>
            <a:r>
              <a:rPr dirty="0"/>
              <a:t> and </a:t>
            </a:r>
            <a:r>
              <a:rPr b="1" dirty="0">
                <a:solidFill>
                  <a:srgbClr val="C182FF"/>
                </a:solidFill>
              </a:rPr>
              <a:t>youth centres</a:t>
            </a:r>
            <a:r>
              <a:rPr dirty="0"/>
              <a:t>.</a:t>
            </a:r>
          </a:p>
          <a:p>
            <a:pPr marL="504748" lvl="1" indent="-504748" defTabSz="560831">
              <a:spcBef>
                <a:spcPts val="1600"/>
              </a:spcBef>
              <a:buClr>
                <a:srgbClr val="C182FF"/>
              </a:buClr>
              <a:buSzPct val="100000"/>
              <a:buFont typeface="Lucida Grande"/>
              <a:buChar char="•"/>
              <a:defRPr sz="3455"/>
            </a:pPr>
            <a:r>
              <a:rPr b="1" dirty="0">
                <a:solidFill>
                  <a:srgbClr val="C182FF"/>
                </a:solidFill>
              </a:rPr>
              <a:t>Dual-use facilities</a:t>
            </a:r>
            <a:r>
              <a:rPr dirty="0"/>
              <a:t> are usually located in schools. Students use the facilities in the day and local leagues and clubs hire them in the evening.</a:t>
            </a:r>
          </a:p>
          <a:p>
            <a:pPr marL="504748" lvl="1" indent="-504748" defTabSz="560831">
              <a:spcBef>
                <a:spcPts val="1600"/>
              </a:spcBef>
              <a:buClr>
                <a:srgbClr val="C182FF"/>
              </a:buClr>
              <a:buSzPct val="100000"/>
              <a:buFont typeface="Lucida Grande"/>
              <a:buChar char="•"/>
              <a:defRPr sz="3455"/>
            </a:pPr>
            <a:r>
              <a:rPr dirty="0"/>
              <a:t>These facilities in particular have a large responsibility for </a:t>
            </a:r>
            <a:r>
              <a:rPr b="1" dirty="0">
                <a:solidFill>
                  <a:srgbClr val="C182FF"/>
                </a:solidFill>
              </a:rPr>
              <a:t>raising participation</a:t>
            </a:r>
            <a:r>
              <a:rPr dirty="0"/>
              <a:t> in sport.</a:t>
            </a:r>
          </a:p>
          <a:p>
            <a:pPr marL="504748" lvl="1" indent="-504748" defTabSz="560831">
              <a:spcBef>
                <a:spcPts val="1600"/>
              </a:spcBef>
              <a:buClr>
                <a:srgbClr val="C182FF"/>
              </a:buClr>
              <a:buSzPct val="100000"/>
              <a:buFont typeface="Lucida Grande"/>
              <a:buChar char="•"/>
              <a:defRPr sz="3455"/>
            </a:pPr>
            <a:r>
              <a:rPr dirty="0"/>
              <a:t>Facilities are generally </a:t>
            </a:r>
            <a:r>
              <a:rPr b="1" dirty="0">
                <a:solidFill>
                  <a:srgbClr val="C182FF"/>
                </a:solidFill>
              </a:rPr>
              <a:t>affordable</a:t>
            </a:r>
            <a:r>
              <a:rPr dirty="0"/>
              <a:t> offering discounts to pensioners, the unemployed and students.</a:t>
            </a:r>
          </a:p>
          <a:p>
            <a:pPr marL="504748" lvl="1" indent="-504748" defTabSz="560831">
              <a:spcBef>
                <a:spcPts val="1600"/>
              </a:spcBef>
              <a:buClr>
                <a:srgbClr val="C182FF"/>
              </a:buClr>
              <a:buSzPct val="100000"/>
              <a:buFont typeface="Lucida Grande"/>
              <a:buChar char="•"/>
              <a:defRPr sz="3455"/>
            </a:pPr>
            <a:r>
              <a:rPr b="1" dirty="0">
                <a:solidFill>
                  <a:srgbClr val="C182FF"/>
                </a:solidFill>
              </a:rPr>
              <a:t>Clubs</a:t>
            </a:r>
            <a:r>
              <a:rPr dirty="0"/>
              <a:t> can be based at the sports centre.</a:t>
            </a:r>
          </a:p>
        </p:txBody>
      </p:sp>
      <p:pic>
        <p:nvPicPr>
          <p:cNvPr id="220" name="playing field.jpg"/>
          <p:cNvPicPr>
            <a:picLocks noChangeAspect="1"/>
          </p:cNvPicPr>
          <p:nvPr/>
        </p:nvPicPr>
        <p:blipFill>
          <a:blip r:embed="rId2"/>
          <a:srcRect l="19844" t="3542" r="14237" b="22946"/>
          <a:stretch>
            <a:fillRect/>
          </a:stretch>
        </p:blipFill>
        <p:spPr>
          <a:xfrm>
            <a:off x="9792631" y="1764136"/>
            <a:ext cx="3081339" cy="1976836"/>
          </a:xfrm>
          <a:custGeom>
            <a:avLst/>
            <a:gdLst/>
            <a:ahLst/>
            <a:cxnLst>
              <a:cxn ang="0">
                <a:pos x="wd2" y="hd2"/>
              </a:cxn>
              <a:cxn ang="5400000">
                <a:pos x="wd2" y="hd2"/>
              </a:cxn>
              <a:cxn ang="10800000">
                <a:pos x="wd2" y="hd2"/>
              </a:cxn>
              <a:cxn ang="16200000">
                <a:pos x="wd2" y="hd2"/>
              </a:cxn>
            </a:cxnLst>
            <a:rect l="0" t="0" r="r" b="b"/>
            <a:pathLst>
              <a:path w="21600" h="21600" extrusionOk="0">
                <a:moveTo>
                  <a:pt x="1335" y="0"/>
                </a:moveTo>
                <a:cubicBezTo>
                  <a:pt x="598" y="0"/>
                  <a:pt x="0" y="932"/>
                  <a:pt x="0" y="2082"/>
                </a:cubicBezTo>
                <a:lnTo>
                  <a:pt x="0" y="19518"/>
                </a:lnTo>
                <a:cubicBezTo>
                  <a:pt x="0" y="20668"/>
                  <a:pt x="598" y="21600"/>
                  <a:pt x="1335" y="21600"/>
                </a:cubicBezTo>
                <a:lnTo>
                  <a:pt x="20265" y="21600"/>
                </a:lnTo>
                <a:cubicBezTo>
                  <a:pt x="21002" y="21600"/>
                  <a:pt x="21600" y="20668"/>
                  <a:pt x="21600" y="19518"/>
                </a:cubicBezTo>
                <a:lnTo>
                  <a:pt x="21600" y="2082"/>
                </a:lnTo>
                <a:cubicBezTo>
                  <a:pt x="21600" y="932"/>
                  <a:pt x="21002" y="0"/>
                  <a:pt x="20265" y="0"/>
                </a:cubicBezTo>
                <a:lnTo>
                  <a:pt x="1335" y="0"/>
                </a:lnTo>
                <a:close/>
              </a:path>
            </a:pathLst>
          </a:custGeom>
          <a:ln w="12700">
            <a:miter lim="400000"/>
          </a:ln>
        </p:spPr>
      </p:pic>
      <p:sp>
        <p:nvSpPr>
          <p:cNvPr id="221" name="Shape 221"/>
          <p:cNvSpPr/>
          <p:nvPr/>
        </p:nvSpPr>
        <p:spPr>
          <a:xfrm>
            <a:off x="2612620" y="821878"/>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19">
                                            <p:bg/>
                                          </p:spTgt>
                                        </p:tgtEl>
                                        <p:attrNameLst>
                                          <p:attrName>style.visibility</p:attrName>
                                        </p:attrNameLst>
                                      </p:cBhvr>
                                      <p:to>
                                        <p:strVal val="visible"/>
                                      </p:to>
                                    </p:set>
                                    <p:animEffect transition="in" filter="wipe(left)">
                                      <p:cBhvr>
                                        <p:cTn id="7" dur="1000"/>
                                        <p:tgtEl>
                                          <p:spTgt spid="219">
                                            <p:bg/>
                                          </p:spTgt>
                                        </p:tgtEl>
                                      </p:cBhvr>
                                    </p:animEffect>
                                  </p:childTnLst>
                                </p:cTn>
                              </p:par>
                              <p:par>
                                <p:cTn id="8" presetID="22" presetClass="entr" presetSubtype="8" fill="hold" grpId="0" nodeType="withEffect">
                                  <p:stCondLst>
                                    <p:cond delay="0"/>
                                  </p:stCondLst>
                                  <p:iterate>
                                    <p:tmAbs val="0"/>
                                  </p:iterate>
                                  <p:childTnLst>
                                    <p:set>
                                      <p:cBhvr>
                                        <p:cTn id="9" fill="hold"/>
                                        <p:tgtEl>
                                          <p:spTgt spid="219">
                                            <p:txEl>
                                              <p:pRg st="0" end="0"/>
                                            </p:txEl>
                                          </p:spTgt>
                                        </p:tgtEl>
                                        <p:attrNameLst>
                                          <p:attrName>style.visibility</p:attrName>
                                        </p:attrNameLst>
                                      </p:cBhvr>
                                      <p:to>
                                        <p:strVal val="visible"/>
                                      </p:to>
                                    </p:set>
                                    <p:animEffect transition="in" filter="wipe(left)">
                                      <p:cBhvr>
                                        <p:cTn id="10" dur="1000"/>
                                        <p:tgtEl>
                                          <p:spTgt spid="21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19">
                                            <p:txEl>
                                              <p:pRg st="1" end="1"/>
                                            </p:txEl>
                                          </p:spTgt>
                                        </p:tgtEl>
                                        <p:attrNameLst>
                                          <p:attrName>style.visibility</p:attrName>
                                        </p:attrNameLst>
                                      </p:cBhvr>
                                      <p:to>
                                        <p:strVal val="visible"/>
                                      </p:to>
                                    </p:set>
                                    <p:animEffect transition="in" filter="wipe(left)">
                                      <p:cBhvr>
                                        <p:cTn id="15" dur="1000"/>
                                        <p:tgtEl>
                                          <p:spTgt spid="21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19">
                                            <p:txEl>
                                              <p:pRg st="2" end="2"/>
                                            </p:txEl>
                                          </p:spTgt>
                                        </p:tgtEl>
                                        <p:attrNameLst>
                                          <p:attrName>style.visibility</p:attrName>
                                        </p:attrNameLst>
                                      </p:cBhvr>
                                      <p:to>
                                        <p:strVal val="visible"/>
                                      </p:to>
                                    </p:set>
                                    <p:animEffect transition="in" filter="wipe(left)">
                                      <p:cBhvr>
                                        <p:cTn id="20" dur="1000"/>
                                        <p:tgtEl>
                                          <p:spTgt spid="21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19">
                                            <p:txEl>
                                              <p:pRg st="3" end="3"/>
                                            </p:txEl>
                                          </p:spTgt>
                                        </p:tgtEl>
                                        <p:attrNameLst>
                                          <p:attrName>style.visibility</p:attrName>
                                        </p:attrNameLst>
                                      </p:cBhvr>
                                      <p:to>
                                        <p:strVal val="visible"/>
                                      </p:to>
                                    </p:set>
                                    <p:animEffect transition="in" filter="wipe(left)">
                                      <p:cBhvr>
                                        <p:cTn id="25" dur="1000"/>
                                        <p:tgtEl>
                                          <p:spTgt spid="21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19">
                                            <p:txEl>
                                              <p:pRg st="4" end="4"/>
                                            </p:txEl>
                                          </p:spTgt>
                                        </p:tgtEl>
                                        <p:attrNameLst>
                                          <p:attrName>style.visibility</p:attrName>
                                        </p:attrNameLst>
                                      </p:cBhvr>
                                      <p:to>
                                        <p:strVal val="visible"/>
                                      </p:to>
                                    </p:set>
                                    <p:animEffect transition="in" filter="wipe(left)">
                                      <p:cBhvr>
                                        <p:cTn id="30" dur="1000"/>
                                        <p:tgtEl>
                                          <p:spTgt spid="21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219">
                                            <p:txEl>
                                              <p:pRg st="5" end="5"/>
                                            </p:txEl>
                                          </p:spTgt>
                                        </p:tgtEl>
                                        <p:attrNameLst>
                                          <p:attrName>style.visibility</p:attrName>
                                        </p:attrNameLst>
                                      </p:cBhvr>
                                      <p:to>
                                        <p:strVal val="visible"/>
                                      </p:to>
                                    </p:set>
                                    <p:animEffect transition="in" filter="wipe(left)">
                                      <p:cBhvr>
                                        <p:cTn id="35" dur="1000"/>
                                        <p:tgtEl>
                                          <p:spTgt spid="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uild="p" bldLvl="5"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body" idx="1"/>
          </p:nvPr>
        </p:nvSpPr>
        <p:spPr>
          <a:prstGeom prst="rect">
            <a:avLst/>
          </a:prstGeom>
        </p:spPr>
        <p:txBody>
          <a:bodyPr>
            <a:normAutofit lnSpcReduction="10000"/>
          </a:bodyPr>
          <a:lstStyle/>
          <a:p>
            <a:pPr defTabSz="508254">
              <a:spcBef>
                <a:spcPts val="1400"/>
              </a:spcBef>
              <a:defRPr sz="3132"/>
            </a:pPr>
            <a:r>
              <a:rPr b="1" dirty="0">
                <a:solidFill>
                  <a:srgbClr val="C182FF"/>
                </a:solidFill>
              </a:rPr>
              <a:t>Schools</a:t>
            </a:r>
            <a:r>
              <a:rPr dirty="0"/>
              <a:t> play a fundamental role in </a:t>
            </a:r>
            <a:r>
              <a:rPr b="1" dirty="0">
                <a:solidFill>
                  <a:srgbClr val="C182FF"/>
                </a:solidFill>
              </a:rPr>
              <a:t>encouraging young people</a:t>
            </a:r>
            <a:r>
              <a:rPr dirty="0"/>
              <a:t> to take part in sport. They do this in a number of ways.</a:t>
            </a:r>
          </a:p>
          <a:p>
            <a:pPr marL="457428" lvl="1" indent="-457428" defTabSz="508254">
              <a:spcBef>
                <a:spcPts val="1400"/>
              </a:spcBef>
              <a:buClr>
                <a:srgbClr val="C182FF"/>
              </a:buClr>
              <a:buSzPct val="100000"/>
              <a:buFont typeface="Lucida Grande"/>
              <a:buChar char="•"/>
              <a:defRPr sz="3132"/>
            </a:pPr>
            <a:r>
              <a:rPr dirty="0"/>
              <a:t>PE lessons are </a:t>
            </a:r>
            <a:r>
              <a:rPr b="1" dirty="0">
                <a:solidFill>
                  <a:srgbClr val="C182FF"/>
                </a:solidFill>
              </a:rPr>
              <a:t>compulsory</a:t>
            </a:r>
            <a:r>
              <a:rPr dirty="0"/>
              <a:t> which provides an opportunity to promote physical activity.</a:t>
            </a:r>
          </a:p>
          <a:p>
            <a:pPr marL="457428" lvl="1" indent="-457428" defTabSz="508254">
              <a:spcBef>
                <a:spcPts val="1400"/>
              </a:spcBef>
              <a:buClr>
                <a:srgbClr val="C182FF"/>
              </a:buClr>
              <a:buSzPct val="100000"/>
              <a:buFont typeface="Lucida Grande"/>
              <a:buChar char="•"/>
              <a:defRPr sz="3132"/>
            </a:pPr>
            <a:r>
              <a:rPr dirty="0"/>
              <a:t>They offer </a:t>
            </a:r>
            <a:r>
              <a:rPr b="1" dirty="0">
                <a:solidFill>
                  <a:srgbClr val="C182FF"/>
                </a:solidFill>
              </a:rPr>
              <a:t>extra-curricular activities</a:t>
            </a:r>
            <a:r>
              <a:rPr dirty="0"/>
              <a:t>.</a:t>
            </a:r>
          </a:p>
          <a:p>
            <a:pPr marL="457428" lvl="1" indent="-457428" defTabSz="508254">
              <a:spcBef>
                <a:spcPts val="1400"/>
              </a:spcBef>
              <a:buClr>
                <a:srgbClr val="C182FF"/>
              </a:buClr>
              <a:buSzPct val="100000"/>
              <a:buFont typeface="Lucida Grande"/>
              <a:buChar char="•"/>
              <a:defRPr sz="3132"/>
            </a:pPr>
            <a:r>
              <a:rPr dirty="0"/>
              <a:t>School based </a:t>
            </a:r>
            <a:r>
              <a:rPr b="1" dirty="0">
                <a:solidFill>
                  <a:srgbClr val="C182FF"/>
                </a:solidFill>
              </a:rPr>
              <a:t>sports clubs</a:t>
            </a:r>
            <a:r>
              <a:rPr dirty="0"/>
              <a:t>.</a:t>
            </a:r>
          </a:p>
          <a:p>
            <a:pPr marL="457428" lvl="1" indent="-457428" defTabSz="508254">
              <a:spcBef>
                <a:spcPts val="1400"/>
              </a:spcBef>
              <a:buClr>
                <a:srgbClr val="C182FF"/>
              </a:buClr>
              <a:buSzPct val="100000"/>
              <a:buFont typeface="Lucida Grande"/>
              <a:buChar char="•"/>
              <a:defRPr sz="3132"/>
            </a:pPr>
            <a:r>
              <a:rPr b="1" dirty="0">
                <a:solidFill>
                  <a:srgbClr val="C182FF"/>
                </a:solidFill>
              </a:rPr>
              <a:t>Examination courses</a:t>
            </a:r>
            <a:r>
              <a:rPr dirty="0"/>
              <a:t> such </a:t>
            </a:r>
            <a:r>
              <a:rPr lang="en-AU"/>
              <a:t>as </a:t>
            </a:r>
            <a:r>
              <a:t>GCSE </a:t>
            </a:r>
            <a:r>
              <a:rPr dirty="0"/>
              <a:t>PE.</a:t>
            </a:r>
          </a:p>
          <a:p>
            <a:pPr marL="457428" lvl="1" indent="-457428" defTabSz="508254">
              <a:spcBef>
                <a:spcPts val="1400"/>
              </a:spcBef>
              <a:buClr>
                <a:srgbClr val="C182FF"/>
              </a:buClr>
              <a:buSzPct val="100000"/>
              <a:buFont typeface="Lucida Grande"/>
              <a:buChar char="•"/>
              <a:defRPr sz="3132"/>
            </a:pPr>
            <a:r>
              <a:rPr b="1" dirty="0">
                <a:solidFill>
                  <a:srgbClr val="C182FF"/>
                </a:solidFill>
              </a:rPr>
              <a:t>Links with local clubs</a:t>
            </a:r>
            <a:r>
              <a:rPr dirty="0"/>
              <a:t> and School Sports Partnerships.</a:t>
            </a:r>
          </a:p>
          <a:p>
            <a:pPr marL="457428" lvl="1" indent="-457428" defTabSz="508254">
              <a:spcBef>
                <a:spcPts val="1400"/>
              </a:spcBef>
              <a:buClr>
                <a:srgbClr val="C182FF"/>
              </a:buClr>
              <a:buSzPct val="100000"/>
              <a:buFont typeface="Lucida Grande"/>
              <a:buChar char="•"/>
              <a:defRPr sz="3132"/>
            </a:pPr>
            <a:r>
              <a:rPr dirty="0"/>
              <a:t>Offer </a:t>
            </a:r>
            <a:r>
              <a:rPr b="1" dirty="0">
                <a:solidFill>
                  <a:srgbClr val="C182FF"/>
                </a:solidFill>
              </a:rPr>
              <a:t>facilities</a:t>
            </a:r>
            <a:r>
              <a:rPr dirty="0"/>
              <a:t> for </a:t>
            </a:r>
            <a:r>
              <a:rPr b="1" dirty="0">
                <a:solidFill>
                  <a:srgbClr val="C182FF"/>
                </a:solidFill>
              </a:rPr>
              <a:t>dual use</a:t>
            </a:r>
            <a:r>
              <a:rPr dirty="0">
                <a:solidFill>
                  <a:srgbClr val="008FC7"/>
                </a:solidFill>
              </a:rPr>
              <a:t> </a:t>
            </a:r>
            <a:r>
              <a:rPr dirty="0"/>
              <a:t>by local clubs and leagues.</a:t>
            </a:r>
          </a:p>
          <a:p>
            <a:pPr marL="457428" lvl="1" indent="-457428" defTabSz="508254">
              <a:spcBef>
                <a:spcPts val="1400"/>
              </a:spcBef>
              <a:buClr>
                <a:srgbClr val="C182FF"/>
              </a:buClr>
              <a:buSzPct val="100000"/>
              <a:buFont typeface="Lucida Grande"/>
              <a:buChar char="•"/>
              <a:defRPr sz="3132"/>
            </a:pPr>
            <a:r>
              <a:rPr b="1" dirty="0">
                <a:solidFill>
                  <a:srgbClr val="C182FF"/>
                </a:solidFill>
              </a:rPr>
              <a:t>Use local facilities</a:t>
            </a:r>
            <a:r>
              <a:rPr dirty="0"/>
              <a:t> in the community i.e. water sports centres and rock climbing walls.</a:t>
            </a:r>
          </a:p>
          <a:p>
            <a:pPr marL="457428" lvl="1" indent="-457428" defTabSz="508254">
              <a:spcBef>
                <a:spcPts val="1400"/>
              </a:spcBef>
              <a:buClr>
                <a:srgbClr val="C182FF"/>
              </a:buClr>
              <a:buSzPct val="100000"/>
              <a:buFont typeface="Lucida Grande"/>
              <a:buChar char="•"/>
              <a:defRPr sz="3132"/>
            </a:pPr>
            <a:r>
              <a:rPr dirty="0"/>
              <a:t>School sports </a:t>
            </a:r>
            <a:r>
              <a:rPr b="1" dirty="0">
                <a:solidFill>
                  <a:srgbClr val="C182FF"/>
                </a:solidFill>
              </a:rPr>
              <a:t>bulletins</a:t>
            </a:r>
            <a:r>
              <a:rPr dirty="0">
                <a:solidFill>
                  <a:srgbClr val="008FC7"/>
                </a:solidFill>
              </a:rPr>
              <a:t> </a:t>
            </a:r>
            <a:r>
              <a:rPr dirty="0"/>
              <a:t>and </a:t>
            </a:r>
            <a:r>
              <a:rPr b="1" dirty="0">
                <a:solidFill>
                  <a:srgbClr val="C182FF"/>
                </a:solidFill>
              </a:rPr>
              <a:t>newsletters</a:t>
            </a:r>
            <a:r>
              <a:rPr dirty="0"/>
              <a:t>.</a:t>
            </a:r>
          </a:p>
        </p:txBody>
      </p:sp>
      <p:pic>
        <p:nvPicPr>
          <p:cNvPr id="224" name="Student - ball.jpg"/>
          <p:cNvPicPr>
            <a:picLocks noChangeAspect="1"/>
          </p:cNvPicPr>
          <p:nvPr/>
        </p:nvPicPr>
        <p:blipFill>
          <a:blip r:embed="rId2"/>
          <a:srcRect l="5376" t="11275" r="3234" b="14831"/>
          <a:stretch>
            <a:fillRect/>
          </a:stretch>
        </p:blipFill>
        <p:spPr>
          <a:xfrm>
            <a:off x="9374524" y="4231299"/>
            <a:ext cx="2444620" cy="1968898"/>
          </a:xfrm>
          <a:custGeom>
            <a:avLst/>
            <a:gdLst/>
            <a:ahLst/>
            <a:cxnLst>
              <a:cxn ang="0">
                <a:pos x="wd2" y="hd2"/>
              </a:cxn>
              <a:cxn ang="5400000">
                <a:pos x="wd2" y="hd2"/>
              </a:cxn>
              <a:cxn ang="10800000">
                <a:pos x="wd2" y="hd2"/>
              </a:cxn>
              <a:cxn ang="16200000">
                <a:pos x="wd2" y="hd2"/>
              </a:cxn>
            </a:cxnLst>
            <a:rect l="0" t="0" r="r" b="b"/>
            <a:pathLst>
              <a:path w="21570" h="21600" extrusionOk="0">
                <a:moveTo>
                  <a:pt x="11114" y="0"/>
                </a:moveTo>
                <a:cubicBezTo>
                  <a:pt x="10973" y="0"/>
                  <a:pt x="10073" y="204"/>
                  <a:pt x="8586" y="575"/>
                </a:cubicBezTo>
                <a:cubicBezTo>
                  <a:pt x="5704" y="1294"/>
                  <a:pt x="3138" y="2112"/>
                  <a:pt x="804" y="3052"/>
                </a:cubicBezTo>
                <a:cubicBezTo>
                  <a:pt x="-27" y="3387"/>
                  <a:pt x="-6" y="3374"/>
                  <a:pt x="3" y="3448"/>
                </a:cubicBezTo>
                <a:cubicBezTo>
                  <a:pt x="9" y="3507"/>
                  <a:pt x="22" y="3508"/>
                  <a:pt x="265" y="3505"/>
                </a:cubicBezTo>
                <a:cubicBezTo>
                  <a:pt x="2204" y="3477"/>
                  <a:pt x="4853" y="3462"/>
                  <a:pt x="5101" y="3479"/>
                </a:cubicBezTo>
                <a:cubicBezTo>
                  <a:pt x="5476" y="3504"/>
                  <a:pt x="5440" y="3461"/>
                  <a:pt x="5511" y="3984"/>
                </a:cubicBezTo>
                <a:cubicBezTo>
                  <a:pt x="5610" y="4709"/>
                  <a:pt x="5604" y="5652"/>
                  <a:pt x="5497" y="6374"/>
                </a:cubicBezTo>
                <a:cubicBezTo>
                  <a:pt x="5390" y="7094"/>
                  <a:pt x="5205" y="7777"/>
                  <a:pt x="5105" y="7824"/>
                </a:cubicBezTo>
                <a:cubicBezTo>
                  <a:pt x="5074" y="7839"/>
                  <a:pt x="5036" y="7903"/>
                  <a:pt x="5007" y="7990"/>
                </a:cubicBezTo>
                <a:lnTo>
                  <a:pt x="4958" y="8133"/>
                </a:lnTo>
                <a:lnTo>
                  <a:pt x="5028" y="8151"/>
                </a:lnTo>
                <a:cubicBezTo>
                  <a:pt x="5066" y="8160"/>
                  <a:pt x="5129" y="8168"/>
                  <a:pt x="5164" y="8168"/>
                </a:cubicBezTo>
                <a:cubicBezTo>
                  <a:pt x="5200" y="8168"/>
                  <a:pt x="5235" y="8177"/>
                  <a:pt x="5241" y="8190"/>
                </a:cubicBezTo>
                <a:cubicBezTo>
                  <a:pt x="5248" y="8202"/>
                  <a:pt x="5200" y="8327"/>
                  <a:pt x="5136" y="8468"/>
                </a:cubicBezTo>
                <a:cubicBezTo>
                  <a:pt x="4822" y="9159"/>
                  <a:pt x="4511" y="10105"/>
                  <a:pt x="4369" y="10798"/>
                </a:cubicBezTo>
                <a:cubicBezTo>
                  <a:pt x="4190" y="11679"/>
                  <a:pt x="4152" y="12840"/>
                  <a:pt x="4275" y="13815"/>
                </a:cubicBezTo>
                <a:cubicBezTo>
                  <a:pt x="4402" y="14829"/>
                  <a:pt x="4545" y="15341"/>
                  <a:pt x="4944" y="16236"/>
                </a:cubicBezTo>
                <a:cubicBezTo>
                  <a:pt x="5048" y="16470"/>
                  <a:pt x="5197" y="16773"/>
                  <a:pt x="5336" y="17041"/>
                </a:cubicBezTo>
                <a:cubicBezTo>
                  <a:pt x="5364" y="17085"/>
                  <a:pt x="5388" y="17121"/>
                  <a:pt x="5441" y="17216"/>
                </a:cubicBezTo>
                <a:cubicBezTo>
                  <a:pt x="5752" y="17774"/>
                  <a:pt x="5970" y="18091"/>
                  <a:pt x="6435" y="18665"/>
                </a:cubicBezTo>
                <a:cubicBezTo>
                  <a:pt x="6562" y="18822"/>
                  <a:pt x="6597" y="18873"/>
                  <a:pt x="6663" y="18957"/>
                </a:cubicBezTo>
                <a:cubicBezTo>
                  <a:pt x="6696" y="18987"/>
                  <a:pt x="6747" y="19035"/>
                  <a:pt x="6828" y="19127"/>
                </a:cubicBezTo>
                <a:cubicBezTo>
                  <a:pt x="6909" y="19220"/>
                  <a:pt x="6960" y="19283"/>
                  <a:pt x="6982" y="19327"/>
                </a:cubicBezTo>
                <a:cubicBezTo>
                  <a:pt x="7000" y="19334"/>
                  <a:pt x="7031" y="19356"/>
                  <a:pt x="7069" y="19393"/>
                </a:cubicBezTo>
                <a:cubicBezTo>
                  <a:pt x="7087" y="19409"/>
                  <a:pt x="7091" y="19412"/>
                  <a:pt x="7101" y="19423"/>
                </a:cubicBezTo>
                <a:cubicBezTo>
                  <a:pt x="7105" y="19425"/>
                  <a:pt x="7111" y="19432"/>
                  <a:pt x="7115" y="19432"/>
                </a:cubicBezTo>
                <a:cubicBezTo>
                  <a:pt x="7133" y="19432"/>
                  <a:pt x="7251" y="19531"/>
                  <a:pt x="7381" y="19654"/>
                </a:cubicBezTo>
                <a:cubicBezTo>
                  <a:pt x="7626" y="19885"/>
                  <a:pt x="7907" y="20103"/>
                  <a:pt x="8151" y="20255"/>
                </a:cubicBezTo>
                <a:cubicBezTo>
                  <a:pt x="8177" y="20271"/>
                  <a:pt x="8186" y="20285"/>
                  <a:pt x="8204" y="20298"/>
                </a:cubicBezTo>
                <a:cubicBezTo>
                  <a:pt x="8274" y="20320"/>
                  <a:pt x="8391" y="20366"/>
                  <a:pt x="8526" y="20429"/>
                </a:cubicBezTo>
                <a:cubicBezTo>
                  <a:pt x="8697" y="20509"/>
                  <a:pt x="8970" y="20619"/>
                  <a:pt x="9128" y="20677"/>
                </a:cubicBezTo>
                <a:cubicBezTo>
                  <a:pt x="9213" y="20708"/>
                  <a:pt x="9286" y="20742"/>
                  <a:pt x="9346" y="20768"/>
                </a:cubicBezTo>
                <a:cubicBezTo>
                  <a:pt x="9393" y="20763"/>
                  <a:pt x="9454" y="20775"/>
                  <a:pt x="9559" y="20808"/>
                </a:cubicBezTo>
                <a:cubicBezTo>
                  <a:pt x="9567" y="20810"/>
                  <a:pt x="9572" y="20814"/>
                  <a:pt x="9580" y="20816"/>
                </a:cubicBezTo>
                <a:cubicBezTo>
                  <a:pt x="9611" y="20814"/>
                  <a:pt x="9660" y="20823"/>
                  <a:pt x="9762" y="20847"/>
                </a:cubicBezTo>
                <a:cubicBezTo>
                  <a:pt x="9875" y="20873"/>
                  <a:pt x="10077" y="20916"/>
                  <a:pt x="10211" y="20943"/>
                </a:cubicBezTo>
                <a:cubicBezTo>
                  <a:pt x="10256" y="20952"/>
                  <a:pt x="10290" y="20963"/>
                  <a:pt x="10326" y="20973"/>
                </a:cubicBezTo>
                <a:cubicBezTo>
                  <a:pt x="10347" y="20974"/>
                  <a:pt x="10372" y="20972"/>
                  <a:pt x="10393" y="20973"/>
                </a:cubicBezTo>
                <a:cubicBezTo>
                  <a:pt x="10491" y="20979"/>
                  <a:pt x="10585" y="20991"/>
                  <a:pt x="10683" y="21012"/>
                </a:cubicBezTo>
                <a:cubicBezTo>
                  <a:pt x="10693" y="21008"/>
                  <a:pt x="10707" y="21008"/>
                  <a:pt x="10722" y="21008"/>
                </a:cubicBezTo>
                <a:cubicBezTo>
                  <a:pt x="10756" y="21008"/>
                  <a:pt x="10843" y="21055"/>
                  <a:pt x="10925" y="21112"/>
                </a:cubicBezTo>
                <a:cubicBezTo>
                  <a:pt x="10911" y="21085"/>
                  <a:pt x="10922" y="21064"/>
                  <a:pt x="10967" y="21064"/>
                </a:cubicBezTo>
                <a:cubicBezTo>
                  <a:pt x="10989" y="21064"/>
                  <a:pt x="11031" y="21080"/>
                  <a:pt x="11075" y="21104"/>
                </a:cubicBezTo>
                <a:cubicBezTo>
                  <a:pt x="11156" y="21139"/>
                  <a:pt x="11245" y="21199"/>
                  <a:pt x="11300" y="21260"/>
                </a:cubicBezTo>
                <a:cubicBezTo>
                  <a:pt x="11309" y="21271"/>
                  <a:pt x="11313" y="21280"/>
                  <a:pt x="11321" y="21291"/>
                </a:cubicBezTo>
                <a:cubicBezTo>
                  <a:pt x="11325" y="21296"/>
                  <a:pt x="11335" y="21304"/>
                  <a:pt x="11338" y="21308"/>
                </a:cubicBezTo>
                <a:cubicBezTo>
                  <a:pt x="11347" y="21322"/>
                  <a:pt x="11350" y="21331"/>
                  <a:pt x="11356" y="21343"/>
                </a:cubicBezTo>
                <a:cubicBezTo>
                  <a:pt x="11360" y="21353"/>
                  <a:pt x="11367" y="21364"/>
                  <a:pt x="11370" y="21374"/>
                </a:cubicBezTo>
                <a:cubicBezTo>
                  <a:pt x="11375" y="21391"/>
                  <a:pt x="11377" y="21406"/>
                  <a:pt x="11377" y="21421"/>
                </a:cubicBezTo>
                <a:cubicBezTo>
                  <a:pt x="11376" y="21425"/>
                  <a:pt x="11377" y="21431"/>
                  <a:pt x="11377" y="21435"/>
                </a:cubicBezTo>
                <a:cubicBezTo>
                  <a:pt x="11369" y="21500"/>
                  <a:pt x="11311" y="21553"/>
                  <a:pt x="11202" y="21600"/>
                </a:cubicBezTo>
                <a:cubicBezTo>
                  <a:pt x="11288" y="21573"/>
                  <a:pt x="11351" y="21548"/>
                  <a:pt x="11377" y="21522"/>
                </a:cubicBezTo>
                <a:cubicBezTo>
                  <a:pt x="11419" y="21478"/>
                  <a:pt x="11416" y="21366"/>
                  <a:pt x="11373" y="21321"/>
                </a:cubicBezTo>
                <a:cubicBezTo>
                  <a:pt x="11354" y="21302"/>
                  <a:pt x="11338" y="21268"/>
                  <a:pt x="11338" y="21247"/>
                </a:cubicBezTo>
                <a:cubicBezTo>
                  <a:pt x="11338" y="21196"/>
                  <a:pt x="11308" y="21177"/>
                  <a:pt x="11170" y="21138"/>
                </a:cubicBezTo>
                <a:cubicBezTo>
                  <a:pt x="11093" y="21117"/>
                  <a:pt x="11051" y="21092"/>
                  <a:pt x="11051" y="21064"/>
                </a:cubicBezTo>
                <a:cubicBezTo>
                  <a:pt x="11051" y="21032"/>
                  <a:pt x="11102" y="21017"/>
                  <a:pt x="11272" y="20999"/>
                </a:cubicBezTo>
                <a:cubicBezTo>
                  <a:pt x="11493" y="20976"/>
                  <a:pt x="11594" y="20968"/>
                  <a:pt x="11646" y="20973"/>
                </a:cubicBezTo>
                <a:cubicBezTo>
                  <a:pt x="11675" y="20960"/>
                  <a:pt x="11705" y="20944"/>
                  <a:pt x="11755" y="20934"/>
                </a:cubicBezTo>
                <a:cubicBezTo>
                  <a:pt x="11812" y="20923"/>
                  <a:pt x="11959" y="20885"/>
                  <a:pt x="12084" y="20847"/>
                </a:cubicBezTo>
                <a:cubicBezTo>
                  <a:pt x="12173" y="20820"/>
                  <a:pt x="12234" y="20804"/>
                  <a:pt x="12277" y="20799"/>
                </a:cubicBezTo>
                <a:cubicBezTo>
                  <a:pt x="12511" y="20721"/>
                  <a:pt x="12918" y="20573"/>
                  <a:pt x="13149" y="20477"/>
                </a:cubicBezTo>
                <a:cubicBezTo>
                  <a:pt x="13428" y="20361"/>
                  <a:pt x="13555" y="20315"/>
                  <a:pt x="13611" y="20307"/>
                </a:cubicBezTo>
                <a:cubicBezTo>
                  <a:pt x="13823" y="20274"/>
                  <a:pt x="14070" y="20160"/>
                  <a:pt x="14052" y="20102"/>
                </a:cubicBezTo>
                <a:cubicBezTo>
                  <a:pt x="14046" y="20082"/>
                  <a:pt x="14059" y="20042"/>
                  <a:pt x="14084" y="20015"/>
                </a:cubicBezTo>
                <a:cubicBezTo>
                  <a:pt x="14111" y="19984"/>
                  <a:pt x="14128" y="19982"/>
                  <a:pt x="14147" y="19993"/>
                </a:cubicBezTo>
                <a:cubicBezTo>
                  <a:pt x="14176" y="19957"/>
                  <a:pt x="14242" y="19907"/>
                  <a:pt x="14427" y="19780"/>
                </a:cubicBezTo>
                <a:cubicBezTo>
                  <a:pt x="14698" y="19594"/>
                  <a:pt x="14988" y="19380"/>
                  <a:pt x="15152" y="19240"/>
                </a:cubicBezTo>
                <a:cubicBezTo>
                  <a:pt x="15211" y="19189"/>
                  <a:pt x="15260" y="19155"/>
                  <a:pt x="15299" y="19131"/>
                </a:cubicBezTo>
                <a:cubicBezTo>
                  <a:pt x="15329" y="19104"/>
                  <a:pt x="15357" y="19072"/>
                  <a:pt x="15386" y="19044"/>
                </a:cubicBezTo>
                <a:cubicBezTo>
                  <a:pt x="15392" y="19037"/>
                  <a:pt x="15402" y="19030"/>
                  <a:pt x="15411" y="19022"/>
                </a:cubicBezTo>
                <a:cubicBezTo>
                  <a:pt x="15617" y="18824"/>
                  <a:pt x="15798" y="18621"/>
                  <a:pt x="15971" y="18387"/>
                </a:cubicBezTo>
                <a:cubicBezTo>
                  <a:pt x="16392" y="17817"/>
                  <a:pt x="16774" y="17142"/>
                  <a:pt x="17071" y="16449"/>
                </a:cubicBezTo>
                <a:cubicBezTo>
                  <a:pt x="17345" y="15809"/>
                  <a:pt x="17430" y="15537"/>
                  <a:pt x="17578" y="14786"/>
                </a:cubicBezTo>
                <a:cubicBezTo>
                  <a:pt x="17627" y="14538"/>
                  <a:pt x="17698" y="13795"/>
                  <a:pt x="17726" y="13240"/>
                </a:cubicBezTo>
                <a:cubicBezTo>
                  <a:pt x="17789" y="11980"/>
                  <a:pt x="17631" y="10514"/>
                  <a:pt x="17298" y="9291"/>
                </a:cubicBezTo>
                <a:cubicBezTo>
                  <a:pt x="17173" y="8832"/>
                  <a:pt x="17117" y="8679"/>
                  <a:pt x="16980" y="8390"/>
                </a:cubicBezTo>
                <a:cubicBezTo>
                  <a:pt x="16890" y="8203"/>
                  <a:pt x="16880" y="8163"/>
                  <a:pt x="16910" y="8142"/>
                </a:cubicBezTo>
                <a:cubicBezTo>
                  <a:pt x="16941" y="8120"/>
                  <a:pt x="16941" y="8104"/>
                  <a:pt x="16896" y="7994"/>
                </a:cubicBezTo>
                <a:cubicBezTo>
                  <a:pt x="16867" y="7925"/>
                  <a:pt x="16814" y="7833"/>
                  <a:pt x="16780" y="7794"/>
                </a:cubicBezTo>
                <a:cubicBezTo>
                  <a:pt x="16666" y="7661"/>
                  <a:pt x="16513" y="7066"/>
                  <a:pt x="16412" y="6361"/>
                </a:cubicBezTo>
                <a:cubicBezTo>
                  <a:pt x="16295" y="5546"/>
                  <a:pt x="16308" y="4558"/>
                  <a:pt x="16447" y="3762"/>
                </a:cubicBezTo>
                <a:cubicBezTo>
                  <a:pt x="16507" y="3421"/>
                  <a:pt x="16376" y="3457"/>
                  <a:pt x="17687" y="3444"/>
                </a:cubicBezTo>
                <a:cubicBezTo>
                  <a:pt x="18779" y="3433"/>
                  <a:pt x="18831" y="3433"/>
                  <a:pt x="18846" y="3483"/>
                </a:cubicBezTo>
                <a:cubicBezTo>
                  <a:pt x="18863" y="3537"/>
                  <a:pt x="18818" y="6759"/>
                  <a:pt x="18769" y="9048"/>
                </a:cubicBezTo>
                <a:lnTo>
                  <a:pt x="18755" y="9688"/>
                </a:lnTo>
                <a:lnTo>
                  <a:pt x="18692" y="9731"/>
                </a:lnTo>
                <a:cubicBezTo>
                  <a:pt x="18656" y="9754"/>
                  <a:pt x="18610" y="9770"/>
                  <a:pt x="18591" y="9770"/>
                </a:cubicBezTo>
                <a:cubicBezTo>
                  <a:pt x="18547" y="9770"/>
                  <a:pt x="18404" y="9882"/>
                  <a:pt x="18321" y="9979"/>
                </a:cubicBezTo>
                <a:cubicBezTo>
                  <a:pt x="18238" y="10076"/>
                  <a:pt x="18144" y="10339"/>
                  <a:pt x="18142" y="10476"/>
                </a:cubicBezTo>
                <a:cubicBezTo>
                  <a:pt x="18141" y="10607"/>
                  <a:pt x="18170" y="10782"/>
                  <a:pt x="18244" y="11090"/>
                </a:cubicBezTo>
                <a:cubicBezTo>
                  <a:pt x="18322" y="11418"/>
                  <a:pt x="18334" y="11566"/>
                  <a:pt x="18286" y="11599"/>
                </a:cubicBezTo>
                <a:cubicBezTo>
                  <a:pt x="18237" y="11633"/>
                  <a:pt x="18238" y="11771"/>
                  <a:pt x="18286" y="11886"/>
                </a:cubicBezTo>
                <a:cubicBezTo>
                  <a:pt x="18319" y="11965"/>
                  <a:pt x="18317" y="11982"/>
                  <a:pt x="18230" y="12252"/>
                </a:cubicBezTo>
                <a:cubicBezTo>
                  <a:pt x="18105" y="12636"/>
                  <a:pt x="18074" y="12788"/>
                  <a:pt x="18058" y="13132"/>
                </a:cubicBezTo>
                <a:cubicBezTo>
                  <a:pt x="18051" y="13292"/>
                  <a:pt x="18036" y="13537"/>
                  <a:pt x="18023" y="13671"/>
                </a:cubicBezTo>
                <a:cubicBezTo>
                  <a:pt x="17990" y="14037"/>
                  <a:pt x="17935" y="14691"/>
                  <a:pt x="17897" y="15174"/>
                </a:cubicBezTo>
                <a:cubicBezTo>
                  <a:pt x="17860" y="15654"/>
                  <a:pt x="17802" y="16353"/>
                  <a:pt x="17785" y="16506"/>
                </a:cubicBezTo>
                <a:cubicBezTo>
                  <a:pt x="17779" y="16561"/>
                  <a:pt x="17765" y="16686"/>
                  <a:pt x="17757" y="16780"/>
                </a:cubicBezTo>
                <a:cubicBezTo>
                  <a:pt x="17749" y="16875"/>
                  <a:pt x="17731" y="17030"/>
                  <a:pt x="17715" y="17128"/>
                </a:cubicBezTo>
                <a:cubicBezTo>
                  <a:pt x="17685" y="17307"/>
                  <a:pt x="17683" y="17309"/>
                  <a:pt x="17743" y="17359"/>
                </a:cubicBezTo>
                <a:cubicBezTo>
                  <a:pt x="17776" y="17387"/>
                  <a:pt x="17813" y="17407"/>
                  <a:pt x="17824" y="17403"/>
                </a:cubicBezTo>
                <a:cubicBezTo>
                  <a:pt x="17834" y="17399"/>
                  <a:pt x="17873" y="17421"/>
                  <a:pt x="17911" y="17455"/>
                </a:cubicBezTo>
                <a:cubicBezTo>
                  <a:pt x="17964" y="17502"/>
                  <a:pt x="18002" y="17511"/>
                  <a:pt x="18065" y="17499"/>
                </a:cubicBezTo>
                <a:cubicBezTo>
                  <a:pt x="18149" y="17482"/>
                  <a:pt x="18324" y="17519"/>
                  <a:pt x="18398" y="17568"/>
                </a:cubicBezTo>
                <a:cubicBezTo>
                  <a:pt x="18427" y="17587"/>
                  <a:pt x="18457" y="17576"/>
                  <a:pt x="18510" y="17520"/>
                </a:cubicBezTo>
                <a:lnTo>
                  <a:pt x="18580" y="17442"/>
                </a:lnTo>
                <a:lnTo>
                  <a:pt x="18633" y="17525"/>
                </a:lnTo>
                <a:cubicBezTo>
                  <a:pt x="18678" y="17596"/>
                  <a:pt x="18694" y="17603"/>
                  <a:pt x="18741" y="17577"/>
                </a:cubicBezTo>
                <a:cubicBezTo>
                  <a:pt x="18773" y="17559"/>
                  <a:pt x="18830" y="17559"/>
                  <a:pt x="18878" y="17573"/>
                </a:cubicBezTo>
                <a:cubicBezTo>
                  <a:pt x="18922" y="17585"/>
                  <a:pt x="18977" y="17585"/>
                  <a:pt x="19000" y="17577"/>
                </a:cubicBezTo>
                <a:cubicBezTo>
                  <a:pt x="19023" y="17568"/>
                  <a:pt x="19056" y="17580"/>
                  <a:pt x="19074" y="17599"/>
                </a:cubicBezTo>
                <a:cubicBezTo>
                  <a:pt x="19092" y="17618"/>
                  <a:pt x="19124" y="17621"/>
                  <a:pt x="19144" y="17612"/>
                </a:cubicBezTo>
                <a:cubicBezTo>
                  <a:pt x="19164" y="17602"/>
                  <a:pt x="19185" y="17614"/>
                  <a:pt x="19193" y="17638"/>
                </a:cubicBezTo>
                <a:cubicBezTo>
                  <a:pt x="19211" y="17697"/>
                  <a:pt x="19253" y="17693"/>
                  <a:pt x="19287" y="17625"/>
                </a:cubicBezTo>
                <a:cubicBezTo>
                  <a:pt x="19307" y="17586"/>
                  <a:pt x="19339" y="17568"/>
                  <a:pt x="19392" y="17568"/>
                </a:cubicBezTo>
                <a:cubicBezTo>
                  <a:pt x="19437" y="17568"/>
                  <a:pt x="19476" y="17552"/>
                  <a:pt x="19483" y="17529"/>
                </a:cubicBezTo>
                <a:cubicBezTo>
                  <a:pt x="19491" y="17505"/>
                  <a:pt x="19517" y="17495"/>
                  <a:pt x="19550" y="17503"/>
                </a:cubicBezTo>
                <a:cubicBezTo>
                  <a:pt x="19584" y="17511"/>
                  <a:pt x="19617" y="17496"/>
                  <a:pt x="19641" y="17464"/>
                </a:cubicBezTo>
                <a:cubicBezTo>
                  <a:pt x="19674" y="17419"/>
                  <a:pt x="19676" y="17376"/>
                  <a:pt x="19659" y="17202"/>
                </a:cubicBezTo>
                <a:cubicBezTo>
                  <a:pt x="19638" y="17002"/>
                  <a:pt x="19583" y="16023"/>
                  <a:pt x="19561" y="15518"/>
                </a:cubicBezTo>
                <a:cubicBezTo>
                  <a:pt x="19554" y="15376"/>
                  <a:pt x="19543" y="15171"/>
                  <a:pt x="19536" y="15060"/>
                </a:cubicBezTo>
                <a:cubicBezTo>
                  <a:pt x="19529" y="14950"/>
                  <a:pt x="19511" y="14626"/>
                  <a:pt x="19498" y="14342"/>
                </a:cubicBezTo>
                <a:cubicBezTo>
                  <a:pt x="19470" y="13767"/>
                  <a:pt x="19415" y="13005"/>
                  <a:pt x="19385" y="12827"/>
                </a:cubicBezTo>
                <a:cubicBezTo>
                  <a:pt x="19375" y="12763"/>
                  <a:pt x="19332" y="12574"/>
                  <a:pt x="19291" y="12409"/>
                </a:cubicBezTo>
                <a:cubicBezTo>
                  <a:pt x="19240" y="12206"/>
                  <a:pt x="19218" y="12057"/>
                  <a:pt x="19221" y="11956"/>
                </a:cubicBezTo>
                <a:cubicBezTo>
                  <a:pt x="19225" y="11794"/>
                  <a:pt x="19227" y="11656"/>
                  <a:pt x="19224" y="11564"/>
                </a:cubicBezTo>
                <a:cubicBezTo>
                  <a:pt x="19223" y="11532"/>
                  <a:pt x="19252" y="11372"/>
                  <a:pt x="19291" y="11207"/>
                </a:cubicBezTo>
                <a:cubicBezTo>
                  <a:pt x="19422" y="10655"/>
                  <a:pt x="19437" y="10589"/>
                  <a:pt x="19427" y="10428"/>
                </a:cubicBezTo>
                <a:cubicBezTo>
                  <a:pt x="19411" y="10150"/>
                  <a:pt x="19291" y="9943"/>
                  <a:pt x="19084" y="9827"/>
                </a:cubicBezTo>
                <a:cubicBezTo>
                  <a:pt x="19027" y="9795"/>
                  <a:pt x="18955" y="9755"/>
                  <a:pt x="18923" y="9735"/>
                </a:cubicBezTo>
                <a:lnTo>
                  <a:pt x="18864" y="9701"/>
                </a:lnTo>
                <a:lnTo>
                  <a:pt x="18864" y="8926"/>
                </a:lnTo>
                <a:cubicBezTo>
                  <a:pt x="18862" y="8501"/>
                  <a:pt x="18868" y="7761"/>
                  <a:pt x="18878" y="7280"/>
                </a:cubicBezTo>
                <a:cubicBezTo>
                  <a:pt x="18887" y="6799"/>
                  <a:pt x="18903" y="5849"/>
                  <a:pt x="18913" y="5168"/>
                </a:cubicBezTo>
                <a:cubicBezTo>
                  <a:pt x="18922" y="4488"/>
                  <a:pt x="18936" y="3823"/>
                  <a:pt x="18944" y="3692"/>
                </a:cubicBezTo>
                <a:lnTo>
                  <a:pt x="18958" y="3453"/>
                </a:lnTo>
                <a:lnTo>
                  <a:pt x="19396" y="3453"/>
                </a:lnTo>
                <a:cubicBezTo>
                  <a:pt x="19637" y="3453"/>
                  <a:pt x="20220" y="3462"/>
                  <a:pt x="20692" y="3474"/>
                </a:cubicBezTo>
                <a:cubicBezTo>
                  <a:pt x="21548" y="3496"/>
                  <a:pt x="21548" y="3495"/>
                  <a:pt x="21564" y="3435"/>
                </a:cubicBezTo>
                <a:cubicBezTo>
                  <a:pt x="21572" y="3402"/>
                  <a:pt x="21573" y="3373"/>
                  <a:pt x="21567" y="3366"/>
                </a:cubicBezTo>
                <a:cubicBezTo>
                  <a:pt x="21538" y="3329"/>
                  <a:pt x="19658" y="2544"/>
                  <a:pt x="19137" y="2351"/>
                </a:cubicBezTo>
                <a:cubicBezTo>
                  <a:pt x="18979" y="2293"/>
                  <a:pt x="18965" y="2285"/>
                  <a:pt x="18930" y="2177"/>
                </a:cubicBezTo>
                <a:cubicBezTo>
                  <a:pt x="18879" y="2019"/>
                  <a:pt x="18801" y="1972"/>
                  <a:pt x="18594" y="1981"/>
                </a:cubicBezTo>
                <a:cubicBezTo>
                  <a:pt x="18503" y="1985"/>
                  <a:pt x="18394" y="1998"/>
                  <a:pt x="18352" y="2012"/>
                </a:cubicBezTo>
                <a:cubicBezTo>
                  <a:pt x="18292" y="2031"/>
                  <a:pt x="18178" y="2003"/>
                  <a:pt x="17743" y="1850"/>
                </a:cubicBezTo>
                <a:cubicBezTo>
                  <a:pt x="17098" y="1624"/>
                  <a:pt x="15702" y="1185"/>
                  <a:pt x="14879" y="949"/>
                </a:cubicBezTo>
                <a:cubicBezTo>
                  <a:pt x="13436" y="536"/>
                  <a:pt x="11309" y="0"/>
                  <a:pt x="11114" y="0"/>
                </a:cubicBezTo>
                <a:close/>
              </a:path>
            </a:pathLst>
          </a:custGeom>
          <a:ln w="12700">
            <a:miter lim="400000"/>
          </a:ln>
        </p:spPr>
      </p:pic>
      <p:sp>
        <p:nvSpPr>
          <p:cNvPr id="225" name="Shape 225"/>
          <p:cNvSpPr/>
          <p:nvPr/>
        </p:nvSpPr>
        <p:spPr>
          <a:xfrm>
            <a:off x="2612620" y="811956"/>
            <a:ext cx="8686801" cy="762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defTabSz="315468">
              <a:defRPr sz="4320">
                <a:effectLst>
                  <a:outerShdw blurRad="6858" dist="27432" dir="2700000" rotWithShape="0">
                    <a:srgbClr val="000000">
                      <a:alpha val="33000"/>
                    </a:srgbClr>
                  </a:outerShdw>
                </a:effectLst>
                <a:latin typeface="Helvetica"/>
                <a:ea typeface="Helvetica"/>
                <a:cs typeface="Helvetica"/>
                <a:sym typeface="Helvetica"/>
              </a:defRPr>
            </a:lvl1pPr>
          </a:lstStyle>
          <a:p>
            <a:r>
              <a:rPr dirty="0"/>
              <a:t>Strategies to </a:t>
            </a:r>
            <a:r>
              <a:rPr lang="en-AU" dirty="0"/>
              <a:t>r</a:t>
            </a:r>
            <a:r>
              <a:rPr dirty="0" err="1"/>
              <a:t>aise</a:t>
            </a:r>
            <a:r>
              <a:rPr dirty="0"/>
              <a:t> </a:t>
            </a:r>
            <a:r>
              <a:rPr lang="en-AU" dirty="0"/>
              <a:t>p</a:t>
            </a:r>
            <a:r>
              <a:rPr dirty="0" err="1"/>
              <a:t>articipation</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223">
                                            <p:bg/>
                                          </p:spTgt>
                                        </p:tgtEl>
                                        <p:attrNameLst>
                                          <p:attrName>style.visibility</p:attrName>
                                        </p:attrNameLst>
                                      </p:cBhvr>
                                      <p:to>
                                        <p:strVal val="visible"/>
                                      </p:to>
                                    </p:set>
                                    <p:animEffect transition="in" filter="wipe(left)">
                                      <p:cBhvr>
                                        <p:cTn id="7" dur="1000"/>
                                        <p:tgtEl>
                                          <p:spTgt spid="223">
                                            <p:bg/>
                                          </p:spTgt>
                                        </p:tgtEl>
                                      </p:cBhvr>
                                    </p:animEffect>
                                  </p:childTnLst>
                                </p:cTn>
                              </p:par>
                              <p:par>
                                <p:cTn id="8" presetID="22" presetClass="entr" presetSubtype="8" fill="hold" grpId="0" nodeType="withEffect">
                                  <p:stCondLst>
                                    <p:cond delay="0"/>
                                  </p:stCondLst>
                                  <p:iterate>
                                    <p:tmAbs val="0"/>
                                  </p:iterate>
                                  <p:childTnLst>
                                    <p:set>
                                      <p:cBhvr>
                                        <p:cTn id="9" fill="hold"/>
                                        <p:tgtEl>
                                          <p:spTgt spid="223">
                                            <p:txEl>
                                              <p:pRg st="0" end="0"/>
                                            </p:txEl>
                                          </p:spTgt>
                                        </p:tgtEl>
                                        <p:attrNameLst>
                                          <p:attrName>style.visibility</p:attrName>
                                        </p:attrNameLst>
                                      </p:cBhvr>
                                      <p:to>
                                        <p:strVal val="visible"/>
                                      </p:to>
                                    </p:set>
                                    <p:animEffect transition="in" filter="wipe(left)">
                                      <p:cBhvr>
                                        <p:cTn id="10" dur="1000"/>
                                        <p:tgtEl>
                                          <p:spTgt spid="22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223">
                                            <p:txEl>
                                              <p:pRg st="1" end="1"/>
                                            </p:txEl>
                                          </p:spTgt>
                                        </p:tgtEl>
                                        <p:attrNameLst>
                                          <p:attrName>style.visibility</p:attrName>
                                        </p:attrNameLst>
                                      </p:cBhvr>
                                      <p:to>
                                        <p:strVal val="visible"/>
                                      </p:to>
                                    </p:set>
                                    <p:animEffect transition="in" filter="wipe(left)">
                                      <p:cBhvr>
                                        <p:cTn id="15" dur="1000"/>
                                        <p:tgtEl>
                                          <p:spTgt spid="22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223">
                                            <p:txEl>
                                              <p:pRg st="2" end="2"/>
                                            </p:txEl>
                                          </p:spTgt>
                                        </p:tgtEl>
                                        <p:attrNameLst>
                                          <p:attrName>style.visibility</p:attrName>
                                        </p:attrNameLst>
                                      </p:cBhvr>
                                      <p:to>
                                        <p:strVal val="visible"/>
                                      </p:to>
                                    </p:set>
                                    <p:animEffect transition="in" filter="wipe(left)">
                                      <p:cBhvr>
                                        <p:cTn id="20" dur="1000"/>
                                        <p:tgtEl>
                                          <p:spTgt spid="22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223">
                                            <p:txEl>
                                              <p:pRg st="3" end="3"/>
                                            </p:txEl>
                                          </p:spTgt>
                                        </p:tgtEl>
                                        <p:attrNameLst>
                                          <p:attrName>style.visibility</p:attrName>
                                        </p:attrNameLst>
                                      </p:cBhvr>
                                      <p:to>
                                        <p:strVal val="visible"/>
                                      </p:to>
                                    </p:set>
                                    <p:animEffect transition="in" filter="wipe(left)">
                                      <p:cBhvr>
                                        <p:cTn id="25" dur="1000"/>
                                        <p:tgtEl>
                                          <p:spTgt spid="22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223">
                                            <p:txEl>
                                              <p:pRg st="4" end="4"/>
                                            </p:txEl>
                                          </p:spTgt>
                                        </p:tgtEl>
                                        <p:attrNameLst>
                                          <p:attrName>style.visibility</p:attrName>
                                        </p:attrNameLst>
                                      </p:cBhvr>
                                      <p:to>
                                        <p:strVal val="visible"/>
                                      </p:to>
                                    </p:set>
                                    <p:animEffect transition="in" filter="wipe(left)">
                                      <p:cBhvr>
                                        <p:cTn id="30" dur="1000"/>
                                        <p:tgtEl>
                                          <p:spTgt spid="22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223">
                                            <p:txEl>
                                              <p:pRg st="5" end="5"/>
                                            </p:txEl>
                                          </p:spTgt>
                                        </p:tgtEl>
                                        <p:attrNameLst>
                                          <p:attrName>style.visibility</p:attrName>
                                        </p:attrNameLst>
                                      </p:cBhvr>
                                      <p:to>
                                        <p:strVal val="visible"/>
                                      </p:to>
                                    </p:set>
                                    <p:animEffect transition="in" filter="wipe(left)">
                                      <p:cBhvr>
                                        <p:cTn id="35" dur="1000"/>
                                        <p:tgtEl>
                                          <p:spTgt spid="22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223">
                                            <p:txEl>
                                              <p:pRg st="6" end="6"/>
                                            </p:txEl>
                                          </p:spTgt>
                                        </p:tgtEl>
                                        <p:attrNameLst>
                                          <p:attrName>style.visibility</p:attrName>
                                        </p:attrNameLst>
                                      </p:cBhvr>
                                      <p:to>
                                        <p:strVal val="visible"/>
                                      </p:to>
                                    </p:set>
                                    <p:animEffect transition="in" filter="wipe(left)">
                                      <p:cBhvr>
                                        <p:cTn id="40" dur="1000"/>
                                        <p:tgtEl>
                                          <p:spTgt spid="22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223">
                                            <p:txEl>
                                              <p:pRg st="7" end="7"/>
                                            </p:txEl>
                                          </p:spTgt>
                                        </p:tgtEl>
                                        <p:attrNameLst>
                                          <p:attrName>style.visibility</p:attrName>
                                        </p:attrNameLst>
                                      </p:cBhvr>
                                      <p:to>
                                        <p:strVal val="visible"/>
                                      </p:to>
                                    </p:set>
                                    <p:animEffect transition="in" filter="wipe(left)">
                                      <p:cBhvr>
                                        <p:cTn id="45" dur="1000"/>
                                        <p:tgtEl>
                                          <p:spTgt spid="22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iterate>
                                    <p:tmAbs val="0"/>
                                  </p:iterate>
                                  <p:childTnLst>
                                    <p:set>
                                      <p:cBhvr>
                                        <p:cTn id="49" fill="hold"/>
                                        <p:tgtEl>
                                          <p:spTgt spid="223">
                                            <p:txEl>
                                              <p:pRg st="8" end="8"/>
                                            </p:txEl>
                                          </p:spTgt>
                                        </p:tgtEl>
                                        <p:attrNameLst>
                                          <p:attrName>style.visibility</p:attrName>
                                        </p:attrNameLst>
                                      </p:cBhvr>
                                      <p:to>
                                        <p:strVal val="visible"/>
                                      </p:to>
                                    </p:set>
                                    <p:animEffect transition="in" filter="wipe(left)">
                                      <p:cBhvr>
                                        <p:cTn id="50" dur="1000"/>
                                        <p:tgtEl>
                                          <p:spTgt spid="2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build="p" bldLvl="5"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otalTime>190</TotalTime>
  <Words>3235</Words>
  <Application>Microsoft Office PowerPoint</Application>
  <PresentationFormat>Custom</PresentationFormat>
  <Paragraphs>255</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Gill Sans</vt:lpstr>
      <vt:lpstr>Helvetica (Headings)</vt:lpstr>
      <vt:lpstr>Helvetica Light</vt:lpstr>
      <vt:lpstr>Lucida Grande</vt:lpstr>
      <vt:lpstr>White</vt:lpstr>
      <vt:lpstr>PowerPoint Presentation</vt:lpstr>
      <vt:lpstr>PowerPoint Presentation</vt:lpstr>
      <vt:lpstr>PowerPoint Presentation</vt:lpstr>
      <vt:lpstr>Family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AWild</dc:creator>
  <cp:lastModifiedBy>Nadine Wild</cp:lastModifiedBy>
  <cp:revision>15</cp:revision>
  <dcterms:modified xsi:type="dcterms:W3CDTF">2026-09-09T10:13:50Z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2025-11-22T04:50:15Z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fff20418-56d9-463b-8bb7-1d62a449aa2d</vt:lpwstr>
  </property>
  <property fmtid="{D5CDD505-2E9C-101B-9397-08002B2CF9AE}" pid="8" name="MSIP_Label_b603dfd7-d93a-4381-a340-2995d8282205_ContentBits">
    <vt:lpwstr>0</vt:lpwstr>
  </property>
  <property fmtid="{D5CDD505-2E9C-101B-9397-08002B2CF9AE}" pid="9" name="MSIP_Label_b603dfd7-d93a-4381-a340-2995d8282205_Tag">
    <vt:lpwstr>10, 3, 0, 1</vt:lpwstr>
  </property>
</Properties>
</file>