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D64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27E18-A86C-4623-B7D3-A9BC62C09ED7}" v="18" dt="2026-09-09T10:40:22.44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3"/>
    <p:restoredTop sz="93136"/>
  </p:normalViewPr>
  <p:slideViewPr>
    <p:cSldViewPr snapToGrid="0">
      <p:cViewPr varScale="1">
        <p:scale>
          <a:sx n="75" d="100"/>
          <a:sy n="75" d="100"/>
        </p:scale>
        <p:origin x="72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custSel modSld">
      <pc:chgData name="Nadine Wild" userId="d2fad3d3-e8f2-49cc-9b88-830c9ac61e23" providerId="ADAL" clId="{905C07AB-5E61-469D-8ED2-F9AB5C24D518}" dt="2026-09-09T10:40:22.440" v="19" actId="20577"/>
      <pc:docMkLst>
        <pc:docMk/>
      </pc:docMkLst>
      <pc:sldChg chg="modSp">
        <pc:chgData name="Nadine Wild" userId="d2fad3d3-e8f2-49cc-9b88-830c9ac61e23" providerId="ADAL" clId="{905C07AB-5E61-469D-8ED2-F9AB5C24D518}" dt="2026-09-09T10:31:40.673" v="7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9-09T10:31:40.673" v="7" actId="20577"/>
          <ac:spMkLst>
            <pc:docMk/>
            <pc:sldMk cId="0" sldId="259"/>
            <ac:spMk id="140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32:31.884" v="8" actId="20577"/>
        <pc:sldMkLst>
          <pc:docMk/>
          <pc:sldMk cId="0" sldId="261"/>
        </pc:sldMkLst>
        <pc:spChg chg="mod">
          <ac:chgData name="Nadine Wild" userId="d2fad3d3-e8f2-49cc-9b88-830c9ac61e23" providerId="ADAL" clId="{905C07AB-5E61-469D-8ED2-F9AB5C24D518}" dt="2026-09-09T10:32:31.884" v="8" actId="20577"/>
          <ac:spMkLst>
            <pc:docMk/>
            <pc:sldMk cId="0" sldId="261"/>
            <ac:spMk id="148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34:26.409" v="12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9-09T10:34:26.409" v="12" actId="20577"/>
          <ac:spMkLst>
            <pc:docMk/>
            <pc:sldMk cId="0" sldId="263"/>
            <ac:spMk id="157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9T10:38:54.142" v="17" actId="20577"/>
        <pc:sldMkLst>
          <pc:docMk/>
          <pc:sldMk cId="0" sldId="267"/>
        </pc:sldMkLst>
        <pc:spChg chg="mod">
          <ac:chgData name="Nadine Wild" userId="d2fad3d3-e8f2-49cc-9b88-830c9ac61e23" providerId="ADAL" clId="{905C07AB-5E61-469D-8ED2-F9AB5C24D518}" dt="2026-09-09T10:38:54.142" v="17" actId="20577"/>
          <ac:spMkLst>
            <pc:docMk/>
            <pc:sldMk cId="0" sldId="267"/>
            <ac:spMk id="177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9-09T10:40:22.440" v="19" actId="20577"/>
        <pc:sldMkLst>
          <pc:docMk/>
          <pc:sldMk cId="0" sldId="269"/>
        </pc:sldMkLst>
        <pc:spChg chg="mod">
          <ac:chgData name="Nadine Wild" userId="d2fad3d3-e8f2-49cc-9b88-830c9ac61e23" providerId="ADAL" clId="{905C07AB-5E61-469D-8ED2-F9AB5C24D518}" dt="2026-09-09T10:40:22.440" v="19" actId="20577"/>
          <ac:spMkLst>
            <pc:docMk/>
            <pc:sldMk cId="0" sldId="269"/>
            <ac:spMk id="18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hape 1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586400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purple background with a ball and a syringe&#10;&#10;AI-generated content may be incorrect.">
            <a:extLst>
              <a:ext uri="{FF2B5EF4-FFF2-40B4-BE49-F238E27FC236}">
                <a16:creationId xmlns:a16="http://schemas.microsoft.com/office/drawing/2014/main" id="{13D22E46-3587-AA2C-E0F4-7007DC5BBD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urple background with a ball and a syringe&#10;&#10;AI-generated content may be incorrect.">
            <a:extLst>
              <a:ext uri="{FF2B5EF4-FFF2-40B4-BE49-F238E27FC236}">
                <a16:creationId xmlns:a16="http://schemas.microsoft.com/office/drawing/2014/main" id="{10AF3520-60FE-D76F-1251-B9F19F19EB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hape 39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952500" y="2413093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40FF"/>
              </a:buClr>
            </a:lvl1pPr>
            <a:lvl2pPr>
              <a:buClr>
                <a:srgbClr val="FF40FF"/>
              </a:buClr>
            </a:lvl2pPr>
            <a:lvl3pPr>
              <a:buClr>
                <a:srgbClr val="FF40FF"/>
              </a:buClr>
            </a:lvl3pPr>
            <a:lvl4pPr>
              <a:buClr>
                <a:srgbClr val="FF40FF"/>
              </a:buClr>
            </a:lvl4pPr>
            <a:lvl5pPr>
              <a:buClr>
                <a:srgbClr val="FF40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white light&#10;&#10;AI-generated content may be incorrect.">
            <a:extLst>
              <a:ext uri="{FF2B5EF4-FFF2-40B4-BE49-F238E27FC236}">
                <a16:creationId xmlns:a16="http://schemas.microsoft.com/office/drawing/2014/main" id="{E227A335-7F75-21FD-F37D-87E64EF34B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75" y="-1027113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/>
          </p:cNvSpPr>
          <p:nvPr>
            <p:ph type="body" idx="1"/>
          </p:nvPr>
        </p:nvSpPr>
        <p:spPr>
          <a:xfrm>
            <a:off x="952500" y="1764210"/>
            <a:ext cx="11099800" cy="7125790"/>
          </a:xfrm>
          <a:prstGeom prst="rect">
            <a:avLst/>
          </a:prstGeom>
        </p:spPr>
        <p:txBody>
          <a:bodyPr anchor="t"/>
          <a:lstStyle>
            <a:lvl1pPr marL="525779" indent="-525779">
              <a:buClr>
                <a:srgbClr val="C182FF"/>
              </a:buClr>
            </a:lvl1pPr>
            <a:lvl2pPr marL="995679" indent="-411479">
              <a:buClr>
                <a:srgbClr val="C182FF"/>
              </a:buClr>
            </a:lvl2pPr>
            <a:lvl3pPr marL="1455419" indent="-388619">
              <a:buClr>
                <a:srgbClr val="C182FF"/>
              </a:buClr>
            </a:lvl3pPr>
            <a:lvl4pPr marL="1455419" indent="-388619">
              <a:buClr>
                <a:srgbClr val="C182FF"/>
              </a:buClr>
            </a:lvl4pPr>
            <a:lvl5pPr marL="1455419" indent="-388619">
              <a:buClr>
                <a:srgbClr val="C182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" name="Shape 11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A-PE — THE ULTIMATE </a:t>
            </a:r>
            <a:br>
              <a:rPr dirty="0"/>
            </a:br>
            <a:r>
              <a:rPr dirty="0"/>
              <a:t>RESOURCE CENTRE FOR PE</a:t>
            </a:r>
            <a:endParaRPr sz="1400" dirty="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 resources are board specific and </a:t>
            </a:r>
            <a:br>
              <a:rPr dirty="0"/>
            </a:br>
            <a:r>
              <a:rPr dirty="0"/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 dirty="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www.a-pe.co.uk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urple background with a ball and a syringe&#10;&#10;AI-generated content may be incorrect.">
            <a:extLst>
              <a:ext uri="{FF2B5EF4-FFF2-40B4-BE49-F238E27FC236}">
                <a16:creationId xmlns:a16="http://schemas.microsoft.com/office/drawing/2014/main" id="{941AFD29-9F36-54F3-22BC-C3C4FF3E4A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723996-C2F5-F2CE-DAE0-852344B8A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1278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Ethical and socio-cultural issues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CA8FF-B836-997A-0518-F63D4CB94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4.3 Social, cultural and ethical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6606177" y="8247993"/>
            <a:ext cx="207012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Etiquette</a:t>
            </a:r>
          </a:p>
        </p:txBody>
      </p:sp>
      <p:sp>
        <p:nvSpPr>
          <p:cNvPr id="129" name="Shape 129"/>
          <p:cNvSpPr/>
          <p:nvPr/>
        </p:nvSpPr>
        <p:spPr>
          <a:xfrm>
            <a:off x="1358313" y="7127196"/>
            <a:ext cx="34421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Sportsmanship</a:t>
            </a:r>
          </a:p>
        </p:txBody>
      </p:sp>
      <p:sp>
        <p:nvSpPr>
          <p:cNvPr id="130" name="Shape 130"/>
          <p:cNvSpPr/>
          <p:nvPr/>
        </p:nvSpPr>
        <p:spPr>
          <a:xfrm>
            <a:off x="7769302" y="6871575"/>
            <a:ext cx="35191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Gamesmanship</a:t>
            </a:r>
          </a:p>
        </p:txBody>
      </p:sp>
      <p:sp>
        <p:nvSpPr>
          <p:cNvPr id="131" name="Shape 131"/>
          <p:cNvSpPr/>
          <p:nvPr/>
        </p:nvSpPr>
        <p:spPr>
          <a:xfrm>
            <a:off x="799538" y="2349062"/>
            <a:ext cx="455972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Contract to compete</a:t>
            </a:r>
          </a:p>
        </p:txBody>
      </p:sp>
      <p:sp>
        <p:nvSpPr>
          <p:cNvPr id="132" name="Shape 132"/>
          <p:cNvSpPr/>
          <p:nvPr/>
        </p:nvSpPr>
        <p:spPr>
          <a:xfrm>
            <a:off x="4230545" y="717024"/>
            <a:ext cx="682138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Performance Enhancing Drugs</a:t>
            </a:r>
          </a:p>
        </p:txBody>
      </p:sp>
      <p:sp>
        <p:nvSpPr>
          <p:cNvPr id="133" name="Shape 133"/>
          <p:cNvSpPr/>
          <p:nvPr/>
        </p:nvSpPr>
        <p:spPr>
          <a:xfrm>
            <a:off x="7097217" y="2349062"/>
            <a:ext cx="28577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Hooliganism</a:t>
            </a:r>
          </a:p>
        </p:txBody>
      </p:sp>
      <p:sp>
        <p:nvSpPr>
          <p:cNvPr id="134" name="Shape 134"/>
          <p:cNvSpPr/>
          <p:nvPr/>
        </p:nvSpPr>
        <p:spPr>
          <a:xfrm>
            <a:off x="3154781" y="4552950"/>
            <a:ext cx="669523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40FF"/>
                </a:solidFill>
              </a:rPr>
              <a:t>Ethical and socio-cultural issues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 advAuto="0"/>
      <p:bldP spid="129" grpId="0" animBg="1" advAuto="0"/>
      <p:bldP spid="130" grpId="0" animBg="1" advAuto="0"/>
      <p:bldP spid="131" grpId="0" animBg="1" advAuto="0"/>
      <p:bldP spid="132" grpId="0" animBg="1" advAuto="0"/>
      <p:bldP spid="133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To be </a:t>
            </a:r>
            <a:r>
              <a:rPr b="1">
                <a:solidFill>
                  <a:srgbClr val="FF40FF"/>
                </a:solidFill>
              </a:rPr>
              <a:t>ethical</a:t>
            </a:r>
            <a:r>
              <a:t> means to be in accordance with the principles of </a:t>
            </a:r>
            <a:r>
              <a:rPr b="1">
                <a:solidFill>
                  <a:srgbClr val="FF40FF"/>
                </a:solidFill>
              </a:rPr>
              <a:t>right and wrong</a:t>
            </a:r>
            <a:r>
              <a:t>.</a:t>
            </a:r>
          </a:p>
          <a:p>
            <a:r>
              <a:rPr b="1">
                <a:solidFill>
                  <a:srgbClr val="FF40FF"/>
                </a:solidFill>
              </a:rPr>
              <a:t>Unethical conduct</a:t>
            </a:r>
            <a:r>
              <a:t> in sports can be demonstrated in a number of ways.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Etiquette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Sportsmanship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Gamesmanship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Performance enhancing drugs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Hooliganism</a:t>
            </a:r>
          </a:p>
        </p:txBody>
      </p:sp>
      <p:pic>
        <p:nvPicPr>
          <p:cNvPr id="137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458" y="4378461"/>
            <a:ext cx="3570741" cy="5375139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4868224" y="750017"/>
            <a:ext cx="410529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Ethical </a:t>
            </a:r>
            <a:r>
              <a:rPr lang="en-AU" dirty="0"/>
              <a:t>c</a:t>
            </a:r>
            <a:r>
              <a:rPr dirty="0" err="1"/>
              <a:t>onduct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13384" indent="-413384" defTabSz="543305">
              <a:spcBef>
                <a:spcPts val="1500"/>
              </a:spcBef>
              <a:defRPr sz="3348"/>
            </a:pPr>
            <a:r>
              <a:rPr b="1" dirty="0">
                <a:solidFill>
                  <a:srgbClr val="FF40FF"/>
                </a:solidFill>
              </a:rPr>
              <a:t>Etiquette</a:t>
            </a:r>
            <a:r>
              <a:rPr dirty="0"/>
              <a:t> are </a:t>
            </a:r>
            <a:r>
              <a:rPr b="1" dirty="0">
                <a:solidFill>
                  <a:srgbClr val="FF40FF"/>
                </a:solidFill>
              </a:rPr>
              <a:t>unwritten rules</a:t>
            </a:r>
            <a:r>
              <a:rPr dirty="0"/>
              <a:t> and guidelines in sport.</a:t>
            </a: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dirty="0"/>
              <a:t>An official will </a:t>
            </a:r>
            <a:r>
              <a:rPr b="1" dirty="0">
                <a:solidFill>
                  <a:srgbClr val="FF40FF"/>
                </a:solidFill>
              </a:rPr>
              <a:t>not enforce</a:t>
            </a:r>
            <a:r>
              <a:rPr dirty="0"/>
              <a:t> etiquette.</a:t>
            </a: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dirty="0"/>
              <a:t>Etiquette demonstrates </a:t>
            </a:r>
            <a:r>
              <a:rPr b="1" dirty="0">
                <a:solidFill>
                  <a:srgbClr val="FF40FF"/>
                </a:solidFill>
              </a:rPr>
              <a:t>respect</a:t>
            </a:r>
            <a:r>
              <a:rPr dirty="0"/>
              <a:t> for other players, the officials, the audience and the sport.</a:t>
            </a:r>
          </a:p>
          <a:p>
            <a:pPr marL="413384" indent="-413384" defTabSz="543305">
              <a:spcBef>
                <a:spcPts val="1500"/>
              </a:spcBef>
              <a:defRPr sz="3348"/>
            </a:pPr>
            <a:r>
              <a:rPr b="1" dirty="0">
                <a:solidFill>
                  <a:srgbClr val="FF40FF"/>
                </a:solidFill>
              </a:rPr>
              <a:t>Examples</a:t>
            </a:r>
            <a:r>
              <a:rPr dirty="0"/>
              <a:t> of good etiquette:</a:t>
            </a:r>
          </a:p>
          <a:p>
            <a:pPr marL="826769" lvl="1" indent="-413384" defTabSz="543305">
              <a:spcBef>
                <a:spcPts val="1500"/>
              </a:spcBef>
              <a:defRPr sz="3348"/>
            </a:pPr>
            <a:r>
              <a:rPr dirty="0"/>
              <a:t>Kicking the ball out when a player </a:t>
            </a:r>
            <a:br>
              <a:rPr dirty="0"/>
            </a:br>
            <a:r>
              <a:rPr dirty="0"/>
              <a:t>is injured in Football.</a:t>
            </a:r>
          </a:p>
          <a:p>
            <a:pPr marL="826769" lvl="1" indent="-413384" defTabSz="543305">
              <a:spcBef>
                <a:spcPts val="1500"/>
              </a:spcBef>
              <a:defRPr sz="3348"/>
            </a:pPr>
            <a:r>
              <a:rPr dirty="0"/>
              <a:t>Shaking your opponent</a:t>
            </a:r>
            <a:r>
              <a:rPr lang="en-AU" dirty="0"/>
              <a:t>'</a:t>
            </a:r>
            <a:r>
              <a:rPr dirty="0"/>
              <a:t>s and </a:t>
            </a:r>
            <a:br>
              <a:rPr dirty="0"/>
            </a:br>
            <a:r>
              <a:rPr dirty="0"/>
              <a:t>official</a:t>
            </a:r>
            <a:r>
              <a:rPr lang="en-AU" dirty="0"/>
              <a:t>'</a:t>
            </a:r>
            <a:r>
              <a:rPr dirty="0"/>
              <a:t>s hand.</a:t>
            </a:r>
          </a:p>
          <a:p>
            <a:pPr marL="826769" lvl="1" indent="-413384" defTabSz="543305">
              <a:spcBef>
                <a:spcPts val="1500"/>
              </a:spcBef>
              <a:defRPr sz="3348"/>
            </a:pPr>
            <a:r>
              <a:rPr dirty="0"/>
              <a:t>Bowing or touching gloves with </a:t>
            </a:r>
            <a:br>
              <a:rPr dirty="0"/>
            </a:br>
            <a:r>
              <a:rPr dirty="0"/>
              <a:t>your opponent in martial arts </a:t>
            </a:r>
            <a:br>
              <a:rPr dirty="0"/>
            </a:br>
            <a:r>
              <a:rPr dirty="0"/>
              <a:t>activities.</a:t>
            </a:r>
          </a:p>
        </p:txBody>
      </p:sp>
      <p:pic>
        <p:nvPicPr>
          <p:cNvPr id="141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642" y="5683363"/>
            <a:ext cx="3428936" cy="3251462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5660619" y="783637"/>
            <a:ext cx="242029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Etiquette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FF40FF"/>
                </a:solidFill>
              </a:rPr>
              <a:t>Sportsmanship</a:t>
            </a:r>
            <a:r>
              <a:t> is demonstrated by competing in the </a:t>
            </a:r>
            <a:r>
              <a:rPr b="1">
                <a:solidFill>
                  <a:srgbClr val="FF40FF"/>
                </a:solidFill>
              </a:rPr>
              <a:t>spirit of the game</a:t>
            </a:r>
            <a:r>
              <a:t>.</a:t>
            </a:r>
          </a:p>
          <a:p>
            <a:r>
              <a:t>A good sports person will play within the </a:t>
            </a:r>
            <a:r>
              <a:rPr b="1">
                <a:solidFill>
                  <a:srgbClr val="FF40FF"/>
                </a:solidFill>
              </a:rPr>
              <a:t>rules</a:t>
            </a:r>
            <a:r>
              <a:t> of the sport and demonstrate </a:t>
            </a:r>
            <a:r>
              <a:rPr b="1">
                <a:solidFill>
                  <a:srgbClr val="FF40FF"/>
                </a:solidFill>
              </a:rPr>
              <a:t>etiquette</a:t>
            </a:r>
            <a:r>
              <a:t>.</a:t>
            </a:r>
          </a:p>
          <a:p>
            <a:r>
              <a:t>A performer who demonstrates good sportsmanship is a good </a:t>
            </a:r>
            <a:r>
              <a:rPr b="1">
                <a:solidFill>
                  <a:srgbClr val="FF40FF"/>
                </a:solidFill>
              </a:rPr>
              <a:t>role</a:t>
            </a:r>
            <a:r>
              <a:t> </a:t>
            </a:r>
            <a:r>
              <a:rPr b="1">
                <a:solidFill>
                  <a:srgbClr val="FF40FF"/>
                </a:solidFill>
              </a:rPr>
              <a:t>model</a:t>
            </a:r>
            <a:r>
              <a:t> for others to follow.</a:t>
            </a:r>
          </a:p>
          <a:p>
            <a:r>
              <a:rPr b="1">
                <a:solidFill>
                  <a:srgbClr val="FF40FF"/>
                </a:solidFill>
              </a:rPr>
              <a:t>Examples</a:t>
            </a:r>
            <a:r>
              <a:t> of this are:</a:t>
            </a:r>
          </a:p>
          <a:p>
            <a:pPr lvl="1"/>
            <a:r>
              <a:t>Not receiving a red or yellow card.</a:t>
            </a:r>
          </a:p>
          <a:p>
            <a:pPr lvl="1"/>
            <a:r>
              <a:t>Walking if you know you are out in </a:t>
            </a:r>
            <a:br/>
            <a:r>
              <a:t>Cricket.</a:t>
            </a:r>
          </a:p>
        </p:txBody>
      </p:sp>
      <p:pic>
        <p:nvPicPr>
          <p:cNvPr id="145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02" y="5693780"/>
            <a:ext cx="2599267" cy="377265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Shape 146"/>
          <p:cNvSpPr/>
          <p:nvPr/>
        </p:nvSpPr>
        <p:spPr>
          <a:xfrm>
            <a:off x="4890383" y="783637"/>
            <a:ext cx="401086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Sportsmanship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F40FF"/>
                </a:solidFill>
              </a:rPr>
              <a:t>Gamesmanship</a:t>
            </a:r>
            <a:r>
              <a:rPr dirty="0"/>
              <a:t> is the opposite of sportsmanship.</a:t>
            </a:r>
          </a:p>
          <a:p>
            <a:r>
              <a:rPr dirty="0"/>
              <a:t>Athletes that demonstrate gamesmanship </a:t>
            </a:r>
            <a:r>
              <a:rPr b="1" dirty="0">
                <a:solidFill>
                  <a:srgbClr val="FF40FF"/>
                </a:solidFill>
              </a:rPr>
              <a:t>bend the rules</a:t>
            </a:r>
            <a:r>
              <a:rPr dirty="0"/>
              <a:t> and guidelines to gain an advantage so they can </a:t>
            </a:r>
            <a:r>
              <a:rPr b="1" dirty="0">
                <a:solidFill>
                  <a:srgbClr val="FF40FF"/>
                </a:solidFill>
              </a:rPr>
              <a:t>win</a:t>
            </a:r>
            <a:r>
              <a:rPr dirty="0"/>
              <a:t>.</a:t>
            </a:r>
          </a:p>
          <a:p>
            <a:r>
              <a:rPr b="1" dirty="0">
                <a:solidFill>
                  <a:srgbClr val="FF40FF"/>
                </a:solidFill>
              </a:rPr>
              <a:t>Examples</a:t>
            </a:r>
            <a:r>
              <a:rPr dirty="0"/>
              <a:t> of this are:</a:t>
            </a:r>
          </a:p>
          <a:p>
            <a:pPr lvl="1"/>
            <a:r>
              <a:rPr dirty="0"/>
              <a:t>Faking an injury to waste time </a:t>
            </a:r>
            <a:r>
              <a:rPr lang="en-US" dirty="0"/>
              <a:t>o</a:t>
            </a:r>
            <a:r>
              <a:rPr dirty="0"/>
              <a:t>r to cause your opponent to lose momentum.</a:t>
            </a:r>
          </a:p>
          <a:p>
            <a:pPr lvl="1"/>
            <a:r>
              <a:rPr dirty="0"/>
              <a:t>Diving in Football to get a penalty.</a:t>
            </a:r>
          </a:p>
          <a:p>
            <a:pPr lvl="1"/>
            <a:r>
              <a:rPr dirty="0"/>
              <a:t>Barracking an opponent so they </a:t>
            </a:r>
            <a:br>
              <a:rPr dirty="0"/>
            </a:br>
            <a:r>
              <a:rPr dirty="0"/>
              <a:t>lose focus.</a:t>
            </a:r>
          </a:p>
        </p:txBody>
      </p:sp>
      <p:pic>
        <p:nvPicPr>
          <p:cNvPr id="149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0073" y="6510225"/>
            <a:ext cx="2662227" cy="3028658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/>
          <p:nvPr/>
        </p:nvSpPr>
        <p:spPr>
          <a:xfrm>
            <a:off x="4755533" y="783637"/>
            <a:ext cx="42054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Gamesmanship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Drugs - Sign.jpg"/>
          <p:cNvPicPr>
            <a:picLocks noChangeAspect="1"/>
          </p:cNvPicPr>
          <p:nvPr/>
        </p:nvPicPr>
        <p:blipFill>
          <a:blip r:embed="rId2"/>
          <a:srcRect t="38079" r="26807" b="28158"/>
          <a:stretch>
            <a:fillRect/>
          </a:stretch>
        </p:blipFill>
        <p:spPr>
          <a:xfrm>
            <a:off x="7251956" y="3254044"/>
            <a:ext cx="4931595" cy="1511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76" extrusionOk="0">
                <a:moveTo>
                  <a:pt x="3268" y="5"/>
                </a:moveTo>
                <a:cubicBezTo>
                  <a:pt x="3268" y="17"/>
                  <a:pt x="3314" y="190"/>
                  <a:pt x="3370" y="391"/>
                </a:cubicBezTo>
                <a:cubicBezTo>
                  <a:pt x="3514" y="899"/>
                  <a:pt x="3524" y="1082"/>
                  <a:pt x="3424" y="1405"/>
                </a:cubicBezTo>
                <a:cubicBezTo>
                  <a:pt x="3275" y="1889"/>
                  <a:pt x="3137" y="2440"/>
                  <a:pt x="3127" y="2595"/>
                </a:cubicBezTo>
                <a:cubicBezTo>
                  <a:pt x="3121" y="2679"/>
                  <a:pt x="3100" y="2964"/>
                  <a:pt x="3078" y="3229"/>
                </a:cubicBezTo>
                <a:cubicBezTo>
                  <a:pt x="3040" y="3697"/>
                  <a:pt x="3040" y="3726"/>
                  <a:pt x="3096" y="4051"/>
                </a:cubicBezTo>
                <a:cubicBezTo>
                  <a:pt x="3127" y="4235"/>
                  <a:pt x="3175" y="4531"/>
                  <a:pt x="3203" y="4708"/>
                </a:cubicBezTo>
                <a:cubicBezTo>
                  <a:pt x="3232" y="4886"/>
                  <a:pt x="3289" y="5146"/>
                  <a:pt x="3330" y="5286"/>
                </a:cubicBezTo>
                <a:lnTo>
                  <a:pt x="3405" y="5541"/>
                </a:lnTo>
                <a:lnTo>
                  <a:pt x="3337" y="5989"/>
                </a:lnTo>
                <a:cubicBezTo>
                  <a:pt x="3299" y="6244"/>
                  <a:pt x="3247" y="6462"/>
                  <a:pt x="3217" y="6493"/>
                </a:cubicBezTo>
                <a:cubicBezTo>
                  <a:pt x="3148" y="6565"/>
                  <a:pt x="3152" y="6689"/>
                  <a:pt x="3224" y="6748"/>
                </a:cubicBezTo>
                <a:cubicBezTo>
                  <a:pt x="3308" y="6816"/>
                  <a:pt x="3534" y="6449"/>
                  <a:pt x="3662" y="6040"/>
                </a:cubicBezTo>
                <a:cubicBezTo>
                  <a:pt x="3767" y="5705"/>
                  <a:pt x="3773" y="5701"/>
                  <a:pt x="3879" y="5779"/>
                </a:cubicBezTo>
                <a:cubicBezTo>
                  <a:pt x="4012" y="5876"/>
                  <a:pt x="4043" y="5840"/>
                  <a:pt x="4081" y="5564"/>
                </a:cubicBezTo>
                <a:cubicBezTo>
                  <a:pt x="4105" y="5394"/>
                  <a:pt x="4123" y="5363"/>
                  <a:pt x="4168" y="5411"/>
                </a:cubicBezTo>
                <a:cubicBezTo>
                  <a:pt x="4199" y="5444"/>
                  <a:pt x="4356" y="5506"/>
                  <a:pt x="4517" y="5547"/>
                </a:cubicBezTo>
                <a:cubicBezTo>
                  <a:pt x="4679" y="5588"/>
                  <a:pt x="4857" y="5655"/>
                  <a:pt x="4914" y="5694"/>
                </a:cubicBezTo>
                <a:cubicBezTo>
                  <a:pt x="4970" y="5734"/>
                  <a:pt x="5076" y="5772"/>
                  <a:pt x="5148" y="5779"/>
                </a:cubicBezTo>
                <a:cubicBezTo>
                  <a:pt x="5221" y="5787"/>
                  <a:pt x="5334" y="5828"/>
                  <a:pt x="5402" y="5870"/>
                </a:cubicBezTo>
                <a:cubicBezTo>
                  <a:pt x="5730" y="6069"/>
                  <a:pt x="5808" y="6152"/>
                  <a:pt x="5783" y="6283"/>
                </a:cubicBezTo>
                <a:cubicBezTo>
                  <a:pt x="5776" y="6321"/>
                  <a:pt x="5853" y="6384"/>
                  <a:pt x="5955" y="6419"/>
                </a:cubicBezTo>
                <a:cubicBezTo>
                  <a:pt x="6057" y="6455"/>
                  <a:pt x="6151" y="6487"/>
                  <a:pt x="6165" y="6493"/>
                </a:cubicBezTo>
                <a:cubicBezTo>
                  <a:pt x="6179" y="6499"/>
                  <a:pt x="6241" y="6581"/>
                  <a:pt x="6304" y="6674"/>
                </a:cubicBezTo>
                <a:cubicBezTo>
                  <a:pt x="6460" y="6905"/>
                  <a:pt x="6723" y="6993"/>
                  <a:pt x="6765" y="6827"/>
                </a:cubicBezTo>
                <a:cubicBezTo>
                  <a:pt x="6784" y="6750"/>
                  <a:pt x="6842" y="6703"/>
                  <a:pt x="6921" y="6703"/>
                </a:cubicBezTo>
                <a:cubicBezTo>
                  <a:pt x="6990" y="6703"/>
                  <a:pt x="7066" y="6658"/>
                  <a:pt x="7092" y="6606"/>
                </a:cubicBezTo>
                <a:cubicBezTo>
                  <a:pt x="7156" y="6475"/>
                  <a:pt x="7674" y="6618"/>
                  <a:pt x="7665" y="6765"/>
                </a:cubicBezTo>
                <a:cubicBezTo>
                  <a:pt x="7661" y="6831"/>
                  <a:pt x="7688" y="6867"/>
                  <a:pt x="7743" y="6867"/>
                </a:cubicBezTo>
                <a:cubicBezTo>
                  <a:pt x="7818" y="6867"/>
                  <a:pt x="7844" y="6932"/>
                  <a:pt x="7934" y="7320"/>
                </a:cubicBezTo>
                <a:cubicBezTo>
                  <a:pt x="8019" y="7684"/>
                  <a:pt x="8032" y="7784"/>
                  <a:pt x="8004" y="7859"/>
                </a:cubicBezTo>
                <a:cubicBezTo>
                  <a:pt x="7980" y="7922"/>
                  <a:pt x="7632" y="7959"/>
                  <a:pt x="6876" y="7972"/>
                </a:cubicBezTo>
                <a:lnTo>
                  <a:pt x="5781" y="7995"/>
                </a:lnTo>
                <a:lnTo>
                  <a:pt x="5725" y="8369"/>
                </a:lnTo>
                <a:cubicBezTo>
                  <a:pt x="5694" y="8575"/>
                  <a:pt x="5673" y="8810"/>
                  <a:pt x="5678" y="8895"/>
                </a:cubicBezTo>
                <a:cubicBezTo>
                  <a:pt x="5684" y="8981"/>
                  <a:pt x="5680" y="9115"/>
                  <a:pt x="5668" y="9190"/>
                </a:cubicBezTo>
                <a:cubicBezTo>
                  <a:pt x="5538" y="10023"/>
                  <a:pt x="5528" y="10323"/>
                  <a:pt x="5536" y="13774"/>
                </a:cubicBezTo>
                <a:cubicBezTo>
                  <a:pt x="5543" y="17124"/>
                  <a:pt x="5537" y="17355"/>
                  <a:pt x="5426" y="17355"/>
                </a:cubicBezTo>
                <a:cubicBezTo>
                  <a:pt x="5392" y="17355"/>
                  <a:pt x="5356" y="17313"/>
                  <a:pt x="5346" y="17264"/>
                </a:cubicBezTo>
                <a:cubicBezTo>
                  <a:pt x="5336" y="17207"/>
                  <a:pt x="5312" y="17229"/>
                  <a:pt x="5279" y="17327"/>
                </a:cubicBezTo>
                <a:cubicBezTo>
                  <a:pt x="5237" y="17450"/>
                  <a:pt x="5175" y="17480"/>
                  <a:pt x="4919" y="17497"/>
                </a:cubicBezTo>
                <a:cubicBezTo>
                  <a:pt x="4749" y="17507"/>
                  <a:pt x="4593" y="17539"/>
                  <a:pt x="4571" y="17570"/>
                </a:cubicBezTo>
                <a:cubicBezTo>
                  <a:pt x="4533" y="17624"/>
                  <a:pt x="4484" y="17639"/>
                  <a:pt x="4109" y="17718"/>
                </a:cubicBezTo>
                <a:cubicBezTo>
                  <a:pt x="4018" y="17737"/>
                  <a:pt x="3912" y="17792"/>
                  <a:pt x="3873" y="17842"/>
                </a:cubicBezTo>
                <a:cubicBezTo>
                  <a:pt x="3833" y="17892"/>
                  <a:pt x="3794" y="17928"/>
                  <a:pt x="3784" y="17921"/>
                </a:cubicBezTo>
                <a:cubicBezTo>
                  <a:pt x="3774" y="17915"/>
                  <a:pt x="3748" y="17929"/>
                  <a:pt x="3727" y="17955"/>
                </a:cubicBezTo>
                <a:cubicBezTo>
                  <a:pt x="3581" y="18136"/>
                  <a:pt x="3185" y="18417"/>
                  <a:pt x="3136" y="18375"/>
                </a:cubicBezTo>
                <a:cubicBezTo>
                  <a:pt x="3108" y="18351"/>
                  <a:pt x="3060" y="18372"/>
                  <a:pt x="3030" y="18420"/>
                </a:cubicBezTo>
                <a:cubicBezTo>
                  <a:pt x="2949" y="18547"/>
                  <a:pt x="2838" y="18617"/>
                  <a:pt x="2706" y="18630"/>
                </a:cubicBezTo>
                <a:cubicBezTo>
                  <a:pt x="2643" y="18636"/>
                  <a:pt x="2583" y="18689"/>
                  <a:pt x="2572" y="18743"/>
                </a:cubicBezTo>
                <a:cubicBezTo>
                  <a:pt x="2562" y="18797"/>
                  <a:pt x="2511" y="18882"/>
                  <a:pt x="2461" y="18936"/>
                </a:cubicBezTo>
                <a:cubicBezTo>
                  <a:pt x="2385" y="19018"/>
                  <a:pt x="2363" y="19013"/>
                  <a:pt x="2326" y="18902"/>
                </a:cubicBezTo>
                <a:cubicBezTo>
                  <a:pt x="2268" y="18732"/>
                  <a:pt x="2231" y="18732"/>
                  <a:pt x="2211" y="18902"/>
                </a:cubicBezTo>
                <a:cubicBezTo>
                  <a:pt x="2200" y="18993"/>
                  <a:pt x="2174" y="19025"/>
                  <a:pt x="2131" y="18998"/>
                </a:cubicBezTo>
                <a:cubicBezTo>
                  <a:pt x="2062" y="18955"/>
                  <a:pt x="2050" y="19013"/>
                  <a:pt x="2098" y="19168"/>
                </a:cubicBezTo>
                <a:cubicBezTo>
                  <a:pt x="2121" y="19244"/>
                  <a:pt x="2123" y="19292"/>
                  <a:pt x="2100" y="19366"/>
                </a:cubicBezTo>
                <a:cubicBezTo>
                  <a:pt x="2077" y="19441"/>
                  <a:pt x="2094" y="19498"/>
                  <a:pt x="2174" y="19616"/>
                </a:cubicBezTo>
                <a:cubicBezTo>
                  <a:pt x="2273" y="19760"/>
                  <a:pt x="2284" y="19763"/>
                  <a:pt x="2345" y="19633"/>
                </a:cubicBezTo>
                <a:cubicBezTo>
                  <a:pt x="2406" y="19501"/>
                  <a:pt x="2411" y="19502"/>
                  <a:pt x="2444" y="19661"/>
                </a:cubicBezTo>
                <a:cubicBezTo>
                  <a:pt x="2473" y="19803"/>
                  <a:pt x="2494" y="19815"/>
                  <a:pt x="2581" y="19763"/>
                </a:cubicBezTo>
                <a:cubicBezTo>
                  <a:pt x="2652" y="19721"/>
                  <a:pt x="2688" y="19735"/>
                  <a:pt x="2696" y="19803"/>
                </a:cubicBezTo>
                <a:cubicBezTo>
                  <a:pt x="2708" y="19905"/>
                  <a:pt x="2817" y="19929"/>
                  <a:pt x="2845" y="19837"/>
                </a:cubicBezTo>
                <a:cubicBezTo>
                  <a:pt x="2867" y="19766"/>
                  <a:pt x="3012" y="20003"/>
                  <a:pt x="3012" y="20109"/>
                </a:cubicBezTo>
                <a:cubicBezTo>
                  <a:pt x="3012" y="20154"/>
                  <a:pt x="3025" y="20164"/>
                  <a:pt x="3042" y="20131"/>
                </a:cubicBezTo>
                <a:cubicBezTo>
                  <a:pt x="3082" y="20050"/>
                  <a:pt x="3344" y="20032"/>
                  <a:pt x="3358" y="20109"/>
                </a:cubicBezTo>
                <a:cubicBezTo>
                  <a:pt x="3364" y="20142"/>
                  <a:pt x="3391" y="20148"/>
                  <a:pt x="3417" y="20126"/>
                </a:cubicBezTo>
                <a:cubicBezTo>
                  <a:pt x="3444" y="20103"/>
                  <a:pt x="3474" y="20127"/>
                  <a:pt x="3483" y="20177"/>
                </a:cubicBezTo>
                <a:cubicBezTo>
                  <a:pt x="3493" y="20226"/>
                  <a:pt x="3535" y="20267"/>
                  <a:pt x="3577" y="20267"/>
                </a:cubicBezTo>
                <a:cubicBezTo>
                  <a:pt x="3619" y="20267"/>
                  <a:pt x="3678" y="20306"/>
                  <a:pt x="3707" y="20358"/>
                </a:cubicBezTo>
                <a:cubicBezTo>
                  <a:pt x="3754" y="20439"/>
                  <a:pt x="3884" y="20525"/>
                  <a:pt x="4135" y="20630"/>
                </a:cubicBezTo>
                <a:cubicBezTo>
                  <a:pt x="4170" y="20645"/>
                  <a:pt x="4239" y="20694"/>
                  <a:pt x="4288" y="20743"/>
                </a:cubicBezTo>
                <a:cubicBezTo>
                  <a:pt x="4337" y="20793"/>
                  <a:pt x="4395" y="20829"/>
                  <a:pt x="4417" y="20828"/>
                </a:cubicBezTo>
                <a:cubicBezTo>
                  <a:pt x="4453" y="20826"/>
                  <a:pt x="4601" y="20869"/>
                  <a:pt x="4990" y="20981"/>
                </a:cubicBezTo>
                <a:cubicBezTo>
                  <a:pt x="5088" y="21009"/>
                  <a:pt x="5200" y="21038"/>
                  <a:pt x="5239" y="21049"/>
                </a:cubicBezTo>
                <a:cubicBezTo>
                  <a:pt x="5277" y="21060"/>
                  <a:pt x="5318" y="21098"/>
                  <a:pt x="5327" y="21128"/>
                </a:cubicBezTo>
                <a:cubicBezTo>
                  <a:pt x="5337" y="21159"/>
                  <a:pt x="5381" y="21179"/>
                  <a:pt x="5426" y="21179"/>
                </a:cubicBezTo>
                <a:cubicBezTo>
                  <a:pt x="5472" y="21179"/>
                  <a:pt x="5564" y="21273"/>
                  <a:pt x="5631" y="21383"/>
                </a:cubicBezTo>
                <a:cubicBezTo>
                  <a:pt x="5723" y="21535"/>
                  <a:pt x="5766" y="21564"/>
                  <a:pt x="5802" y="21502"/>
                </a:cubicBezTo>
                <a:cubicBezTo>
                  <a:pt x="5834" y="21446"/>
                  <a:pt x="5861" y="21447"/>
                  <a:pt x="5885" y="21514"/>
                </a:cubicBezTo>
                <a:cubicBezTo>
                  <a:pt x="5909" y="21577"/>
                  <a:pt x="5958" y="21594"/>
                  <a:pt x="6030" y="21553"/>
                </a:cubicBezTo>
                <a:cubicBezTo>
                  <a:pt x="6090" y="21519"/>
                  <a:pt x="6254" y="21480"/>
                  <a:pt x="6395" y="21468"/>
                </a:cubicBezTo>
                <a:cubicBezTo>
                  <a:pt x="6535" y="21457"/>
                  <a:pt x="6650" y="21439"/>
                  <a:pt x="6650" y="21429"/>
                </a:cubicBezTo>
                <a:cubicBezTo>
                  <a:pt x="6650" y="21374"/>
                  <a:pt x="6852" y="21348"/>
                  <a:pt x="7606" y="21310"/>
                </a:cubicBezTo>
                <a:cubicBezTo>
                  <a:pt x="8062" y="21287"/>
                  <a:pt x="8493" y="21245"/>
                  <a:pt x="8564" y="21219"/>
                </a:cubicBezTo>
                <a:cubicBezTo>
                  <a:pt x="8634" y="21194"/>
                  <a:pt x="8778" y="21215"/>
                  <a:pt x="8884" y="21264"/>
                </a:cubicBezTo>
                <a:cubicBezTo>
                  <a:pt x="9078" y="21356"/>
                  <a:pt x="9321" y="21364"/>
                  <a:pt x="10900" y="21310"/>
                </a:cubicBezTo>
                <a:cubicBezTo>
                  <a:pt x="11384" y="21293"/>
                  <a:pt x="11999" y="21277"/>
                  <a:pt x="12266" y="21276"/>
                </a:cubicBezTo>
                <a:cubicBezTo>
                  <a:pt x="12533" y="21275"/>
                  <a:pt x="12768" y="21274"/>
                  <a:pt x="12789" y="21270"/>
                </a:cubicBezTo>
                <a:cubicBezTo>
                  <a:pt x="12810" y="21267"/>
                  <a:pt x="13315" y="21249"/>
                  <a:pt x="13912" y="21230"/>
                </a:cubicBezTo>
                <a:cubicBezTo>
                  <a:pt x="16275" y="21158"/>
                  <a:pt x="18517" y="21035"/>
                  <a:pt x="18673" y="20970"/>
                </a:cubicBezTo>
                <a:cubicBezTo>
                  <a:pt x="18764" y="20932"/>
                  <a:pt x="19068" y="20913"/>
                  <a:pt x="19170" y="20941"/>
                </a:cubicBezTo>
                <a:cubicBezTo>
                  <a:pt x="19246" y="20963"/>
                  <a:pt x="20614" y="20831"/>
                  <a:pt x="20630" y="20800"/>
                </a:cubicBezTo>
                <a:cubicBezTo>
                  <a:pt x="20639" y="20782"/>
                  <a:pt x="20833" y="20741"/>
                  <a:pt x="21062" y="20715"/>
                </a:cubicBezTo>
                <a:cubicBezTo>
                  <a:pt x="21440" y="20671"/>
                  <a:pt x="21484" y="20653"/>
                  <a:pt x="21525" y="20500"/>
                </a:cubicBezTo>
                <a:cubicBezTo>
                  <a:pt x="21565" y="20346"/>
                  <a:pt x="21570" y="20087"/>
                  <a:pt x="21570" y="17701"/>
                </a:cubicBezTo>
                <a:cubicBezTo>
                  <a:pt x="21570" y="15636"/>
                  <a:pt x="21586" y="12418"/>
                  <a:pt x="21598" y="11819"/>
                </a:cubicBezTo>
                <a:cubicBezTo>
                  <a:pt x="21600" y="11712"/>
                  <a:pt x="21570" y="10704"/>
                  <a:pt x="21558" y="10488"/>
                </a:cubicBezTo>
                <a:cubicBezTo>
                  <a:pt x="21546" y="10267"/>
                  <a:pt x="21374" y="8678"/>
                  <a:pt x="21309" y="8187"/>
                </a:cubicBezTo>
                <a:lnTo>
                  <a:pt x="21259" y="7802"/>
                </a:lnTo>
                <a:lnTo>
                  <a:pt x="21062" y="7745"/>
                </a:lnTo>
                <a:cubicBezTo>
                  <a:pt x="20954" y="7714"/>
                  <a:pt x="20703" y="7702"/>
                  <a:pt x="20505" y="7717"/>
                </a:cubicBezTo>
                <a:lnTo>
                  <a:pt x="20145" y="7740"/>
                </a:lnTo>
                <a:lnTo>
                  <a:pt x="20080" y="7513"/>
                </a:lnTo>
                <a:cubicBezTo>
                  <a:pt x="20009" y="7262"/>
                  <a:pt x="19983" y="7242"/>
                  <a:pt x="19908" y="7371"/>
                </a:cubicBezTo>
                <a:cubicBezTo>
                  <a:pt x="19855" y="7464"/>
                  <a:pt x="19672" y="7346"/>
                  <a:pt x="19609" y="7179"/>
                </a:cubicBezTo>
                <a:cubicBezTo>
                  <a:pt x="19591" y="7130"/>
                  <a:pt x="19539" y="7075"/>
                  <a:pt x="19495" y="7060"/>
                </a:cubicBezTo>
                <a:cubicBezTo>
                  <a:pt x="19451" y="7044"/>
                  <a:pt x="19392" y="6957"/>
                  <a:pt x="19363" y="6867"/>
                </a:cubicBezTo>
                <a:cubicBezTo>
                  <a:pt x="19271" y="6587"/>
                  <a:pt x="19165" y="6511"/>
                  <a:pt x="19050" y="6640"/>
                </a:cubicBezTo>
                <a:cubicBezTo>
                  <a:pt x="18940" y="6764"/>
                  <a:pt x="18838" y="6701"/>
                  <a:pt x="18838" y="6510"/>
                </a:cubicBezTo>
                <a:cubicBezTo>
                  <a:pt x="18838" y="6448"/>
                  <a:pt x="18889" y="6273"/>
                  <a:pt x="18952" y="6119"/>
                </a:cubicBezTo>
                <a:cubicBezTo>
                  <a:pt x="19104" y="5749"/>
                  <a:pt x="19109" y="5399"/>
                  <a:pt x="18963" y="5218"/>
                </a:cubicBezTo>
                <a:cubicBezTo>
                  <a:pt x="18883" y="5119"/>
                  <a:pt x="18672" y="5107"/>
                  <a:pt x="18596" y="5201"/>
                </a:cubicBezTo>
                <a:cubicBezTo>
                  <a:pt x="18555" y="5252"/>
                  <a:pt x="18500" y="5200"/>
                  <a:pt x="18381" y="4992"/>
                </a:cubicBezTo>
                <a:cubicBezTo>
                  <a:pt x="18226" y="4723"/>
                  <a:pt x="18093" y="4624"/>
                  <a:pt x="17727" y="4504"/>
                </a:cubicBezTo>
                <a:cubicBezTo>
                  <a:pt x="17657" y="4481"/>
                  <a:pt x="17480" y="4422"/>
                  <a:pt x="17332" y="4374"/>
                </a:cubicBezTo>
                <a:cubicBezTo>
                  <a:pt x="15825" y="3879"/>
                  <a:pt x="15651" y="3875"/>
                  <a:pt x="15240" y="4312"/>
                </a:cubicBezTo>
                <a:cubicBezTo>
                  <a:pt x="15191" y="4364"/>
                  <a:pt x="15132" y="4448"/>
                  <a:pt x="15111" y="4499"/>
                </a:cubicBezTo>
                <a:cubicBezTo>
                  <a:pt x="15063" y="4615"/>
                  <a:pt x="14714" y="4663"/>
                  <a:pt x="14694" y="4555"/>
                </a:cubicBezTo>
                <a:cubicBezTo>
                  <a:pt x="14686" y="4511"/>
                  <a:pt x="14613" y="4492"/>
                  <a:pt x="14532" y="4510"/>
                </a:cubicBezTo>
                <a:cubicBezTo>
                  <a:pt x="14435" y="4532"/>
                  <a:pt x="14359" y="4500"/>
                  <a:pt x="14303" y="4414"/>
                </a:cubicBezTo>
                <a:cubicBezTo>
                  <a:pt x="14226" y="4295"/>
                  <a:pt x="14214" y="4296"/>
                  <a:pt x="14153" y="4425"/>
                </a:cubicBezTo>
                <a:cubicBezTo>
                  <a:pt x="14087" y="4568"/>
                  <a:pt x="13941" y="4608"/>
                  <a:pt x="13439" y="4629"/>
                </a:cubicBezTo>
                <a:cubicBezTo>
                  <a:pt x="13141" y="4642"/>
                  <a:pt x="12567" y="4558"/>
                  <a:pt x="12504" y="4493"/>
                </a:cubicBezTo>
                <a:cubicBezTo>
                  <a:pt x="12477" y="4465"/>
                  <a:pt x="12439" y="4485"/>
                  <a:pt x="12419" y="4538"/>
                </a:cubicBezTo>
                <a:cubicBezTo>
                  <a:pt x="12399" y="4592"/>
                  <a:pt x="12368" y="4606"/>
                  <a:pt x="12351" y="4572"/>
                </a:cubicBezTo>
                <a:cubicBezTo>
                  <a:pt x="12332" y="4533"/>
                  <a:pt x="12327" y="4551"/>
                  <a:pt x="12339" y="4612"/>
                </a:cubicBezTo>
                <a:cubicBezTo>
                  <a:pt x="12350" y="4670"/>
                  <a:pt x="12334" y="4737"/>
                  <a:pt x="12297" y="4782"/>
                </a:cubicBezTo>
                <a:cubicBezTo>
                  <a:pt x="12227" y="4868"/>
                  <a:pt x="11697" y="4827"/>
                  <a:pt x="11564" y="4725"/>
                </a:cubicBezTo>
                <a:cubicBezTo>
                  <a:pt x="11460" y="4646"/>
                  <a:pt x="11445" y="4444"/>
                  <a:pt x="11538" y="4368"/>
                </a:cubicBezTo>
                <a:cubicBezTo>
                  <a:pt x="11592" y="4323"/>
                  <a:pt x="11586" y="4305"/>
                  <a:pt x="11487" y="4249"/>
                </a:cubicBezTo>
                <a:cubicBezTo>
                  <a:pt x="11320" y="4154"/>
                  <a:pt x="11294" y="4091"/>
                  <a:pt x="11287" y="3734"/>
                </a:cubicBezTo>
                <a:cubicBezTo>
                  <a:pt x="11282" y="3444"/>
                  <a:pt x="11231" y="3207"/>
                  <a:pt x="11174" y="3207"/>
                </a:cubicBezTo>
                <a:cubicBezTo>
                  <a:pt x="11163" y="3207"/>
                  <a:pt x="11157" y="3402"/>
                  <a:pt x="11160" y="3637"/>
                </a:cubicBezTo>
                <a:cubicBezTo>
                  <a:pt x="11169" y="4178"/>
                  <a:pt x="11120" y="4272"/>
                  <a:pt x="11065" y="3819"/>
                </a:cubicBezTo>
                <a:cubicBezTo>
                  <a:pt x="10967" y="3012"/>
                  <a:pt x="10908" y="2679"/>
                  <a:pt x="10820" y="2419"/>
                </a:cubicBezTo>
                <a:cubicBezTo>
                  <a:pt x="10727" y="2145"/>
                  <a:pt x="10696" y="2125"/>
                  <a:pt x="10568" y="2266"/>
                </a:cubicBezTo>
                <a:cubicBezTo>
                  <a:pt x="10547" y="2289"/>
                  <a:pt x="10480" y="2320"/>
                  <a:pt x="10418" y="2334"/>
                </a:cubicBezTo>
                <a:cubicBezTo>
                  <a:pt x="10267" y="2368"/>
                  <a:pt x="10178" y="2598"/>
                  <a:pt x="10149" y="3037"/>
                </a:cubicBezTo>
                <a:cubicBezTo>
                  <a:pt x="10132" y="3300"/>
                  <a:pt x="10103" y="3436"/>
                  <a:pt x="10041" y="3569"/>
                </a:cubicBezTo>
                <a:cubicBezTo>
                  <a:pt x="9995" y="3668"/>
                  <a:pt x="9953" y="3822"/>
                  <a:pt x="9945" y="3909"/>
                </a:cubicBezTo>
                <a:cubicBezTo>
                  <a:pt x="9935" y="4044"/>
                  <a:pt x="9926" y="4052"/>
                  <a:pt x="9892" y="3960"/>
                </a:cubicBezTo>
                <a:cubicBezTo>
                  <a:pt x="9870" y="3901"/>
                  <a:pt x="9820" y="3837"/>
                  <a:pt x="9782" y="3819"/>
                </a:cubicBezTo>
                <a:cubicBezTo>
                  <a:pt x="9744" y="3800"/>
                  <a:pt x="9690" y="3771"/>
                  <a:pt x="9662" y="3756"/>
                </a:cubicBezTo>
                <a:cubicBezTo>
                  <a:pt x="9634" y="3741"/>
                  <a:pt x="9564" y="3723"/>
                  <a:pt x="9506" y="3717"/>
                </a:cubicBezTo>
                <a:cubicBezTo>
                  <a:pt x="9366" y="3703"/>
                  <a:pt x="9281" y="3477"/>
                  <a:pt x="9280" y="3116"/>
                </a:cubicBezTo>
                <a:cubicBezTo>
                  <a:pt x="9279" y="2895"/>
                  <a:pt x="9262" y="2813"/>
                  <a:pt x="9195" y="2686"/>
                </a:cubicBezTo>
                <a:lnTo>
                  <a:pt x="9113" y="2527"/>
                </a:lnTo>
                <a:lnTo>
                  <a:pt x="9139" y="2754"/>
                </a:lnTo>
                <a:cubicBezTo>
                  <a:pt x="9166" y="2986"/>
                  <a:pt x="9132" y="3252"/>
                  <a:pt x="9087" y="3161"/>
                </a:cubicBezTo>
                <a:cubicBezTo>
                  <a:pt x="9054" y="3096"/>
                  <a:pt x="8932" y="2198"/>
                  <a:pt x="8946" y="2125"/>
                </a:cubicBezTo>
                <a:cubicBezTo>
                  <a:pt x="8953" y="2089"/>
                  <a:pt x="8896" y="1885"/>
                  <a:pt x="8819" y="1671"/>
                </a:cubicBezTo>
                <a:cubicBezTo>
                  <a:pt x="8703" y="1347"/>
                  <a:pt x="8652" y="1265"/>
                  <a:pt x="8499" y="1161"/>
                </a:cubicBezTo>
                <a:cubicBezTo>
                  <a:pt x="8364" y="1069"/>
                  <a:pt x="8283" y="1057"/>
                  <a:pt x="8185" y="1116"/>
                </a:cubicBezTo>
                <a:cubicBezTo>
                  <a:pt x="8033" y="1207"/>
                  <a:pt x="7669" y="1753"/>
                  <a:pt x="7707" y="1830"/>
                </a:cubicBezTo>
                <a:cubicBezTo>
                  <a:pt x="7721" y="1858"/>
                  <a:pt x="7799" y="1771"/>
                  <a:pt x="7881" y="1637"/>
                </a:cubicBezTo>
                <a:cubicBezTo>
                  <a:pt x="8068" y="1330"/>
                  <a:pt x="8228" y="1171"/>
                  <a:pt x="8284" y="1241"/>
                </a:cubicBezTo>
                <a:cubicBezTo>
                  <a:pt x="8319" y="1285"/>
                  <a:pt x="8321" y="1317"/>
                  <a:pt x="8294" y="1422"/>
                </a:cubicBezTo>
                <a:cubicBezTo>
                  <a:pt x="8276" y="1492"/>
                  <a:pt x="8249" y="1533"/>
                  <a:pt x="8233" y="1513"/>
                </a:cubicBezTo>
                <a:cubicBezTo>
                  <a:pt x="8218" y="1493"/>
                  <a:pt x="8167" y="1582"/>
                  <a:pt x="8120" y="1705"/>
                </a:cubicBezTo>
                <a:lnTo>
                  <a:pt x="8035" y="1926"/>
                </a:lnTo>
                <a:lnTo>
                  <a:pt x="8141" y="2255"/>
                </a:lnTo>
                <a:cubicBezTo>
                  <a:pt x="8239" y="2556"/>
                  <a:pt x="8244" y="2592"/>
                  <a:pt x="8202" y="2691"/>
                </a:cubicBezTo>
                <a:cubicBezTo>
                  <a:pt x="8169" y="2771"/>
                  <a:pt x="8100" y="2784"/>
                  <a:pt x="7940" y="2742"/>
                </a:cubicBezTo>
                <a:cubicBezTo>
                  <a:pt x="7820" y="2711"/>
                  <a:pt x="7642" y="2670"/>
                  <a:pt x="7543" y="2657"/>
                </a:cubicBezTo>
                <a:cubicBezTo>
                  <a:pt x="7445" y="2644"/>
                  <a:pt x="7318" y="2611"/>
                  <a:pt x="7262" y="2584"/>
                </a:cubicBezTo>
                <a:cubicBezTo>
                  <a:pt x="7206" y="2556"/>
                  <a:pt x="7114" y="2515"/>
                  <a:pt x="7058" y="2487"/>
                </a:cubicBezTo>
                <a:cubicBezTo>
                  <a:pt x="6966" y="2441"/>
                  <a:pt x="6959" y="2449"/>
                  <a:pt x="6991" y="2572"/>
                </a:cubicBezTo>
                <a:cubicBezTo>
                  <a:pt x="7010" y="2647"/>
                  <a:pt x="7059" y="2708"/>
                  <a:pt x="7098" y="2708"/>
                </a:cubicBezTo>
                <a:cubicBezTo>
                  <a:pt x="7138" y="2708"/>
                  <a:pt x="7179" y="2758"/>
                  <a:pt x="7191" y="2822"/>
                </a:cubicBezTo>
                <a:cubicBezTo>
                  <a:pt x="7209" y="2928"/>
                  <a:pt x="7355" y="2986"/>
                  <a:pt x="8053" y="3167"/>
                </a:cubicBezTo>
                <a:cubicBezTo>
                  <a:pt x="8222" y="3211"/>
                  <a:pt x="8407" y="3299"/>
                  <a:pt x="8428" y="3343"/>
                </a:cubicBezTo>
                <a:cubicBezTo>
                  <a:pt x="8439" y="3365"/>
                  <a:pt x="8431" y="3470"/>
                  <a:pt x="8409" y="3581"/>
                </a:cubicBezTo>
                <a:cubicBezTo>
                  <a:pt x="8370" y="3775"/>
                  <a:pt x="8359" y="3786"/>
                  <a:pt x="8120" y="3751"/>
                </a:cubicBezTo>
                <a:cubicBezTo>
                  <a:pt x="7985" y="3731"/>
                  <a:pt x="7824" y="3690"/>
                  <a:pt x="7761" y="3666"/>
                </a:cubicBezTo>
                <a:cubicBezTo>
                  <a:pt x="7514" y="3569"/>
                  <a:pt x="5375" y="3107"/>
                  <a:pt x="5138" y="3099"/>
                </a:cubicBezTo>
                <a:cubicBezTo>
                  <a:pt x="5079" y="3097"/>
                  <a:pt x="5014" y="3145"/>
                  <a:pt x="4994" y="3201"/>
                </a:cubicBezTo>
                <a:cubicBezTo>
                  <a:pt x="4963" y="3283"/>
                  <a:pt x="4939" y="3275"/>
                  <a:pt x="4875" y="3167"/>
                </a:cubicBezTo>
                <a:cubicBezTo>
                  <a:pt x="4787" y="3019"/>
                  <a:pt x="4724" y="3055"/>
                  <a:pt x="4611" y="3314"/>
                </a:cubicBezTo>
                <a:lnTo>
                  <a:pt x="4538" y="3479"/>
                </a:lnTo>
                <a:lnTo>
                  <a:pt x="4611" y="3671"/>
                </a:lnTo>
                <a:cubicBezTo>
                  <a:pt x="4651" y="3778"/>
                  <a:pt x="4703" y="3868"/>
                  <a:pt x="4726" y="3870"/>
                </a:cubicBezTo>
                <a:cubicBezTo>
                  <a:pt x="4782" y="3874"/>
                  <a:pt x="4819" y="4038"/>
                  <a:pt x="4828" y="4323"/>
                </a:cubicBezTo>
                <a:cubicBezTo>
                  <a:pt x="4834" y="4473"/>
                  <a:pt x="4823" y="4579"/>
                  <a:pt x="4799" y="4618"/>
                </a:cubicBezTo>
                <a:cubicBezTo>
                  <a:pt x="4778" y="4651"/>
                  <a:pt x="4734" y="4727"/>
                  <a:pt x="4702" y="4782"/>
                </a:cubicBezTo>
                <a:cubicBezTo>
                  <a:pt x="4666" y="4843"/>
                  <a:pt x="4599" y="4858"/>
                  <a:pt x="4535" y="4827"/>
                </a:cubicBezTo>
                <a:cubicBezTo>
                  <a:pt x="4476" y="4799"/>
                  <a:pt x="4395" y="4768"/>
                  <a:pt x="4354" y="4754"/>
                </a:cubicBezTo>
                <a:cubicBezTo>
                  <a:pt x="4187" y="4695"/>
                  <a:pt x="4130" y="3985"/>
                  <a:pt x="4264" y="3626"/>
                </a:cubicBezTo>
                <a:lnTo>
                  <a:pt x="4340" y="3416"/>
                </a:lnTo>
                <a:lnTo>
                  <a:pt x="4272" y="3088"/>
                </a:lnTo>
                <a:cubicBezTo>
                  <a:pt x="4217" y="2823"/>
                  <a:pt x="4210" y="2736"/>
                  <a:pt x="4234" y="2612"/>
                </a:cubicBezTo>
                <a:cubicBezTo>
                  <a:pt x="4280" y="2370"/>
                  <a:pt x="4269" y="2230"/>
                  <a:pt x="4187" y="2040"/>
                </a:cubicBezTo>
                <a:cubicBezTo>
                  <a:pt x="4102" y="1843"/>
                  <a:pt x="4089" y="1697"/>
                  <a:pt x="4147" y="1541"/>
                </a:cubicBezTo>
                <a:cubicBezTo>
                  <a:pt x="4168" y="1484"/>
                  <a:pt x="4187" y="1352"/>
                  <a:pt x="4187" y="1246"/>
                </a:cubicBezTo>
                <a:cubicBezTo>
                  <a:pt x="4187" y="1011"/>
                  <a:pt x="4089" y="922"/>
                  <a:pt x="3923" y="1003"/>
                </a:cubicBezTo>
                <a:cubicBezTo>
                  <a:pt x="3814" y="1056"/>
                  <a:pt x="3808" y="1048"/>
                  <a:pt x="3753" y="753"/>
                </a:cubicBezTo>
                <a:cubicBezTo>
                  <a:pt x="3676" y="350"/>
                  <a:pt x="3538" y="72"/>
                  <a:pt x="3389" y="22"/>
                </a:cubicBezTo>
                <a:cubicBezTo>
                  <a:pt x="3323" y="0"/>
                  <a:pt x="3268" y="-6"/>
                  <a:pt x="3268" y="5"/>
                </a:cubicBezTo>
                <a:close/>
                <a:moveTo>
                  <a:pt x="3009" y="776"/>
                </a:moveTo>
                <a:cubicBezTo>
                  <a:pt x="3003" y="780"/>
                  <a:pt x="2994" y="803"/>
                  <a:pt x="2981" y="838"/>
                </a:cubicBezTo>
                <a:cubicBezTo>
                  <a:pt x="2949" y="927"/>
                  <a:pt x="2915" y="1042"/>
                  <a:pt x="2904" y="1088"/>
                </a:cubicBezTo>
                <a:cubicBezTo>
                  <a:pt x="2845" y="1349"/>
                  <a:pt x="2701" y="3577"/>
                  <a:pt x="2722" y="3932"/>
                </a:cubicBezTo>
                <a:cubicBezTo>
                  <a:pt x="2747" y="4362"/>
                  <a:pt x="2777" y="4154"/>
                  <a:pt x="2793" y="3456"/>
                </a:cubicBezTo>
                <a:cubicBezTo>
                  <a:pt x="2818" y="2384"/>
                  <a:pt x="2838" y="2108"/>
                  <a:pt x="2941" y="1382"/>
                </a:cubicBezTo>
                <a:cubicBezTo>
                  <a:pt x="3006" y="919"/>
                  <a:pt x="3025" y="764"/>
                  <a:pt x="3009" y="776"/>
                </a:cubicBezTo>
                <a:close/>
                <a:moveTo>
                  <a:pt x="4860" y="1824"/>
                </a:moveTo>
                <a:cubicBezTo>
                  <a:pt x="4820" y="1801"/>
                  <a:pt x="4796" y="1808"/>
                  <a:pt x="4806" y="1841"/>
                </a:cubicBezTo>
                <a:cubicBezTo>
                  <a:pt x="4816" y="1874"/>
                  <a:pt x="4811" y="1954"/>
                  <a:pt x="4795" y="2017"/>
                </a:cubicBezTo>
                <a:cubicBezTo>
                  <a:pt x="4773" y="2106"/>
                  <a:pt x="4775" y="2118"/>
                  <a:pt x="4806" y="2079"/>
                </a:cubicBezTo>
                <a:cubicBezTo>
                  <a:pt x="4828" y="2052"/>
                  <a:pt x="4854" y="2073"/>
                  <a:pt x="4863" y="2125"/>
                </a:cubicBezTo>
                <a:cubicBezTo>
                  <a:pt x="4876" y="2193"/>
                  <a:pt x="4890" y="2193"/>
                  <a:pt x="4915" y="2125"/>
                </a:cubicBezTo>
                <a:cubicBezTo>
                  <a:pt x="4941" y="2055"/>
                  <a:pt x="5013" y="2054"/>
                  <a:pt x="5195" y="2125"/>
                </a:cubicBezTo>
                <a:cubicBezTo>
                  <a:pt x="5331" y="2177"/>
                  <a:pt x="5448" y="2202"/>
                  <a:pt x="5456" y="2176"/>
                </a:cubicBezTo>
                <a:cubicBezTo>
                  <a:pt x="5464" y="2149"/>
                  <a:pt x="5453" y="2125"/>
                  <a:pt x="5432" y="2125"/>
                </a:cubicBezTo>
                <a:cubicBezTo>
                  <a:pt x="5410" y="2125"/>
                  <a:pt x="5362" y="2073"/>
                  <a:pt x="5326" y="2011"/>
                </a:cubicBezTo>
                <a:cubicBezTo>
                  <a:pt x="5289" y="1950"/>
                  <a:pt x="5187" y="1896"/>
                  <a:pt x="5096" y="1887"/>
                </a:cubicBezTo>
                <a:cubicBezTo>
                  <a:pt x="5006" y="1877"/>
                  <a:pt x="4899" y="1848"/>
                  <a:pt x="4860" y="1824"/>
                </a:cubicBezTo>
                <a:close/>
                <a:moveTo>
                  <a:pt x="5673" y="2232"/>
                </a:moveTo>
                <a:cubicBezTo>
                  <a:pt x="5648" y="2253"/>
                  <a:pt x="5662" y="2276"/>
                  <a:pt x="5704" y="2278"/>
                </a:cubicBezTo>
                <a:cubicBezTo>
                  <a:pt x="5747" y="2279"/>
                  <a:pt x="5767" y="2261"/>
                  <a:pt x="5750" y="2238"/>
                </a:cubicBezTo>
                <a:cubicBezTo>
                  <a:pt x="5732" y="2215"/>
                  <a:pt x="5698" y="2211"/>
                  <a:pt x="5673" y="2232"/>
                </a:cubicBezTo>
                <a:close/>
                <a:moveTo>
                  <a:pt x="5967" y="2317"/>
                </a:moveTo>
                <a:cubicBezTo>
                  <a:pt x="5935" y="2337"/>
                  <a:pt x="5956" y="2356"/>
                  <a:pt x="6012" y="2357"/>
                </a:cubicBezTo>
                <a:cubicBezTo>
                  <a:pt x="6068" y="2358"/>
                  <a:pt x="6094" y="2338"/>
                  <a:pt x="6069" y="2317"/>
                </a:cubicBezTo>
                <a:cubicBezTo>
                  <a:pt x="6045" y="2296"/>
                  <a:pt x="5999" y="2297"/>
                  <a:pt x="5967" y="2317"/>
                </a:cubicBezTo>
                <a:close/>
                <a:moveTo>
                  <a:pt x="6441" y="2419"/>
                </a:moveTo>
                <a:cubicBezTo>
                  <a:pt x="6289" y="2405"/>
                  <a:pt x="6198" y="2418"/>
                  <a:pt x="6240" y="2448"/>
                </a:cubicBezTo>
                <a:cubicBezTo>
                  <a:pt x="6347" y="2524"/>
                  <a:pt x="6756" y="2565"/>
                  <a:pt x="6735" y="2499"/>
                </a:cubicBezTo>
                <a:cubicBezTo>
                  <a:pt x="6726" y="2468"/>
                  <a:pt x="6594" y="2433"/>
                  <a:pt x="6441" y="2419"/>
                </a:cubicBezTo>
                <a:close/>
                <a:moveTo>
                  <a:pt x="9777" y="2448"/>
                </a:moveTo>
                <a:cubicBezTo>
                  <a:pt x="9745" y="2432"/>
                  <a:pt x="9699" y="2448"/>
                  <a:pt x="9624" y="2493"/>
                </a:cubicBezTo>
                <a:cubicBezTo>
                  <a:pt x="9589" y="2514"/>
                  <a:pt x="9532" y="2535"/>
                  <a:pt x="9499" y="2538"/>
                </a:cubicBezTo>
                <a:cubicBezTo>
                  <a:pt x="9449" y="2543"/>
                  <a:pt x="9444" y="2563"/>
                  <a:pt x="9469" y="2663"/>
                </a:cubicBezTo>
                <a:cubicBezTo>
                  <a:pt x="9486" y="2729"/>
                  <a:pt x="9492" y="2825"/>
                  <a:pt x="9483" y="2872"/>
                </a:cubicBezTo>
                <a:cubicBezTo>
                  <a:pt x="9462" y="2986"/>
                  <a:pt x="9485" y="2982"/>
                  <a:pt x="9554" y="2861"/>
                </a:cubicBezTo>
                <a:cubicBezTo>
                  <a:pt x="9585" y="2808"/>
                  <a:pt x="9673" y="2766"/>
                  <a:pt x="9747" y="2771"/>
                </a:cubicBezTo>
                <a:cubicBezTo>
                  <a:pt x="9882" y="2779"/>
                  <a:pt x="9882" y="2780"/>
                  <a:pt x="9845" y="2601"/>
                </a:cubicBezTo>
                <a:cubicBezTo>
                  <a:pt x="9826" y="2511"/>
                  <a:pt x="9809" y="2463"/>
                  <a:pt x="9777" y="2448"/>
                </a:cubicBezTo>
                <a:close/>
                <a:moveTo>
                  <a:pt x="9355" y="2476"/>
                </a:moveTo>
                <a:cubicBezTo>
                  <a:pt x="9319" y="2466"/>
                  <a:pt x="9292" y="2493"/>
                  <a:pt x="9292" y="2533"/>
                </a:cubicBezTo>
                <a:cubicBezTo>
                  <a:pt x="9292" y="2572"/>
                  <a:pt x="9319" y="2606"/>
                  <a:pt x="9355" y="2606"/>
                </a:cubicBezTo>
                <a:cubicBezTo>
                  <a:pt x="9390" y="2606"/>
                  <a:pt x="9419" y="2580"/>
                  <a:pt x="9419" y="2550"/>
                </a:cubicBezTo>
                <a:cubicBezTo>
                  <a:pt x="9419" y="2519"/>
                  <a:pt x="9390" y="2485"/>
                  <a:pt x="9355" y="2476"/>
                </a:cubicBezTo>
                <a:close/>
                <a:moveTo>
                  <a:pt x="6836" y="2487"/>
                </a:moveTo>
                <a:cubicBezTo>
                  <a:pt x="6816" y="2514"/>
                  <a:pt x="6822" y="2529"/>
                  <a:pt x="6852" y="2533"/>
                </a:cubicBezTo>
                <a:cubicBezTo>
                  <a:pt x="6879" y="2536"/>
                  <a:pt x="6893" y="2521"/>
                  <a:pt x="6885" y="2493"/>
                </a:cubicBezTo>
                <a:cubicBezTo>
                  <a:pt x="6876" y="2465"/>
                  <a:pt x="6854" y="2463"/>
                  <a:pt x="6836" y="2487"/>
                </a:cubicBezTo>
                <a:close/>
                <a:moveTo>
                  <a:pt x="12094" y="4317"/>
                </a:moveTo>
                <a:cubicBezTo>
                  <a:pt x="12073" y="4344"/>
                  <a:pt x="12080" y="4364"/>
                  <a:pt x="12109" y="4368"/>
                </a:cubicBezTo>
                <a:cubicBezTo>
                  <a:pt x="12136" y="4372"/>
                  <a:pt x="12153" y="4351"/>
                  <a:pt x="12144" y="4323"/>
                </a:cubicBezTo>
                <a:cubicBezTo>
                  <a:pt x="12136" y="4295"/>
                  <a:pt x="12112" y="4293"/>
                  <a:pt x="12094" y="4317"/>
                </a:cubicBezTo>
                <a:close/>
                <a:moveTo>
                  <a:pt x="746" y="18890"/>
                </a:moveTo>
                <a:cubicBezTo>
                  <a:pt x="696" y="18894"/>
                  <a:pt x="642" y="18914"/>
                  <a:pt x="612" y="18953"/>
                </a:cubicBezTo>
                <a:cubicBezTo>
                  <a:pt x="462" y="19146"/>
                  <a:pt x="121" y="19182"/>
                  <a:pt x="89" y="19009"/>
                </a:cubicBezTo>
                <a:cubicBezTo>
                  <a:pt x="81" y="18971"/>
                  <a:pt x="59" y="18961"/>
                  <a:pt x="38" y="18987"/>
                </a:cubicBezTo>
                <a:cubicBezTo>
                  <a:pt x="8" y="19025"/>
                  <a:pt x="0" y="19257"/>
                  <a:pt x="0" y="20233"/>
                </a:cubicBezTo>
                <a:cubicBezTo>
                  <a:pt x="0" y="20892"/>
                  <a:pt x="8" y="21429"/>
                  <a:pt x="19" y="21429"/>
                </a:cubicBezTo>
                <a:cubicBezTo>
                  <a:pt x="30" y="21429"/>
                  <a:pt x="54" y="21348"/>
                  <a:pt x="73" y="21247"/>
                </a:cubicBezTo>
                <a:cubicBezTo>
                  <a:pt x="106" y="21073"/>
                  <a:pt x="110" y="21074"/>
                  <a:pt x="143" y="21219"/>
                </a:cubicBezTo>
                <a:cubicBezTo>
                  <a:pt x="173" y="21357"/>
                  <a:pt x="182" y="21360"/>
                  <a:pt x="235" y="21247"/>
                </a:cubicBezTo>
                <a:cubicBezTo>
                  <a:pt x="271" y="21171"/>
                  <a:pt x="342" y="21129"/>
                  <a:pt x="421" y="21140"/>
                </a:cubicBezTo>
                <a:cubicBezTo>
                  <a:pt x="507" y="21152"/>
                  <a:pt x="564" y="21112"/>
                  <a:pt x="596" y="21021"/>
                </a:cubicBezTo>
                <a:cubicBezTo>
                  <a:pt x="622" y="20947"/>
                  <a:pt x="645" y="20904"/>
                  <a:pt x="647" y="20919"/>
                </a:cubicBezTo>
                <a:cubicBezTo>
                  <a:pt x="654" y="20975"/>
                  <a:pt x="756" y="20808"/>
                  <a:pt x="836" y="20613"/>
                </a:cubicBezTo>
                <a:cubicBezTo>
                  <a:pt x="901" y="20453"/>
                  <a:pt x="933" y="20427"/>
                  <a:pt x="975" y="20488"/>
                </a:cubicBezTo>
                <a:cubicBezTo>
                  <a:pt x="1018" y="20550"/>
                  <a:pt x="1043" y="20526"/>
                  <a:pt x="1093" y="20375"/>
                </a:cubicBezTo>
                <a:cubicBezTo>
                  <a:pt x="1140" y="20233"/>
                  <a:pt x="1165" y="20208"/>
                  <a:pt x="1189" y="20273"/>
                </a:cubicBezTo>
                <a:cubicBezTo>
                  <a:pt x="1213" y="20339"/>
                  <a:pt x="1228" y="20317"/>
                  <a:pt x="1250" y="20188"/>
                </a:cubicBezTo>
                <a:cubicBezTo>
                  <a:pt x="1266" y="20086"/>
                  <a:pt x="1291" y="20034"/>
                  <a:pt x="1309" y="20069"/>
                </a:cubicBezTo>
                <a:cubicBezTo>
                  <a:pt x="1355" y="20162"/>
                  <a:pt x="1529" y="20179"/>
                  <a:pt x="1545" y="20092"/>
                </a:cubicBezTo>
                <a:cubicBezTo>
                  <a:pt x="1554" y="20044"/>
                  <a:pt x="1579" y="20050"/>
                  <a:pt x="1609" y="20103"/>
                </a:cubicBezTo>
                <a:cubicBezTo>
                  <a:pt x="1651" y="20175"/>
                  <a:pt x="1660" y="20159"/>
                  <a:pt x="1660" y="20018"/>
                </a:cubicBezTo>
                <a:cubicBezTo>
                  <a:pt x="1660" y="19925"/>
                  <a:pt x="1682" y="19806"/>
                  <a:pt x="1709" y="19752"/>
                </a:cubicBezTo>
                <a:cubicBezTo>
                  <a:pt x="1735" y="19697"/>
                  <a:pt x="1750" y="19602"/>
                  <a:pt x="1743" y="19542"/>
                </a:cubicBezTo>
                <a:cubicBezTo>
                  <a:pt x="1736" y="19482"/>
                  <a:pt x="1749" y="19412"/>
                  <a:pt x="1771" y="19383"/>
                </a:cubicBezTo>
                <a:cubicBezTo>
                  <a:pt x="1831" y="19308"/>
                  <a:pt x="1822" y="19161"/>
                  <a:pt x="1761" y="19225"/>
                </a:cubicBezTo>
                <a:cubicBezTo>
                  <a:pt x="1732" y="19254"/>
                  <a:pt x="1694" y="19249"/>
                  <a:pt x="1677" y="19208"/>
                </a:cubicBezTo>
                <a:cubicBezTo>
                  <a:pt x="1660" y="19167"/>
                  <a:pt x="1632" y="19137"/>
                  <a:pt x="1615" y="19145"/>
                </a:cubicBezTo>
                <a:cubicBezTo>
                  <a:pt x="1597" y="19154"/>
                  <a:pt x="1565" y="19168"/>
                  <a:pt x="1543" y="19174"/>
                </a:cubicBezTo>
                <a:cubicBezTo>
                  <a:pt x="1522" y="19179"/>
                  <a:pt x="1509" y="19216"/>
                  <a:pt x="1517" y="19259"/>
                </a:cubicBezTo>
                <a:cubicBezTo>
                  <a:pt x="1545" y="19403"/>
                  <a:pt x="1477" y="19448"/>
                  <a:pt x="1432" y="19315"/>
                </a:cubicBezTo>
                <a:cubicBezTo>
                  <a:pt x="1401" y="19223"/>
                  <a:pt x="1380" y="19215"/>
                  <a:pt x="1361" y="19276"/>
                </a:cubicBezTo>
                <a:cubicBezTo>
                  <a:pt x="1342" y="19336"/>
                  <a:pt x="1311" y="19283"/>
                  <a:pt x="1257" y="19106"/>
                </a:cubicBezTo>
                <a:cubicBezTo>
                  <a:pt x="1182" y="18863"/>
                  <a:pt x="1175" y="18856"/>
                  <a:pt x="1105" y="18975"/>
                </a:cubicBezTo>
                <a:cubicBezTo>
                  <a:pt x="1035" y="19096"/>
                  <a:pt x="912" y="19078"/>
                  <a:pt x="855" y="18936"/>
                </a:cubicBezTo>
                <a:cubicBezTo>
                  <a:pt x="841" y="18900"/>
                  <a:pt x="795" y="18887"/>
                  <a:pt x="746" y="18890"/>
                </a:cubicBezTo>
                <a:close/>
                <a:moveTo>
                  <a:pt x="1929" y="19519"/>
                </a:moveTo>
                <a:cubicBezTo>
                  <a:pt x="1923" y="19519"/>
                  <a:pt x="1910" y="19553"/>
                  <a:pt x="1901" y="19599"/>
                </a:cubicBezTo>
                <a:cubicBezTo>
                  <a:pt x="1893" y="19644"/>
                  <a:pt x="1899" y="19684"/>
                  <a:pt x="1914" y="19684"/>
                </a:cubicBezTo>
                <a:cubicBezTo>
                  <a:pt x="1929" y="19684"/>
                  <a:pt x="1940" y="19644"/>
                  <a:pt x="1940" y="19599"/>
                </a:cubicBezTo>
                <a:cubicBezTo>
                  <a:pt x="1940" y="19553"/>
                  <a:pt x="1935" y="19519"/>
                  <a:pt x="1929" y="19519"/>
                </a:cubicBezTo>
                <a:close/>
                <a:moveTo>
                  <a:pt x="1841" y="19599"/>
                </a:moveTo>
                <a:cubicBezTo>
                  <a:pt x="1827" y="19599"/>
                  <a:pt x="1808" y="19638"/>
                  <a:pt x="1799" y="19684"/>
                </a:cubicBezTo>
                <a:cubicBezTo>
                  <a:pt x="1790" y="19729"/>
                  <a:pt x="1795" y="19769"/>
                  <a:pt x="1809" y="19769"/>
                </a:cubicBezTo>
                <a:cubicBezTo>
                  <a:pt x="1823" y="19769"/>
                  <a:pt x="1842" y="19729"/>
                  <a:pt x="1851" y="19684"/>
                </a:cubicBezTo>
                <a:cubicBezTo>
                  <a:pt x="1860" y="19638"/>
                  <a:pt x="1855" y="19599"/>
                  <a:pt x="1841" y="1959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Drugs are:</a:t>
            </a:r>
          </a:p>
          <a:p>
            <a:pPr marL="0" indent="0">
              <a:buClrTx/>
              <a:buSzTx/>
              <a:buNone/>
              <a:defRPr>
                <a:solidFill>
                  <a:srgbClr val="E8C723"/>
                </a:solidFill>
              </a:defRPr>
            </a:pPr>
            <a:r>
              <a:rPr>
                <a:solidFill>
                  <a:srgbClr val="FF40FF"/>
                </a:solidFill>
              </a:rPr>
              <a:t>“Any chemical introduced to </a:t>
            </a:r>
            <a:br>
              <a:rPr>
                <a:solidFill>
                  <a:srgbClr val="FF40FF"/>
                </a:solidFill>
              </a:rPr>
            </a:br>
            <a:r>
              <a:rPr>
                <a:solidFill>
                  <a:srgbClr val="FF40FF"/>
                </a:solidFill>
              </a:rPr>
              <a:t>the body which affects how </a:t>
            </a:r>
            <a:br>
              <a:rPr>
                <a:solidFill>
                  <a:srgbClr val="FF40FF"/>
                </a:solidFill>
              </a:rPr>
            </a:br>
            <a:r>
              <a:rPr>
                <a:solidFill>
                  <a:srgbClr val="FF40FF"/>
                </a:solidFill>
              </a:rPr>
              <a:t>the body works.”</a:t>
            </a:r>
            <a:br/>
            <a:endParaRPr/>
          </a:p>
          <a:p>
            <a:pPr marL="0" indent="0">
              <a:buClrTx/>
              <a:buSzTx/>
              <a:buNone/>
            </a:pPr>
            <a:r>
              <a:t>Doping is:</a:t>
            </a:r>
          </a:p>
          <a:p>
            <a:pPr marL="0" indent="0">
              <a:buClrTx/>
              <a:buSzTx/>
              <a:buNone/>
              <a:defRPr>
                <a:solidFill>
                  <a:srgbClr val="FF40FF"/>
                </a:solidFill>
              </a:defRPr>
            </a:pPr>
            <a:r>
              <a:t>“Term used to improve </a:t>
            </a:r>
            <a:br/>
            <a:r>
              <a:t>performance by taking drugs.”</a:t>
            </a:r>
          </a:p>
        </p:txBody>
      </p:sp>
      <p:pic>
        <p:nvPicPr>
          <p:cNvPr id="154" name="Blood doping - Injecting.jpg"/>
          <p:cNvPicPr>
            <a:picLocks noChangeAspect="1"/>
          </p:cNvPicPr>
          <p:nvPr/>
        </p:nvPicPr>
        <p:blipFill>
          <a:blip r:embed="rId3"/>
          <a:srcRect l="14448" t="10929" r="15431" b="8962"/>
          <a:stretch>
            <a:fillRect/>
          </a:stretch>
        </p:blipFill>
        <p:spPr>
          <a:xfrm rot="3165910">
            <a:off x="8660113" y="5705825"/>
            <a:ext cx="2083991" cy="2434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1" extrusionOk="0">
                <a:moveTo>
                  <a:pt x="10876" y="0"/>
                </a:moveTo>
                <a:cubicBezTo>
                  <a:pt x="10485" y="3"/>
                  <a:pt x="10444" y="8"/>
                  <a:pt x="10321" y="67"/>
                </a:cubicBezTo>
                <a:cubicBezTo>
                  <a:pt x="10221" y="115"/>
                  <a:pt x="10180" y="155"/>
                  <a:pt x="10148" y="232"/>
                </a:cubicBezTo>
                <a:cubicBezTo>
                  <a:pt x="10054" y="461"/>
                  <a:pt x="10171" y="823"/>
                  <a:pt x="10411" y="1033"/>
                </a:cubicBezTo>
                <a:cubicBezTo>
                  <a:pt x="10511" y="1121"/>
                  <a:pt x="10531" y="1149"/>
                  <a:pt x="10514" y="1205"/>
                </a:cubicBezTo>
                <a:cubicBezTo>
                  <a:pt x="10503" y="1243"/>
                  <a:pt x="10480" y="1282"/>
                  <a:pt x="10465" y="1290"/>
                </a:cubicBezTo>
                <a:cubicBezTo>
                  <a:pt x="10450" y="1298"/>
                  <a:pt x="10323" y="1312"/>
                  <a:pt x="10181" y="1325"/>
                </a:cubicBezTo>
                <a:cubicBezTo>
                  <a:pt x="9693" y="1368"/>
                  <a:pt x="9462" y="1480"/>
                  <a:pt x="9371" y="1715"/>
                </a:cubicBezTo>
                <a:cubicBezTo>
                  <a:pt x="9251" y="2021"/>
                  <a:pt x="9413" y="2329"/>
                  <a:pt x="9815" y="2562"/>
                </a:cubicBezTo>
                <a:cubicBezTo>
                  <a:pt x="9961" y="2646"/>
                  <a:pt x="9992" y="2675"/>
                  <a:pt x="9979" y="2720"/>
                </a:cubicBezTo>
                <a:cubicBezTo>
                  <a:pt x="9971" y="2750"/>
                  <a:pt x="9948" y="2881"/>
                  <a:pt x="9930" y="3008"/>
                </a:cubicBezTo>
                <a:cubicBezTo>
                  <a:pt x="9912" y="3135"/>
                  <a:pt x="9875" y="3362"/>
                  <a:pt x="9848" y="3510"/>
                </a:cubicBezTo>
                <a:cubicBezTo>
                  <a:pt x="9820" y="3659"/>
                  <a:pt x="9793" y="3854"/>
                  <a:pt x="9790" y="3946"/>
                </a:cubicBezTo>
                <a:cubicBezTo>
                  <a:pt x="9787" y="4038"/>
                  <a:pt x="9763" y="4197"/>
                  <a:pt x="9737" y="4301"/>
                </a:cubicBezTo>
                <a:cubicBezTo>
                  <a:pt x="9710" y="4404"/>
                  <a:pt x="9689" y="4502"/>
                  <a:pt x="9691" y="4519"/>
                </a:cubicBezTo>
                <a:cubicBezTo>
                  <a:pt x="9693" y="4535"/>
                  <a:pt x="9713" y="4491"/>
                  <a:pt x="9733" y="4420"/>
                </a:cubicBezTo>
                <a:cubicBezTo>
                  <a:pt x="9755" y="4339"/>
                  <a:pt x="9783" y="4294"/>
                  <a:pt x="9811" y="4294"/>
                </a:cubicBezTo>
                <a:cubicBezTo>
                  <a:pt x="9840" y="4294"/>
                  <a:pt x="9850" y="4314"/>
                  <a:pt x="9844" y="4357"/>
                </a:cubicBezTo>
                <a:cubicBezTo>
                  <a:pt x="9827" y="4460"/>
                  <a:pt x="9608" y="5441"/>
                  <a:pt x="9510" y="5847"/>
                </a:cubicBezTo>
                <a:cubicBezTo>
                  <a:pt x="9287" y="6774"/>
                  <a:pt x="8777" y="8919"/>
                  <a:pt x="8721" y="9170"/>
                </a:cubicBezTo>
                <a:cubicBezTo>
                  <a:pt x="8664" y="9420"/>
                  <a:pt x="8649" y="9451"/>
                  <a:pt x="8581" y="9473"/>
                </a:cubicBezTo>
                <a:cubicBezTo>
                  <a:pt x="8511" y="9495"/>
                  <a:pt x="8510" y="9506"/>
                  <a:pt x="8527" y="9613"/>
                </a:cubicBezTo>
                <a:cubicBezTo>
                  <a:pt x="8540" y="9691"/>
                  <a:pt x="8528" y="9759"/>
                  <a:pt x="8498" y="9820"/>
                </a:cubicBezTo>
                <a:cubicBezTo>
                  <a:pt x="8424" y="9973"/>
                  <a:pt x="8439" y="10047"/>
                  <a:pt x="8556" y="10095"/>
                </a:cubicBezTo>
                <a:cubicBezTo>
                  <a:pt x="8612" y="10117"/>
                  <a:pt x="8706" y="10141"/>
                  <a:pt x="8766" y="10151"/>
                </a:cubicBezTo>
                <a:cubicBezTo>
                  <a:pt x="8982" y="10185"/>
                  <a:pt x="8931" y="10244"/>
                  <a:pt x="8679" y="10246"/>
                </a:cubicBezTo>
                <a:cubicBezTo>
                  <a:pt x="8567" y="10246"/>
                  <a:pt x="8494" y="10235"/>
                  <a:pt x="8457" y="10207"/>
                </a:cubicBezTo>
                <a:cubicBezTo>
                  <a:pt x="8380" y="10147"/>
                  <a:pt x="8371" y="10152"/>
                  <a:pt x="8359" y="10267"/>
                </a:cubicBezTo>
                <a:cubicBezTo>
                  <a:pt x="8347" y="10369"/>
                  <a:pt x="8357" y="10381"/>
                  <a:pt x="8461" y="10372"/>
                </a:cubicBezTo>
                <a:cubicBezTo>
                  <a:pt x="8572" y="10362"/>
                  <a:pt x="8783" y="10453"/>
                  <a:pt x="8844" y="10537"/>
                </a:cubicBezTo>
                <a:cubicBezTo>
                  <a:pt x="8909" y="10627"/>
                  <a:pt x="8926" y="10715"/>
                  <a:pt x="8877" y="10741"/>
                </a:cubicBezTo>
                <a:cubicBezTo>
                  <a:pt x="8860" y="10750"/>
                  <a:pt x="8851" y="10767"/>
                  <a:pt x="8860" y="10780"/>
                </a:cubicBezTo>
                <a:cubicBezTo>
                  <a:pt x="8898" y="10831"/>
                  <a:pt x="8753" y="10860"/>
                  <a:pt x="8601" y="10832"/>
                </a:cubicBezTo>
                <a:cubicBezTo>
                  <a:pt x="8221" y="10763"/>
                  <a:pt x="7997" y="10826"/>
                  <a:pt x="8141" y="10962"/>
                </a:cubicBezTo>
                <a:cubicBezTo>
                  <a:pt x="8184" y="11004"/>
                  <a:pt x="8187" y="11030"/>
                  <a:pt x="8145" y="11272"/>
                </a:cubicBezTo>
                <a:cubicBezTo>
                  <a:pt x="8119" y="11417"/>
                  <a:pt x="8086" y="11605"/>
                  <a:pt x="8075" y="11686"/>
                </a:cubicBezTo>
                <a:cubicBezTo>
                  <a:pt x="8051" y="11865"/>
                  <a:pt x="8032" y="11879"/>
                  <a:pt x="7544" y="12076"/>
                </a:cubicBezTo>
                <a:cubicBezTo>
                  <a:pt x="7189" y="12220"/>
                  <a:pt x="6906" y="12304"/>
                  <a:pt x="6676" y="12333"/>
                </a:cubicBezTo>
                <a:cubicBezTo>
                  <a:pt x="6497" y="12355"/>
                  <a:pt x="6412" y="12297"/>
                  <a:pt x="6318" y="12097"/>
                </a:cubicBezTo>
                <a:cubicBezTo>
                  <a:pt x="6205" y="11855"/>
                  <a:pt x="6118" y="11764"/>
                  <a:pt x="5932" y="11686"/>
                </a:cubicBezTo>
                <a:cubicBezTo>
                  <a:pt x="5781" y="11623"/>
                  <a:pt x="5729" y="11617"/>
                  <a:pt x="5475" y="11619"/>
                </a:cubicBezTo>
                <a:cubicBezTo>
                  <a:pt x="5027" y="11623"/>
                  <a:pt x="4764" y="11684"/>
                  <a:pt x="3102" y="12192"/>
                </a:cubicBezTo>
                <a:cubicBezTo>
                  <a:pt x="2862" y="12265"/>
                  <a:pt x="2400" y="12385"/>
                  <a:pt x="2077" y="12456"/>
                </a:cubicBezTo>
                <a:cubicBezTo>
                  <a:pt x="1417" y="12600"/>
                  <a:pt x="1069" y="12704"/>
                  <a:pt x="588" y="12902"/>
                </a:cubicBezTo>
                <a:cubicBezTo>
                  <a:pt x="190" y="13065"/>
                  <a:pt x="0" y="13192"/>
                  <a:pt x="0" y="13299"/>
                </a:cubicBezTo>
                <a:cubicBezTo>
                  <a:pt x="0" y="13362"/>
                  <a:pt x="18" y="13378"/>
                  <a:pt x="115" y="13401"/>
                </a:cubicBezTo>
                <a:cubicBezTo>
                  <a:pt x="445" y="13479"/>
                  <a:pt x="939" y="13380"/>
                  <a:pt x="1662" y="13091"/>
                </a:cubicBezTo>
                <a:cubicBezTo>
                  <a:pt x="1872" y="13007"/>
                  <a:pt x="2203" y="12890"/>
                  <a:pt x="2398" y="12835"/>
                </a:cubicBezTo>
                <a:cubicBezTo>
                  <a:pt x="2916" y="12688"/>
                  <a:pt x="4467" y="12347"/>
                  <a:pt x="4698" y="12329"/>
                </a:cubicBezTo>
                <a:cubicBezTo>
                  <a:pt x="4888" y="12315"/>
                  <a:pt x="4897" y="12320"/>
                  <a:pt x="4961" y="12389"/>
                </a:cubicBezTo>
                <a:cubicBezTo>
                  <a:pt x="5024" y="12458"/>
                  <a:pt x="5026" y="12478"/>
                  <a:pt x="5018" y="12923"/>
                </a:cubicBezTo>
                <a:cubicBezTo>
                  <a:pt x="5009" y="13474"/>
                  <a:pt x="5047" y="13620"/>
                  <a:pt x="5236" y="13794"/>
                </a:cubicBezTo>
                <a:cubicBezTo>
                  <a:pt x="5392" y="13938"/>
                  <a:pt x="5639" y="14061"/>
                  <a:pt x="5833" y="14093"/>
                </a:cubicBezTo>
                <a:cubicBezTo>
                  <a:pt x="5920" y="14107"/>
                  <a:pt x="6019" y="14132"/>
                  <a:pt x="6055" y="14149"/>
                </a:cubicBezTo>
                <a:cubicBezTo>
                  <a:pt x="6119" y="14178"/>
                  <a:pt x="6116" y="14181"/>
                  <a:pt x="5985" y="14279"/>
                </a:cubicBezTo>
                <a:cubicBezTo>
                  <a:pt x="5911" y="14334"/>
                  <a:pt x="5600" y="14523"/>
                  <a:pt x="5294" y="14697"/>
                </a:cubicBezTo>
                <a:cubicBezTo>
                  <a:pt x="4988" y="14871"/>
                  <a:pt x="4641" y="15089"/>
                  <a:pt x="4521" y="15178"/>
                </a:cubicBezTo>
                <a:cubicBezTo>
                  <a:pt x="4209" y="15411"/>
                  <a:pt x="3898" y="15740"/>
                  <a:pt x="3756" y="15990"/>
                </a:cubicBezTo>
                <a:cubicBezTo>
                  <a:pt x="3645" y="16184"/>
                  <a:pt x="3634" y="16221"/>
                  <a:pt x="3645" y="16366"/>
                </a:cubicBezTo>
                <a:cubicBezTo>
                  <a:pt x="3666" y="16659"/>
                  <a:pt x="3860" y="16793"/>
                  <a:pt x="4286" y="16812"/>
                </a:cubicBezTo>
                <a:cubicBezTo>
                  <a:pt x="4599" y="16827"/>
                  <a:pt x="4917" y="16765"/>
                  <a:pt x="5483" y="16573"/>
                </a:cubicBezTo>
                <a:cubicBezTo>
                  <a:pt x="6132" y="16354"/>
                  <a:pt x="6282" y="16282"/>
                  <a:pt x="6586" y="16039"/>
                </a:cubicBezTo>
                <a:cubicBezTo>
                  <a:pt x="6876" y="15808"/>
                  <a:pt x="7073" y="15674"/>
                  <a:pt x="7433" y="15463"/>
                </a:cubicBezTo>
                <a:cubicBezTo>
                  <a:pt x="7834" y="15229"/>
                  <a:pt x="8058" y="15197"/>
                  <a:pt x="8355" y="15333"/>
                </a:cubicBezTo>
                <a:cubicBezTo>
                  <a:pt x="8604" y="15447"/>
                  <a:pt x="9059" y="15604"/>
                  <a:pt x="9325" y="15667"/>
                </a:cubicBezTo>
                <a:cubicBezTo>
                  <a:pt x="9646" y="15742"/>
                  <a:pt x="10204" y="15753"/>
                  <a:pt x="10909" y="15702"/>
                </a:cubicBezTo>
                <a:cubicBezTo>
                  <a:pt x="12011" y="15623"/>
                  <a:pt x="12271" y="15650"/>
                  <a:pt x="12476" y="15850"/>
                </a:cubicBezTo>
                <a:cubicBezTo>
                  <a:pt x="12617" y="15987"/>
                  <a:pt x="12649" y="16142"/>
                  <a:pt x="12628" y="16598"/>
                </a:cubicBezTo>
                <a:cubicBezTo>
                  <a:pt x="12593" y="17388"/>
                  <a:pt x="12462" y="17733"/>
                  <a:pt x="11867" y="18608"/>
                </a:cubicBezTo>
                <a:cubicBezTo>
                  <a:pt x="11341" y="19383"/>
                  <a:pt x="10983" y="20069"/>
                  <a:pt x="10860" y="20533"/>
                </a:cubicBezTo>
                <a:cubicBezTo>
                  <a:pt x="10841" y="20604"/>
                  <a:pt x="10824" y="20754"/>
                  <a:pt x="10823" y="20867"/>
                </a:cubicBezTo>
                <a:cubicBezTo>
                  <a:pt x="10818" y="21261"/>
                  <a:pt x="10988" y="21492"/>
                  <a:pt x="11316" y="21541"/>
                </a:cubicBezTo>
                <a:cubicBezTo>
                  <a:pt x="11693" y="21598"/>
                  <a:pt x="12056" y="21389"/>
                  <a:pt x="12410" y="20916"/>
                </a:cubicBezTo>
                <a:cubicBezTo>
                  <a:pt x="12662" y="20580"/>
                  <a:pt x="12815" y="20195"/>
                  <a:pt x="12986" y="19454"/>
                </a:cubicBezTo>
                <a:cubicBezTo>
                  <a:pt x="13232" y="18390"/>
                  <a:pt x="13457" y="17721"/>
                  <a:pt x="13961" y="16584"/>
                </a:cubicBezTo>
                <a:cubicBezTo>
                  <a:pt x="14139" y="16182"/>
                  <a:pt x="14230" y="15900"/>
                  <a:pt x="14229" y="15755"/>
                </a:cubicBezTo>
                <a:cubicBezTo>
                  <a:pt x="14227" y="15619"/>
                  <a:pt x="14141" y="15410"/>
                  <a:pt x="14048" y="15312"/>
                </a:cubicBezTo>
                <a:cubicBezTo>
                  <a:pt x="13779" y="15032"/>
                  <a:pt x="13090" y="14765"/>
                  <a:pt x="12275" y="14623"/>
                </a:cubicBezTo>
                <a:cubicBezTo>
                  <a:pt x="11937" y="14565"/>
                  <a:pt x="11882" y="14561"/>
                  <a:pt x="11542" y="14585"/>
                </a:cubicBezTo>
                <a:cubicBezTo>
                  <a:pt x="10982" y="14623"/>
                  <a:pt x="10771" y="14580"/>
                  <a:pt x="10609" y="14395"/>
                </a:cubicBezTo>
                <a:cubicBezTo>
                  <a:pt x="10554" y="14332"/>
                  <a:pt x="10547" y="14284"/>
                  <a:pt x="10547" y="14008"/>
                </a:cubicBezTo>
                <a:cubicBezTo>
                  <a:pt x="10547" y="13820"/>
                  <a:pt x="10563" y="13649"/>
                  <a:pt x="10588" y="13576"/>
                </a:cubicBezTo>
                <a:cubicBezTo>
                  <a:pt x="10645" y="13411"/>
                  <a:pt x="11124" y="12695"/>
                  <a:pt x="11279" y="12547"/>
                </a:cubicBezTo>
                <a:cubicBezTo>
                  <a:pt x="11469" y="12366"/>
                  <a:pt x="11877" y="12197"/>
                  <a:pt x="12785" y="11918"/>
                </a:cubicBezTo>
                <a:cubicBezTo>
                  <a:pt x="13509" y="11695"/>
                  <a:pt x="13924" y="11591"/>
                  <a:pt x="15960" y="11120"/>
                </a:cubicBezTo>
                <a:cubicBezTo>
                  <a:pt x="16485" y="10999"/>
                  <a:pt x="16768" y="11074"/>
                  <a:pt x="17231" y="11454"/>
                </a:cubicBezTo>
                <a:cubicBezTo>
                  <a:pt x="17617" y="11770"/>
                  <a:pt x="18529" y="12304"/>
                  <a:pt x="19054" y="12519"/>
                </a:cubicBezTo>
                <a:cubicBezTo>
                  <a:pt x="19443" y="12678"/>
                  <a:pt x="19620" y="12710"/>
                  <a:pt x="20144" y="12726"/>
                </a:cubicBezTo>
                <a:cubicBezTo>
                  <a:pt x="20795" y="12746"/>
                  <a:pt x="21192" y="12670"/>
                  <a:pt x="21431" y="12480"/>
                </a:cubicBezTo>
                <a:cubicBezTo>
                  <a:pt x="21535" y="12398"/>
                  <a:pt x="21600" y="12295"/>
                  <a:pt x="21600" y="12217"/>
                </a:cubicBezTo>
                <a:cubicBezTo>
                  <a:pt x="21600" y="12111"/>
                  <a:pt x="21507" y="11944"/>
                  <a:pt x="21427" y="11907"/>
                </a:cubicBezTo>
                <a:cubicBezTo>
                  <a:pt x="21311" y="11855"/>
                  <a:pt x="20653" y="11863"/>
                  <a:pt x="20366" y="11921"/>
                </a:cubicBezTo>
                <a:cubicBezTo>
                  <a:pt x="19935" y="12010"/>
                  <a:pt x="19933" y="12011"/>
                  <a:pt x="19630" y="11841"/>
                </a:cubicBezTo>
                <a:cubicBezTo>
                  <a:pt x="19307" y="11659"/>
                  <a:pt x="18706" y="11266"/>
                  <a:pt x="18042" y="10801"/>
                </a:cubicBezTo>
                <a:cubicBezTo>
                  <a:pt x="17376" y="10334"/>
                  <a:pt x="17284" y="10277"/>
                  <a:pt x="17042" y="10179"/>
                </a:cubicBezTo>
                <a:cubicBezTo>
                  <a:pt x="16735" y="10054"/>
                  <a:pt x="16563" y="10026"/>
                  <a:pt x="16174" y="10042"/>
                </a:cubicBezTo>
                <a:cubicBezTo>
                  <a:pt x="15913" y="10053"/>
                  <a:pt x="15727" y="10081"/>
                  <a:pt x="15315" y="10172"/>
                </a:cubicBezTo>
                <a:cubicBezTo>
                  <a:pt x="14804" y="10284"/>
                  <a:pt x="14321" y="10363"/>
                  <a:pt x="13764" y="10421"/>
                </a:cubicBezTo>
                <a:cubicBezTo>
                  <a:pt x="12956" y="10506"/>
                  <a:pt x="12917" y="10503"/>
                  <a:pt x="13093" y="10386"/>
                </a:cubicBezTo>
                <a:cubicBezTo>
                  <a:pt x="13826" y="9901"/>
                  <a:pt x="13885" y="9854"/>
                  <a:pt x="14052" y="9620"/>
                </a:cubicBezTo>
                <a:cubicBezTo>
                  <a:pt x="14186" y="9432"/>
                  <a:pt x="14240" y="9410"/>
                  <a:pt x="14615" y="9413"/>
                </a:cubicBezTo>
                <a:cubicBezTo>
                  <a:pt x="14971" y="9416"/>
                  <a:pt x="15195" y="9437"/>
                  <a:pt x="16154" y="9539"/>
                </a:cubicBezTo>
                <a:cubicBezTo>
                  <a:pt x="16690" y="9597"/>
                  <a:pt x="16929" y="9608"/>
                  <a:pt x="17540" y="9610"/>
                </a:cubicBezTo>
                <a:cubicBezTo>
                  <a:pt x="18243" y="9611"/>
                  <a:pt x="18286" y="9609"/>
                  <a:pt x="18486" y="9550"/>
                </a:cubicBezTo>
                <a:cubicBezTo>
                  <a:pt x="18649" y="9502"/>
                  <a:pt x="18731" y="9456"/>
                  <a:pt x="18852" y="9353"/>
                </a:cubicBezTo>
                <a:cubicBezTo>
                  <a:pt x="19127" y="9118"/>
                  <a:pt x="19200" y="8921"/>
                  <a:pt x="19062" y="8784"/>
                </a:cubicBezTo>
                <a:cubicBezTo>
                  <a:pt x="18961" y="8684"/>
                  <a:pt x="18829" y="8694"/>
                  <a:pt x="18276" y="8840"/>
                </a:cubicBezTo>
                <a:cubicBezTo>
                  <a:pt x="17637" y="9009"/>
                  <a:pt x="17414" y="9028"/>
                  <a:pt x="16725" y="8974"/>
                </a:cubicBezTo>
                <a:cubicBezTo>
                  <a:pt x="16420" y="8950"/>
                  <a:pt x="15941" y="8891"/>
                  <a:pt x="15660" y="8847"/>
                </a:cubicBezTo>
                <a:cubicBezTo>
                  <a:pt x="15020" y="8747"/>
                  <a:pt x="14253" y="8721"/>
                  <a:pt x="13912" y="8788"/>
                </a:cubicBezTo>
                <a:cubicBezTo>
                  <a:pt x="13608" y="8847"/>
                  <a:pt x="13216" y="9023"/>
                  <a:pt x="12550" y="9399"/>
                </a:cubicBezTo>
                <a:cubicBezTo>
                  <a:pt x="12226" y="9582"/>
                  <a:pt x="11930" y="9741"/>
                  <a:pt x="11892" y="9754"/>
                </a:cubicBezTo>
                <a:cubicBezTo>
                  <a:pt x="11854" y="9766"/>
                  <a:pt x="11822" y="9787"/>
                  <a:pt x="11822" y="9799"/>
                </a:cubicBezTo>
                <a:cubicBezTo>
                  <a:pt x="11822" y="9821"/>
                  <a:pt x="11335" y="10116"/>
                  <a:pt x="11106" y="10232"/>
                </a:cubicBezTo>
                <a:cubicBezTo>
                  <a:pt x="10938" y="10317"/>
                  <a:pt x="10459" y="10523"/>
                  <a:pt x="10428" y="10523"/>
                </a:cubicBezTo>
                <a:cubicBezTo>
                  <a:pt x="10412" y="10523"/>
                  <a:pt x="10371" y="10545"/>
                  <a:pt x="10337" y="10572"/>
                </a:cubicBezTo>
                <a:cubicBezTo>
                  <a:pt x="10190" y="10688"/>
                  <a:pt x="9044" y="11295"/>
                  <a:pt x="9017" y="11272"/>
                </a:cubicBezTo>
                <a:cubicBezTo>
                  <a:pt x="8972" y="11233"/>
                  <a:pt x="9023" y="11139"/>
                  <a:pt x="9103" y="11113"/>
                </a:cubicBezTo>
                <a:cubicBezTo>
                  <a:pt x="9197" y="11083"/>
                  <a:pt x="9198" y="11023"/>
                  <a:pt x="9103" y="10969"/>
                </a:cubicBezTo>
                <a:cubicBezTo>
                  <a:pt x="9062" y="10946"/>
                  <a:pt x="9025" y="10907"/>
                  <a:pt x="9025" y="10878"/>
                </a:cubicBezTo>
                <a:cubicBezTo>
                  <a:pt x="9025" y="10784"/>
                  <a:pt x="9095" y="10613"/>
                  <a:pt x="9161" y="10548"/>
                </a:cubicBezTo>
                <a:cubicBezTo>
                  <a:pt x="9286" y="10423"/>
                  <a:pt x="9299" y="10398"/>
                  <a:pt x="9342" y="10210"/>
                </a:cubicBezTo>
                <a:cubicBezTo>
                  <a:pt x="9366" y="10106"/>
                  <a:pt x="9394" y="9993"/>
                  <a:pt x="9403" y="9957"/>
                </a:cubicBezTo>
                <a:cubicBezTo>
                  <a:pt x="9426" y="9872"/>
                  <a:pt x="9532" y="9397"/>
                  <a:pt x="9716" y="8570"/>
                </a:cubicBezTo>
                <a:cubicBezTo>
                  <a:pt x="9799" y="8195"/>
                  <a:pt x="9876" y="7860"/>
                  <a:pt x="9885" y="7825"/>
                </a:cubicBezTo>
                <a:cubicBezTo>
                  <a:pt x="9893" y="7789"/>
                  <a:pt x="9905" y="7727"/>
                  <a:pt x="9914" y="7684"/>
                </a:cubicBezTo>
                <a:cubicBezTo>
                  <a:pt x="9923" y="7642"/>
                  <a:pt x="9992" y="7342"/>
                  <a:pt x="10066" y="7017"/>
                </a:cubicBezTo>
                <a:cubicBezTo>
                  <a:pt x="10140" y="6692"/>
                  <a:pt x="10227" y="6304"/>
                  <a:pt x="10259" y="6156"/>
                </a:cubicBezTo>
                <a:cubicBezTo>
                  <a:pt x="10310" y="5922"/>
                  <a:pt x="10459" y="5262"/>
                  <a:pt x="10757" y="3946"/>
                </a:cubicBezTo>
                <a:cubicBezTo>
                  <a:pt x="10800" y="3755"/>
                  <a:pt x="10852" y="3578"/>
                  <a:pt x="10868" y="3552"/>
                </a:cubicBezTo>
                <a:cubicBezTo>
                  <a:pt x="10884" y="3527"/>
                  <a:pt x="10933" y="3358"/>
                  <a:pt x="10979" y="3180"/>
                </a:cubicBezTo>
                <a:cubicBezTo>
                  <a:pt x="11028" y="2988"/>
                  <a:pt x="11077" y="2847"/>
                  <a:pt x="11102" y="2836"/>
                </a:cubicBezTo>
                <a:cubicBezTo>
                  <a:pt x="11126" y="2825"/>
                  <a:pt x="11225" y="2809"/>
                  <a:pt x="11320" y="2801"/>
                </a:cubicBezTo>
                <a:cubicBezTo>
                  <a:pt x="11584" y="2776"/>
                  <a:pt x="11850" y="2652"/>
                  <a:pt x="11941" y="2509"/>
                </a:cubicBezTo>
                <a:cubicBezTo>
                  <a:pt x="12048" y="2343"/>
                  <a:pt x="12047" y="2105"/>
                  <a:pt x="11937" y="1926"/>
                </a:cubicBezTo>
                <a:cubicBezTo>
                  <a:pt x="11843" y="1771"/>
                  <a:pt x="11621" y="1594"/>
                  <a:pt x="11415" y="1508"/>
                </a:cubicBezTo>
                <a:cubicBezTo>
                  <a:pt x="11194" y="1416"/>
                  <a:pt x="11182" y="1402"/>
                  <a:pt x="11242" y="1346"/>
                </a:cubicBezTo>
                <a:cubicBezTo>
                  <a:pt x="11270" y="1320"/>
                  <a:pt x="11331" y="1300"/>
                  <a:pt x="11382" y="1300"/>
                </a:cubicBezTo>
                <a:cubicBezTo>
                  <a:pt x="11508" y="1300"/>
                  <a:pt x="11721" y="1208"/>
                  <a:pt x="11793" y="1121"/>
                </a:cubicBezTo>
                <a:cubicBezTo>
                  <a:pt x="11827" y="1081"/>
                  <a:pt x="11869" y="989"/>
                  <a:pt x="11888" y="917"/>
                </a:cubicBezTo>
                <a:cubicBezTo>
                  <a:pt x="11969" y="616"/>
                  <a:pt x="11750" y="216"/>
                  <a:pt x="11419" y="57"/>
                </a:cubicBezTo>
                <a:cubicBezTo>
                  <a:pt x="11305" y="2"/>
                  <a:pt x="11264" y="-2"/>
                  <a:pt x="10876" y="0"/>
                </a:cubicBezTo>
                <a:close/>
                <a:moveTo>
                  <a:pt x="9679" y="4610"/>
                </a:moveTo>
                <a:cubicBezTo>
                  <a:pt x="9669" y="4590"/>
                  <a:pt x="9660" y="4594"/>
                  <a:pt x="9659" y="4624"/>
                </a:cubicBezTo>
                <a:cubicBezTo>
                  <a:pt x="9657" y="4651"/>
                  <a:pt x="9665" y="4668"/>
                  <a:pt x="9675" y="4659"/>
                </a:cubicBezTo>
                <a:cubicBezTo>
                  <a:pt x="9685" y="4651"/>
                  <a:pt x="9688" y="4629"/>
                  <a:pt x="9679" y="46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6097074" y="802606"/>
            <a:ext cx="167264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Drugs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46912" indent="-446912" defTabSz="496570">
              <a:spcBef>
                <a:spcPts val="1400"/>
              </a:spcBef>
              <a:defRPr sz="3060"/>
            </a:pPr>
            <a:r>
              <a:rPr dirty="0"/>
              <a:t>Sports performers may take performance enhancing drugs for a number of reasons. Here are some: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40FF"/>
                </a:solidFill>
              </a:rPr>
              <a:t>Steroids</a:t>
            </a:r>
            <a:r>
              <a:rPr dirty="0"/>
              <a:t> help to build muscle quickly.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40FF"/>
                </a:solidFill>
              </a:rPr>
              <a:t>Narcotic-analgesics </a:t>
            </a:r>
            <a:r>
              <a:rPr dirty="0"/>
              <a:t>help to kill pain and allow the performer to keep going.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40FF"/>
                </a:solidFill>
              </a:rPr>
              <a:t>Stimulants</a:t>
            </a:r>
            <a:r>
              <a:rPr dirty="0"/>
              <a:t> make the performer more alert.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40FF"/>
                </a:solidFill>
              </a:rPr>
              <a:t>Beta blockers</a:t>
            </a:r>
            <a:r>
              <a:rPr dirty="0"/>
              <a:t> calm performers before an event.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40FF"/>
                </a:solidFill>
              </a:rPr>
              <a:t>Diuretics</a:t>
            </a:r>
            <a:r>
              <a:rPr dirty="0"/>
              <a:t> allow the performer to lose weight</a:t>
            </a:r>
            <a:br>
              <a:rPr dirty="0"/>
            </a:br>
            <a:r>
              <a:rPr dirty="0"/>
              <a:t>quickly and mask the other drugs in the </a:t>
            </a:r>
            <a:br>
              <a:rPr dirty="0"/>
            </a:br>
            <a:r>
              <a:rPr dirty="0"/>
              <a:t>system.</a:t>
            </a:r>
          </a:p>
          <a:p>
            <a:pPr marL="846327" lvl="1" indent="-349757" defTabSz="496570">
              <a:spcBef>
                <a:spcPts val="1400"/>
              </a:spcBef>
              <a:defRPr sz="3060"/>
            </a:pPr>
            <a:r>
              <a:rPr b="1" dirty="0">
                <a:solidFill>
                  <a:srgbClr val="FF40FF"/>
                </a:solidFill>
              </a:rPr>
              <a:t>Peptide hormones</a:t>
            </a:r>
            <a:r>
              <a:rPr dirty="0"/>
              <a:t> such as erythropoietin (EPO) </a:t>
            </a:r>
            <a:br>
              <a:rPr dirty="0"/>
            </a:br>
            <a:r>
              <a:rPr dirty="0"/>
              <a:t>cop</a:t>
            </a:r>
            <a:r>
              <a:rPr lang="en-AU" dirty="0"/>
              <a:t>y</a:t>
            </a:r>
            <a:r>
              <a:rPr dirty="0"/>
              <a:t> natural performance enhancing </a:t>
            </a:r>
            <a:br>
              <a:rPr dirty="0"/>
            </a:br>
            <a:r>
              <a:rPr dirty="0"/>
              <a:t>hormones in the body.</a:t>
            </a:r>
          </a:p>
        </p:txBody>
      </p:sp>
      <p:pic>
        <p:nvPicPr>
          <p:cNvPr id="158" name="Snooker.jpg"/>
          <p:cNvPicPr>
            <a:picLocks noChangeAspect="1"/>
          </p:cNvPicPr>
          <p:nvPr/>
        </p:nvPicPr>
        <p:blipFill>
          <a:blip r:embed="rId2"/>
          <a:srcRect l="3076" t="3046" r="4207" b="4040"/>
          <a:stretch>
            <a:fillRect/>
          </a:stretch>
        </p:blipFill>
        <p:spPr>
          <a:xfrm>
            <a:off x="10474796" y="7937150"/>
            <a:ext cx="2082801" cy="1386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9" y="0"/>
                </a:moveTo>
                <a:cubicBezTo>
                  <a:pt x="10070" y="0"/>
                  <a:pt x="9955" y="30"/>
                  <a:pt x="9853" y="87"/>
                </a:cubicBezTo>
                <a:cubicBezTo>
                  <a:pt x="9618" y="217"/>
                  <a:pt x="9322" y="406"/>
                  <a:pt x="9228" y="489"/>
                </a:cubicBezTo>
                <a:cubicBezTo>
                  <a:pt x="9078" y="620"/>
                  <a:pt x="8925" y="914"/>
                  <a:pt x="8738" y="1428"/>
                </a:cubicBezTo>
                <a:cubicBezTo>
                  <a:pt x="8649" y="1672"/>
                  <a:pt x="8641" y="1693"/>
                  <a:pt x="8577" y="1700"/>
                </a:cubicBezTo>
                <a:cubicBezTo>
                  <a:pt x="8529" y="1706"/>
                  <a:pt x="8493" y="1733"/>
                  <a:pt x="8458" y="1799"/>
                </a:cubicBezTo>
                <a:cubicBezTo>
                  <a:pt x="8431" y="1850"/>
                  <a:pt x="8409" y="1903"/>
                  <a:pt x="8409" y="1917"/>
                </a:cubicBezTo>
                <a:cubicBezTo>
                  <a:pt x="8407" y="1964"/>
                  <a:pt x="8363" y="2017"/>
                  <a:pt x="8339" y="2003"/>
                </a:cubicBezTo>
                <a:cubicBezTo>
                  <a:pt x="8325" y="1995"/>
                  <a:pt x="8300" y="2015"/>
                  <a:pt x="8281" y="2046"/>
                </a:cubicBezTo>
                <a:cubicBezTo>
                  <a:pt x="8262" y="2078"/>
                  <a:pt x="8240" y="2103"/>
                  <a:pt x="8232" y="2096"/>
                </a:cubicBezTo>
                <a:cubicBezTo>
                  <a:pt x="8224" y="2089"/>
                  <a:pt x="8198" y="2121"/>
                  <a:pt x="8174" y="2170"/>
                </a:cubicBezTo>
                <a:cubicBezTo>
                  <a:pt x="8150" y="2219"/>
                  <a:pt x="8099" y="2277"/>
                  <a:pt x="8063" y="2300"/>
                </a:cubicBezTo>
                <a:cubicBezTo>
                  <a:pt x="7989" y="2346"/>
                  <a:pt x="7782" y="2678"/>
                  <a:pt x="7800" y="2720"/>
                </a:cubicBezTo>
                <a:cubicBezTo>
                  <a:pt x="7806" y="2735"/>
                  <a:pt x="7800" y="2765"/>
                  <a:pt x="7787" y="2788"/>
                </a:cubicBezTo>
                <a:cubicBezTo>
                  <a:pt x="7770" y="2819"/>
                  <a:pt x="7770" y="2834"/>
                  <a:pt x="7787" y="2850"/>
                </a:cubicBezTo>
                <a:cubicBezTo>
                  <a:pt x="7800" y="2862"/>
                  <a:pt x="7807" y="2905"/>
                  <a:pt x="7800" y="2949"/>
                </a:cubicBezTo>
                <a:cubicBezTo>
                  <a:pt x="7791" y="3002"/>
                  <a:pt x="7796" y="3034"/>
                  <a:pt x="7820" y="3060"/>
                </a:cubicBezTo>
                <a:cubicBezTo>
                  <a:pt x="7852" y="3096"/>
                  <a:pt x="7853" y="3101"/>
                  <a:pt x="7812" y="3134"/>
                </a:cubicBezTo>
                <a:cubicBezTo>
                  <a:pt x="7788" y="3154"/>
                  <a:pt x="7753" y="3164"/>
                  <a:pt x="7734" y="3159"/>
                </a:cubicBezTo>
                <a:cubicBezTo>
                  <a:pt x="7709" y="3153"/>
                  <a:pt x="7699" y="3175"/>
                  <a:pt x="7697" y="3227"/>
                </a:cubicBezTo>
                <a:cubicBezTo>
                  <a:pt x="7694" y="3296"/>
                  <a:pt x="7639" y="3384"/>
                  <a:pt x="7557" y="3456"/>
                </a:cubicBezTo>
                <a:cubicBezTo>
                  <a:pt x="7538" y="3473"/>
                  <a:pt x="7520" y="3519"/>
                  <a:pt x="7516" y="3561"/>
                </a:cubicBezTo>
                <a:cubicBezTo>
                  <a:pt x="7501" y="3706"/>
                  <a:pt x="7493" y="3745"/>
                  <a:pt x="7474" y="3765"/>
                </a:cubicBezTo>
                <a:cubicBezTo>
                  <a:pt x="7464" y="3776"/>
                  <a:pt x="7454" y="3822"/>
                  <a:pt x="7450" y="3864"/>
                </a:cubicBezTo>
                <a:cubicBezTo>
                  <a:pt x="7446" y="3905"/>
                  <a:pt x="7434" y="3956"/>
                  <a:pt x="7425" y="3981"/>
                </a:cubicBezTo>
                <a:cubicBezTo>
                  <a:pt x="7414" y="4010"/>
                  <a:pt x="7424" y="4067"/>
                  <a:pt x="7450" y="4130"/>
                </a:cubicBezTo>
                <a:cubicBezTo>
                  <a:pt x="7487" y="4220"/>
                  <a:pt x="7484" y="4307"/>
                  <a:pt x="7446" y="4272"/>
                </a:cubicBezTo>
                <a:cubicBezTo>
                  <a:pt x="7436" y="4263"/>
                  <a:pt x="7425" y="4305"/>
                  <a:pt x="7421" y="4365"/>
                </a:cubicBezTo>
                <a:cubicBezTo>
                  <a:pt x="7416" y="4424"/>
                  <a:pt x="7420" y="4480"/>
                  <a:pt x="7429" y="4488"/>
                </a:cubicBezTo>
                <a:cubicBezTo>
                  <a:pt x="7452" y="4509"/>
                  <a:pt x="7425" y="4652"/>
                  <a:pt x="7388" y="4717"/>
                </a:cubicBezTo>
                <a:cubicBezTo>
                  <a:pt x="7371" y="4746"/>
                  <a:pt x="7365" y="4781"/>
                  <a:pt x="7371" y="4791"/>
                </a:cubicBezTo>
                <a:cubicBezTo>
                  <a:pt x="7378" y="4802"/>
                  <a:pt x="7370" y="4838"/>
                  <a:pt x="7355" y="4872"/>
                </a:cubicBezTo>
                <a:cubicBezTo>
                  <a:pt x="7333" y="4918"/>
                  <a:pt x="7333" y="4939"/>
                  <a:pt x="7351" y="4983"/>
                </a:cubicBezTo>
                <a:cubicBezTo>
                  <a:pt x="7369" y="5025"/>
                  <a:pt x="7369" y="5048"/>
                  <a:pt x="7351" y="5076"/>
                </a:cubicBezTo>
                <a:cubicBezTo>
                  <a:pt x="7334" y="5101"/>
                  <a:pt x="7332" y="5132"/>
                  <a:pt x="7347" y="5174"/>
                </a:cubicBezTo>
                <a:cubicBezTo>
                  <a:pt x="7375" y="5253"/>
                  <a:pt x="7353" y="5423"/>
                  <a:pt x="7293" y="5576"/>
                </a:cubicBezTo>
                <a:cubicBezTo>
                  <a:pt x="7251" y="5686"/>
                  <a:pt x="7243" y="5733"/>
                  <a:pt x="7244" y="5997"/>
                </a:cubicBezTo>
                <a:cubicBezTo>
                  <a:pt x="7244" y="6211"/>
                  <a:pt x="7252" y="6314"/>
                  <a:pt x="7273" y="6355"/>
                </a:cubicBezTo>
                <a:cubicBezTo>
                  <a:pt x="7293" y="6395"/>
                  <a:pt x="7295" y="6428"/>
                  <a:pt x="7281" y="6454"/>
                </a:cubicBezTo>
                <a:cubicBezTo>
                  <a:pt x="7257" y="6497"/>
                  <a:pt x="7319" y="6746"/>
                  <a:pt x="7347" y="6720"/>
                </a:cubicBezTo>
                <a:cubicBezTo>
                  <a:pt x="7371" y="6697"/>
                  <a:pt x="7404" y="6812"/>
                  <a:pt x="7404" y="6912"/>
                </a:cubicBezTo>
                <a:cubicBezTo>
                  <a:pt x="7404" y="6991"/>
                  <a:pt x="7503" y="7266"/>
                  <a:pt x="7590" y="7431"/>
                </a:cubicBezTo>
                <a:cubicBezTo>
                  <a:pt x="7610" y="7470"/>
                  <a:pt x="7612" y="7503"/>
                  <a:pt x="7606" y="7530"/>
                </a:cubicBezTo>
                <a:cubicBezTo>
                  <a:pt x="7613" y="7541"/>
                  <a:pt x="7618" y="7553"/>
                  <a:pt x="7627" y="7567"/>
                </a:cubicBezTo>
                <a:cubicBezTo>
                  <a:pt x="7631" y="7574"/>
                  <a:pt x="7639" y="7583"/>
                  <a:pt x="7643" y="7592"/>
                </a:cubicBezTo>
                <a:cubicBezTo>
                  <a:pt x="7659" y="7621"/>
                  <a:pt x="7671" y="7640"/>
                  <a:pt x="7693" y="7684"/>
                </a:cubicBezTo>
                <a:cubicBezTo>
                  <a:pt x="7821" y="7946"/>
                  <a:pt x="7958" y="8134"/>
                  <a:pt x="7997" y="8111"/>
                </a:cubicBezTo>
                <a:cubicBezTo>
                  <a:pt x="8014" y="8101"/>
                  <a:pt x="8041" y="8134"/>
                  <a:pt x="8067" y="8197"/>
                </a:cubicBezTo>
                <a:cubicBezTo>
                  <a:pt x="8090" y="8254"/>
                  <a:pt x="8136" y="8356"/>
                  <a:pt x="8170" y="8420"/>
                </a:cubicBezTo>
                <a:lnTo>
                  <a:pt x="8232" y="8531"/>
                </a:lnTo>
                <a:lnTo>
                  <a:pt x="8079" y="8766"/>
                </a:lnTo>
                <a:cubicBezTo>
                  <a:pt x="7996" y="8895"/>
                  <a:pt x="7927" y="9022"/>
                  <a:pt x="7927" y="9044"/>
                </a:cubicBezTo>
                <a:cubicBezTo>
                  <a:pt x="7927" y="9066"/>
                  <a:pt x="8012" y="9120"/>
                  <a:pt x="8129" y="9187"/>
                </a:cubicBezTo>
                <a:cubicBezTo>
                  <a:pt x="8155" y="9200"/>
                  <a:pt x="8169" y="9209"/>
                  <a:pt x="8195" y="9224"/>
                </a:cubicBezTo>
                <a:cubicBezTo>
                  <a:pt x="8196" y="9224"/>
                  <a:pt x="8198" y="9223"/>
                  <a:pt x="8199" y="9224"/>
                </a:cubicBezTo>
                <a:cubicBezTo>
                  <a:pt x="8272" y="9262"/>
                  <a:pt x="8314" y="9288"/>
                  <a:pt x="8380" y="9323"/>
                </a:cubicBezTo>
                <a:cubicBezTo>
                  <a:pt x="8381" y="9323"/>
                  <a:pt x="8382" y="9321"/>
                  <a:pt x="8384" y="9323"/>
                </a:cubicBezTo>
                <a:cubicBezTo>
                  <a:pt x="8448" y="9356"/>
                  <a:pt x="8538" y="9407"/>
                  <a:pt x="8565" y="9421"/>
                </a:cubicBezTo>
                <a:cubicBezTo>
                  <a:pt x="8762" y="9526"/>
                  <a:pt x="8796" y="9560"/>
                  <a:pt x="8849" y="9718"/>
                </a:cubicBezTo>
                <a:cubicBezTo>
                  <a:pt x="8877" y="9801"/>
                  <a:pt x="8926" y="9924"/>
                  <a:pt x="8956" y="9990"/>
                </a:cubicBezTo>
                <a:cubicBezTo>
                  <a:pt x="9056" y="10211"/>
                  <a:pt x="9100" y="10374"/>
                  <a:pt x="9104" y="10534"/>
                </a:cubicBezTo>
                <a:cubicBezTo>
                  <a:pt x="9109" y="10722"/>
                  <a:pt x="9160" y="10845"/>
                  <a:pt x="9289" y="10979"/>
                </a:cubicBezTo>
                <a:cubicBezTo>
                  <a:pt x="9392" y="11085"/>
                  <a:pt x="9510" y="11302"/>
                  <a:pt x="9602" y="11567"/>
                </a:cubicBezTo>
                <a:cubicBezTo>
                  <a:pt x="9676" y="11776"/>
                  <a:pt x="9728" y="11851"/>
                  <a:pt x="9796" y="11851"/>
                </a:cubicBezTo>
                <a:cubicBezTo>
                  <a:pt x="9805" y="11851"/>
                  <a:pt x="9814" y="11863"/>
                  <a:pt x="9825" y="11870"/>
                </a:cubicBezTo>
                <a:cubicBezTo>
                  <a:pt x="9843" y="11881"/>
                  <a:pt x="9863" y="11900"/>
                  <a:pt x="9874" y="11925"/>
                </a:cubicBezTo>
                <a:cubicBezTo>
                  <a:pt x="9898" y="11981"/>
                  <a:pt x="9957" y="12426"/>
                  <a:pt x="9964" y="12611"/>
                </a:cubicBezTo>
                <a:cubicBezTo>
                  <a:pt x="9965" y="12636"/>
                  <a:pt x="9980" y="12871"/>
                  <a:pt x="10002" y="13131"/>
                </a:cubicBezTo>
                <a:cubicBezTo>
                  <a:pt x="10023" y="13390"/>
                  <a:pt x="10051" y="13781"/>
                  <a:pt x="10063" y="14002"/>
                </a:cubicBezTo>
                <a:cubicBezTo>
                  <a:pt x="10091" y="14501"/>
                  <a:pt x="10091" y="14507"/>
                  <a:pt x="9890" y="14497"/>
                </a:cubicBezTo>
                <a:cubicBezTo>
                  <a:pt x="9855" y="14495"/>
                  <a:pt x="9798" y="14488"/>
                  <a:pt x="9746" y="14485"/>
                </a:cubicBezTo>
                <a:cubicBezTo>
                  <a:pt x="9739" y="14485"/>
                  <a:pt x="9738" y="14485"/>
                  <a:pt x="9730" y="14485"/>
                </a:cubicBezTo>
                <a:cubicBezTo>
                  <a:pt x="9662" y="14484"/>
                  <a:pt x="9593" y="14482"/>
                  <a:pt x="9541" y="14472"/>
                </a:cubicBezTo>
                <a:cubicBezTo>
                  <a:pt x="9439" y="14463"/>
                  <a:pt x="9274" y="14448"/>
                  <a:pt x="9137" y="14441"/>
                </a:cubicBezTo>
                <a:cubicBezTo>
                  <a:pt x="8988" y="14433"/>
                  <a:pt x="8775" y="14419"/>
                  <a:pt x="8664" y="14410"/>
                </a:cubicBezTo>
                <a:cubicBezTo>
                  <a:pt x="8553" y="14402"/>
                  <a:pt x="8362" y="14388"/>
                  <a:pt x="8240" y="14379"/>
                </a:cubicBezTo>
                <a:cubicBezTo>
                  <a:pt x="8118" y="14370"/>
                  <a:pt x="7905" y="14352"/>
                  <a:pt x="7767" y="14336"/>
                </a:cubicBezTo>
                <a:cubicBezTo>
                  <a:pt x="7517" y="14307"/>
                  <a:pt x="7321" y="14294"/>
                  <a:pt x="6721" y="14262"/>
                </a:cubicBezTo>
                <a:cubicBezTo>
                  <a:pt x="6549" y="14253"/>
                  <a:pt x="6339" y="14239"/>
                  <a:pt x="6256" y="14231"/>
                </a:cubicBezTo>
                <a:cubicBezTo>
                  <a:pt x="6173" y="14223"/>
                  <a:pt x="5982" y="14208"/>
                  <a:pt x="5832" y="14200"/>
                </a:cubicBezTo>
                <a:cubicBezTo>
                  <a:pt x="5683" y="14192"/>
                  <a:pt x="5439" y="14179"/>
                  <a:pt x="5289" y="14169"/>
                </a:cubicBezTo>
                <a:cubicBezTo>
                  <a:pt x="5139" y="14160"/>
                  <a:pt x="4917" y="14145"/>
                  <a:pt x="4795" y="14138"/>
                </a:cubicBezTo>
                <a:cubicBezTo>
                  <a:pt x="4598" y="14127"/>
                  <a:pt x="4420" y="14111"/>
                  <a:pt x="3577" y="14046"/>
                </a:cubicBezTo>
                <a:cubicBezTo>
                  <a:pt x="3460" y="14037"/>
                  <a:pt x="3207" y="14023"/>
                  <a:pt x="3013" y="14015"/>
                </a:cubicBezTo>
                <a:cubicBezTo>
                  <a:pt x="2819" y="14006"/>
                  <a:pt x="2630" y="13994"/>
                  <a:pt x="2597" y="13984"/>
                </a:cubicBezTo>
                <a:cubicBezTo>
                  <a:pt x="2564" y="13974"/>
                  <a:pt x="2421" y="13964"/>
                  <a:pt x="2276" y="13959"/>
                </a:cubicBezTo>
                <a:cubicBezTo>
                  <a:pt x="1908" y="13946"/>
                  <a:pt x="267" y="13838"/>
                  <a:pt x="0" y="13811"/>
                </a:cubicBezTo>
                <a:lnTo>
                  <a:pt x="0" y="18633"/>
                </a:lnTo>
                <a:cubicBezTo>
                  <a:pt x="0" y="20271"/>
                  <a:pt x="885" y="21600"/>
                  <a:pt x="1976" y="21600"/>
                </a:cubicBezTo>
                <a:lnTo>
                  <a:pt x="19624" y="21600"/>
                </a:lnTo>
                <a:cubicBezTo>
                  <a:pt x="20715" y="21600"/>
                  <a:pt x="21600" y="20271"/>
                  <a:pt x="21600" y="18633"/>
                </a:cubicBezTo>
                <a:lnTo>
                  <a:pt x="21600" y="15399"/>
                </a:lnTo>
                <a:cubicBezTo>
                  <a:pt x="21599" y="15399"/>
                  <a:pt x="21597" y="15400"/>
                  <a:pt x="21596" y="15399"/>
                </a:cubicBezTo>
                <a:cubicBezTo>
                  <a:pt x="21589" y="15410"/>
                  <a:pt x="21581" y="15418"/>
                  <a:pt x="21575" y="15412"/>
                </a:cubicBezTo>
                <a:cubicBezTo>
                  <a:pt x="21566" y="15403"/>
                  <a:pt x="21478" y="15396"/>
                  <a:pt x="21382" y="15393"/>
                </a:cubicBezTo>
                <a:cubicBezTo>
                  <a:pt x="21343" y="15392"/>
                  <a:pt x="21322" y="15390"/>
                  <a:pt x="21295" y="15387"/>
                </a:cubicBezTo>
                <a:cubicBezTo>
                  <a:pt x="21283" y="15390"/>
                  <a:pt x="21271" y="15387"/>
                  <a:pt x="21254" y="15381"/>
                </a:cubicBezTo>
                <a:cubicBezTo>
                  <a:pt x="21254" y="15381"/>
                  <a:pt x="21247" y="15381"/>
                  <a:pt x="21246" y="15381"/>
                </a:cubicBezTo>
                <a:cubicBezTo>
                  <a:pt x="21214" y="15370"/>
                  <a:pt x="21100" y="15357"/>
                  <a:pt x="20983" y="15350"/>
                </a:cubicBezTo>
                <a:cubicBezTo>
                  <a:pt x="20982" y="15350"/>
                  <a:pt x="20980" y="15350"/>
                  <a:pt x="20979" y="15350"/>
                </a:cubicBezTo>
                <a:cubicBezTo>
                  <a:pt x="20941" y="15348"/>
                  <a:pt x="20895" y="15340"/>
                  <a:pt x="20851" y="15338"/>
                </a:cubicBezTo>
                <a:cubicBezTo>
                  <a:pt x="20831" y="15346"/>
                  <a:pt x="20812" y="15349"/>
                  <a:pt x="20793" y="15338"/>
                </a:cubicBezTo>
                <a:cubicBezTo>
                  <a:pt x="20703" y="15332"/>
                  <a:pt x="20613" y="15324"/>
                  <a:pt x="20546" y="15319"/>
                </a:cubicBezTo>
                <a:cubicBezTo>
                  <a:pt x="20430" y="15311"/>
                  <a:pt x="20232" y="15296"/>
                  <a:pt x="20110" y="15288"/>
                </a:cubicBezTo>
                <a:cubicBezTo>
                  <a:pt x="19886" y="15273"/>
                  <a:pt x="19441" y="15242"/>
                  <a:pt x="19365" y="15233"/>
                </a:cubicBezTo>
                <a:cubicBezTo>
                  <a:pt x="19354" y="15231"/>
                  <a:pt x="19344" y="15219"/>
                  <a:pt x="19332" y="15214"/>
                </a:cubicBezTo>
                <a:cubicBezTo>
                  <a:pt x="19309" y="15212"/>
                  <a:pt x="19291" y="15216"/>
                  <a:pt x="19266" y="15214"/>
                </a:cubicBezTo>
                <a:cubicBezTo>
                  <a:pt x="19254" y="15236"/>
                  <a:pt x="19217" y="15230"/>
                  <a:pt x="19184" y="15208"/>
                </a:cubicBezTo>
                <a:cubicBezTo>
                  <a:pt x="19145" y="15205"/>
                  <a:pt x="19112" y="15198"/>
                  <a:pt x="19077" y="15195"/>
                </a:cubicBezTo>
                <a:cubicBezTo>
                  <a:pt x="19056" y="15204"/>
                  <a:pt x="19023" y="15208"/>
                  <a:pt x="18974" y="15208"/>
                </a:cubicBezTo>
                <a:cubicBezTo>
                  <a:pt x="18907" y="15207"/>
                  <a:pt x="18847" y="15200"/>
                  <a:pt x="18842" y="15189"/>
                </a:cubicBezTo>
                <a:cubicBezTo>
                  <a:pt x="18841" y="15185"/>
                  <a:pt x="18813" y="15181"/>
                  <a:pt x="18781" y="15177"/>
                </a:cubicBezTo>
                <a:cubicBezTo>
                  <a:pt x="18766" y="15176"/>
                  <a:pt x="18728" y="15172"/>
                  <a:pt x="18719" y="15171"/>
                </a:cubicBezTo>
                <a:cubicBezTo>
                  <a:pt x="18706" y="15169"/>
                  <a:pt x="18673" y="15167"/>
                  <a:pt x="18653" y="15165"/>
                </a:cubicBezTo>
                <a:cubicBezTo>
                  <a:pt x="18627" y="15163"/>
                  <a:pt x="18604" y="15160"/>
                  <a:pt x="18575" y="15158"/>
                </a:cubicBezTo>
                <a:cubicBezTo>
                  <a:pt x="18472" y="15154"/>
                  <a:pt x="18394" y="15145"/>
                  <a:pt x="18344" y="15134"/>
                </a:cubicBezTo>
                <a:cubicBezTo>
                  <a:pt x="18311" y="15130"/>
                  <a:pt x="18290" y="15125"/>
                  <a:pt x="18258" y="15121"/>
                </a:cubicBezTo>
                <a:cubicBezTo>
                  <a:pt x="18251" y="15139"/>
                  <a:pt x="18234" y="15146"/>
                  <a:pt x="18221" y="15134"/>
                </a:cubicBezTo>
                <a:cubicBezTo>
                  <a:pt x="18210" y="15123"/>
                  <a:pt x="18173" y="15113"/>
                  <a:pt x="18139" y="15109"/>
                </a:cubicBezTo>
                <a:cubicBezTo>
                  <a:pt x="18131" y="15108"/>
                  <a:pt x="18112" y="15104"/>
                  <a:pt x="18106" y="15103"/>
                </a:cubicBezTo>
                <a:cubicBezTo>
                  <a:pt x="18045" y="15094"/>
                  <a:pt x="17982" y="15090"/>
                  <a:pt x="17966" y="15090"/>
                </a:cubicBezTo>
                <a:cubicBezTo>
                  <a:pt x="17834" y="15097"/>
                  <a:pt x="17667" y="15083"/>
                  <a:pt x="17591" y="15066"/>
                </a:cubicBezTo>
                <a:cubicBezTo>
                  <a:pt x="17490" y="15061"/>
                  <a:pt x="17399" y="15059"/>
                  <a:pt x="17344" y="15053"/>
                </a:cubicBezTo>
                <a:cubicBezTo>
                  <a:pt x="17319" y="15054"/>
                  <a:pt x="17288" y="15053"/>
                  <a:pt x="17274" y="15047"/>
                </a:cubicBezTo>
                <a:cubicBezTo>
                  <a:pt x="17175" y="15033"/>
                  <a:pt x="17140" y="15011"/>
                  <a:pt x="17118" y="14967"/>
                </a:cubicBezTo>
                <a:cubicBezTo>
                  <a:pt x="17098" y="14927"/>
                  <a:pt x="17081" y="14870"/>
                  <a:pt x="17081" y="14837"/>
                </a:cubicBezTo>
                <a:cubicBezTo>
                  <a:pt x="17080" y="14693"/>
                  <a:pt x="17071" y="14653"/>
                  <a:pt x="17027" y="14602"/>
                </a:cubicBezTo>
                <a:cubicBezTo>
                  <a:pt x="17002" y="14572"/>
                  <a:pt x="16985" y="14530"/>
                  <a:pt x="16990" y="14509"/>
                </a:cubicBezTo>
                <a:cubicBezTo>
                  <a:pt x="16996" y="14488"/>
                  <a:pt x="16968" y="14422"/>
                  <a:pt x="16929" y="14361"/>
                </a:cubicBezTo>
                <a:cubicBezTo>
                  <a:pt x="16859" y="14254"/>
                  <a:pt x="16855" y="14245"/>
                  <a:pt x="16883" y="14163"/>
                </a:cubicBezTo>
                <a:cubicBezTo>
                  <a:pt x="16897" y="14124"/>
                  <a:pt x="16912" y="14106"/>
                  <a:pt x="16929" y="14095"/>
                </a:cubicBezTo>
                <a:cubicBezTo>
                  <a:pt x="16927" y="14055"/>
                  <a:pt x="16933" y="14014"/>
                  <a:pt x="16953" y="13953"/>
                </a:cubicBezTo>
                <a:cubicBezTo>
                  <a:pt x="16974" y="13890"/>
                  <a:pt x="16999" y="13785"/>
                  <a:pt x="17007" y="13724"/>
                </a:cubicBezTo>
                <a:cubicBezTo>
                  <a:pt x="17015" y="13654"/>
                  <a:pt x="17036" y="13596"/>
                  <a:pt x="17068" y="13563"/>
                </a:cubicBezTo>
                <a:cubicBezTo>
                  <a:pt x="17072" y="13560"/>
                  <a:pt x="17074" y="13560"/>
                  <a:pt x="17077" y="13557"/>
                </a:cubicBezTo>
                <a:cubicBezTo>
                  <a:pt x="17084" y="13540"/>
                  <a:pt x="17096" y="13515"/>
                  <a:pt x="17114" y="13495"/>
                </a:cubicBezTo>
                <a:cubicBezTo>
                  <a:pt x="17145" y="13461"/>
                  <a:pt x="17190" y="13363"/>
                  <a:pt x="17217" y="13260"/>
                </a:cubicBezTo>
                <a:cubicBezTo>
                  <a:pt x="17242" y="13162"/>
                  <a:pt x="17282" y="13026"/>
                  <a:pt x="17303" y="12958"/>
                </a:cubicBezTo>
                <a:cubicBezTo>
                  <a:pt x="17350" y="12807"/>
                  <a:pt x="17352" y="12754"/>
                  <a:pt x="17311" y="12704"/>
                </a:cubicBezTo>
                <a:cubicBezTo>
                  <a:pt x="17286" y="12673"/>
                  <a:pt x="17272" y="12674"/>
                  <a:pt x="17241" y="12716"/>
                </a:cubicBezTo>
                <a:cubicBezTo>
                  <a:pt x="17215" y="12752"/>
                  <a:pt x="17198" y="12753"/>
                  <a:pt x="17188" y="12729"/>
                </a:cubicBezTo>
                <a:cubicBezTo>
                  <a:pt x="17167" y="12679"/>
                  <a:pt x="17237" y="12580"/>
                  <a:pt x="17291" y="12580"/>
                </a:cubicBezTo>
                <a:cubicBezTo>
                  <a:pt x="17296" y="12580"/>
                  <a:pt x="17302" y="12581"/>
                  <a:pt x="17307" y="12580"/>
                </a:cubicBezTo>
                <a:cubicBezTo>
                  <a:pt x="17314" y="12556"/>
                  <a:pt x="17315" y="12520"/>
                  <a:pt x="17311" y="12488"/>
                </a:cubicBezTo>
                <a:cubicBezTo>
                  <a:pt x="17306" y="12448"/>
                  <a:pt x="17304" y="12382"/>
                  <a:pt x="17303" y="12346"/>
                </a:cubicBezTo>
                <a:cubicBezTo>
                  <a:pt x="17302" y="12309"/>
                  <a:pt x="17282" y="12258"/>
                  <a:pt x="17262" y="12228"/>
                </a:cubicBezTo>
                <a:cubicBezTo>
                  <a:pt x="17242" y="12198"/>
                  <a:pt x="17227" y="12134"/>
                  <a:pt x="17225" y="12086"/>
                </a:cubicBezTo>
                <a:cubicBezTo>
                  <a:pt x="17220" y="11978"/>
                  <a:pt x="17152" y="11814"/>
                  <a:pt x="17089" y="11752"/>
                </a:cubicBezTo>
                <a:cubicBezTo>
                  <a:pt x="17063" y="11727"/>
                  <a:pt x="17038" y="11667"/>
                  <a:pt x="17031" y="11616"/>
                </a:cubicBezTo>
                <a:cubicBezTo>
                  <a:pt x="17024" y="11564"/>
                  <a:pt x="17009" y="11525"/>
                  <a:pt x="16994" y="11530"/>
                </a:cubicBezTo>
                <a:cubicBezTo>
                  <a:pt x="16976" y="11535"/>
                  <a:pt x="16969" y="11498"/>
                  <a:pt x="16974" y="11387"/>
                </a:cubicBezTo>
                <a:cubicBezTo>
                  <a:pt x="16977" y="11304"/>
                  <a:pt x="16969" y="11169"/>
                  <a:pt x="16957" y="11091"/>
                </a:cubicBezTo>
                <a:cubicBezTo>
                  <a:pt x="16923" y="10861"/>
                  <a:pt x="16801" y="10507"/>
                  <a:pt x="16719" y="10398"/>
                </a:cubicBezTo>
                <a:cubicBezTo>
                  <a:pt x="16678" y="10344"/>
                  <a:pt x="16646" y="10289"/>
                  <a:pt x="16649" y="10275"/>
                </a:cubicBezTo>
                <a:cubicBezTo>
                  <a:pt x="16652" y="10261"/>
                  <a:pt x="16646" y="10219"/>
                  <a:pt x="16632" y="10182"/>
                </a:cubicBezTo>
                <a:cubicBezTo>
                  <a:pt x="16619" y="10145"/>
                  <a:pt x="16609" y="10103"/>
                  <a:pt x="16612" y="10089"/>
                </a:cubicBezTo>
                <a:cubicBezTo>
                  <a:pt x="16614" y="10075"/>
                  <a:pt x="16606" y="10073"/>
                  <a:pt x="16595" y="10083"/>
                </a:cubicBezTo>
                <a:cubicBezTo>
                  <a:pt x="16584" y="10093"/>
                  <a:pt x="16560" y="10039"/>
                  <a:pt x="16538" y="9965"/>
                </a:cubicBezTo>
                <a:cubicBezTo>
                  <a:pt x="16515" y="9892"/>
                  <a:pt x="16482" y="9821"/>
                  <a:pt x="16463" y="9811"/>
                </a:cubicBezTo>
                <a:cubicBezTo>
                  <a:pt x="16439" y="9797"/>
                  <a:pt x="16433" y="9776"/>
                  <a:pt x="16443" y="9718"/>
                </a:cubicBezTo>
                <a:cubicBezTo>
                  <a:pt x="16451" y="9672"/>
                  <a:pt x="16447" y="9615"/>
                  <a:pt x="16430" y="9576"/>
                </a:cubicBezTo>
                <a:cubicBezTo>
                  <a:pt x="16416" y="9540"/>
                  <a:pt x="16388" y="9447"/>
                  <a:pt x="16373" y="9372"/>
                </a:cubicBezTo>
                <a:cubicBezTo>
                  <a:pt x="16358" y="9297"/>
                  <a:pt x="16320" y="9161"/>
                  <a:pt x="16291" y="9069"/>
                </a:cubicBezTo>
                <a:cubicBezTo>
                  <a:pt x="16245" y="8927"/>
                  <a:pt x="16240" y="8857"/>
                  <a:pt x="16237" y="8599"/>
                </a:cubicBezTo>
                <a:cubicBezTo>
                  <a:pt x="16234" y="8383"/>
                  <a:pt x="16219" y="8235"/>
                  <a:pt x="16188" y="8086"/>
                </a:cubicBezTo>
                <a:cubicBezTo>
                  <a:pt x="16148" y="7900"/>
                  <a:pt x="16131" y="7870"/>
                  <a:pt x="16035" y="7765"/>
                </a:cubicBezTo>
                <a:cubicBezTo>
                  <a:pt x="15977" y="7700"/>
                  <a:pt x="15917" y="7644"/>
                  <a:pt x="15904" y="7647"/>
                </a:cubicBezTo>
                <a:cubicBezTo>
                  <a:pt x="15841" y="7660"/>
                  <a:pt x="15746" y="7602"/>
                  <a:pt x="15731" y="7542"/>
                </a:cubicBezTo>
                <a:cubicBezTo>
                  <a:pt x="15642" y="7187"/>
                  <a:pt x="15613" y="7107"/>
                  <a:pt x="15562" y="7041"/>
                </a:cubicBezTo>
                <a:cubicBezTo>
                  <a:pt x="15511" y="6976"/>
                  <a:pt x="15502" y="6942"/>
                  <a:pt x="15496" y="6782"/>
                </a:cubicBezTo>
                <a:cubicBezTo>
                  <a:pt x="15489" y="6575"/>
                  <a:pt x="15474" y="6517"/>
                  <a:pt x="15364" y="6300"/>
                </a:cubicBezTo>
                <a:cubicBezTo>
                  <a:pt x="15322" y="6216"/>
                  <a:pt x="15259" y="6066"/>
                  <a:pt x="15225" y="5966"/>
                </a:cubicBezTo>
                <a:cubicBezTo>
                  <a:pt x="15197" y="5888"/>
                  <a:pt x="15179" y="5835"/>
                  <a:pt x="15159" y="5793"/>
                </a:cubicBezTo>
                <a:cubicBezTo>
                  <a:pt x="15152" y="5786"/>
                  <a:pt x="15144" y="5787"/>
                  <a:pt x="15134" y="5774"/>
                </a:cubicBezTo>
                <a:cubicBezTo>
                  <a:pt x="15111" y="5743"/>
                  <a:pt x="15073" y="5701"/>
                  <a:pt x="15048" y="5681"/>
                </a:cubicBezTo>
                <a:cubicBezTo>
                  <a:pt x="15036" y="5672"/>
                  <a:pt x="15025" y="5662"/>
                  <a:pt x="15019" y="5650"/>
                </a:cubicBezTo>
                <a:cubicBezTo>
                  <a:pt x="15007" y="5644"/>
                  <a:pt x="15000" y="5638"/>
                  <a:pt x="14986" y="5632"/>
                </a:cubicBezTo>
                <a:cubicBezTo>
                  <a:pt x="14972" y="5626"/>
                  <a:pt x="14962" y="5615"/>
                  <a:pt x="14949" y="5607"/>
                </a:cubicBezTo>
                <a:cubicBezTo>
                  <a:pt x="14893" y="5621"/>
                  <a:pt x="14871" y="5599"/>
                  <a:pt x="14768" y="5453"/>
                </a:cubicBezTo>
                <a:cubicBezTo>
                  <a:pt x="14715" y="5377"/>
                  <a:pt x="14693" y="5348"/>
                  <a:pt x="14681" y="5323"/>
                </a:cubicBezTo>
                <a:cubicBezTo>
                  <a:pt x="14588" y="5253"/>
                  <a:pt x="14442" y="5270"/>
                  <a:pt x="14146" y="5366"/>
                </a:cubicBezTo>
                <a:cubicBezTo>
                  <a:pt x="14144" y="5393"/>
                  <a:pt x="14085" y="5415"/>
                  <a:pt x="13899" y="5471"/>
                </a:cubicBezTo>
                <a:lnTo>
                  <a:pt x="13677" y="5539"/>
                </a:lnTo>
                <a:lnTo>
                  <a:pt x="13529" y="5366"/>
                </a:lnTo>
                <a:cubicBezTo>
                  <a:pt x="13515" y="5350"/>
                  <a:pt x="13495" y="5330"/>
                  <a:pt x="13479" y="5310"/>
                </a:cubicBezTo>
                <a:cubicBezTo>
                  <a:pt x="13399" y="5210"/>
                  <a:pt x="13296" y="5069"/>
                  <a:pt x="13224" y="4958"/>
                </a:cubicBezTo>
                <a:cubicBezTo>
                  <a:pt x="13193" y="4909"/>
                  <a:pt x="13177" y="4898"/>
                  <a:pt x="13154" y="4865"/>
                </a:cubicBezTo>
                <a:cubicBezTo>
                  <a:pt x="13085" y="4772"/>
                  <a:pt x="13031" y="4709"/>
                  <a:pt x="12961" y="4674"/>
                </a:cubicBezTo>
                <a:cubicBezTo>
                  <a:pt x="12956" y="4672"/>
                  <a:pt x="12953" y="4670"/>
                  <a:pt x="12948" y="4668"/>
                </a:cubicBezTo>
                <a:cubicBezTo>
                  <a:pt x="12912" y="4652"/>
                  <a:pt x="12883" y="4637"/>
                  <a:pt x="12862" y="4624"/>
                </a:cubicBezTo>
                <a:lnTo>
                  <a:pt x="12817" y="4606"/>
                </a:lnTo>
                <a:lnTo>
                  <a:pt x="12817" y="4575"/>
                </a:lnTo>
                <a:cubicBezTo>
                  <a:pt x="12812" y="4563"/>
                  <a:pt x="12813" y="4551"/>
                  <a:pt x="12817" y="4538"/>
                </a:cubicBezTo>
                <a:lnTo>
                  <a:pt x="12813" y="4396"/>
                </a:lnTo>
                <a:cubicBezTo>
                  <a:pt x="12812" y="4371"/>
                  <a:pt x="12817" y="4349"/>
                  <a:pt x="12817" y="4328"/>
                </a:cubicBezTo>
                <a:cubicBezTo>
                  <a:pt x="12817" y="4317"/>
                  <a:pt x="12817" y="4308"/>
                  <a:pt x="12817" y="4297"/>
                </a:cubicBezTo>
                <a:cubicBezTo>
                  <a:pt x="12817" y="4271"/>
                  <a:pt x="12815" y="4249"/>
                  <a:pt x="12817" y="4229"/>
                </a:cubicBezTo>
                <a:cubicBezTo>
                  <a:pt x="12818" y="4218"/>
                  <a:pt x="12820" y="4207"/>
                  <a:pt x="12821" y="4198"/>
                </a:cubicBezTo>
                <a:cubicBezTo>
                  <a:pt x="12823" y="4180"/>
                  <a:pt x="12826" y="4166"/>
                  <a:pt x="12829" y="4154"/>
                </a:cubicBezTo>
                <a:cubicBezTo>
                  <a:pt x="12830" y="4151"/>
                  <a:pt x="12832" y="4144"/>
                  <a:pt x="12833" y="4142"/>
                </a:cubicBezTo>
                <a:cubicBezTo>
                  <a:pt x="12835" y="4139"/>
                  <a:pt x="12836" y="4138"/>
                  <a:pt x="12837" y="4136"/>
                </a:cubicBezTo>
                <a:cubicBezTo>
                  <a:pt x="12841" y="4129"/>
                  <a:pt x="12846" y="4126"/>
                  <a:pt x="12850" y="4124"/>
                </a:cubicBezTo>
                <a:cubicBezTo>
                  <a:pt x="12856" y="4119"/>
                  <a:pt x="12861" y="4119"/>
                  <a:pt x="12866" y="4124"/>
                </a:cubicBezTo>
                <a:cubicBezTo>
                  <a:pt x="12867" y="4124"/>
                  <a:pt x="12870" y="4123"/>
                  <a:pt x="12870" y="4124"/>
                </a:cubicBezTo>
                <a:cubicBezTo>
                  <a:pt x="12875" y="4127"/>
                  <a:pt x="12878" y="4128"/>
                  <a:pt x="12883" y="4124"/>
                </a:cubicBezTo>
                <a:cubicBezTo>
                  <a:pt x="12888" y="4119"/>
                  <a:pt x="12896" y="4105"/>
                  <a:pt x="12899" y="4093"/>
                </a:cubicBezTo>
                <a:cubicBezTo>
                  <a:pt x="12912" y="4042"/>
                  <a:pt x="12864" y="3892"/>
                  <a:pt x="12817" y="3833"/>
                </a:cubicBezTo>
                <a:cubicBezTo>
                  <a:pt x="12799" y="3811"/>
                  <a:pt x="12790" y="3769"/>
                  <a:pt x="12796" y="3740"/>
                </a:cubicBezTo>
                <a:cubicBezTo>
                  <a:pt x="12802" y="3712"/>
                  <a:pt x="12792" y="3674"/>
                  <a:pt x="12776" y="3654"/>
                </a:cubicBezTo>
                <a:cubicBezTo>
                  <a:pt x="12739" y="3608"/>
                  <a:pt x="12717" y="3452"/>
                  <a:pt x="12739" y="3400"/>
                </a:cubicBezTo>
                <a:cubicBezTo>
                  <a:pt x="12747" y="3380"/>
                  <a:pt x="12756" y="3355"/>
                  <a:pt x="12759" y="3338"/>
                </a:cubicBezTo>
                <a:cubicBezTo>
                  <a:pt x="12765" y="3307"/>
                  <a:pt x="12771" y="3256"/>
                  <a:pt x="12784" y="3153"/>
                </a:cubicBezTo>
                <a:cubicBezTo>
                  <a:pt x="12795" y="3070"/>
                  <a:pt x="12810" y="2959"/>
                  <a:pt x="12817" y="2912"/>
                </a:cubicBezTo>
                <a:cubicBezTo>
                  <a:pt x="12824" y="2860"/>
                  <a:pt x="12820" y="2833"/>
                  <a:pt x="12809" y="2844"/>
                </a:cubicBezTo>
                <a:cubicBezTo>
                  <a:pt x="12783" y="2868"/>
                  <a:pt x="12718" y="2734"/>
                  <a:pt x="12702" y="2646"/>
                </a:cubicBezTo>
                <a:cubicBezTo>
                  <a:pt x="12693" y="2622"/>
                  <a:pt x="12685" y="2601"/>
                  <a:pt x="12689" y="2584"/>
                </a:cubicBezTo>
                <a:cubicBezTo>
                  <a:pt x="12695" y="2562"/>
                  <a:pt x="12682" y="2524"/>
                  <a:pt x="12660" y="2504"/>
                </a:cubicBezTo>
                <a:cubicBezTo>
                  <a:pt x="12658" y="2500"/>
                  <a:pt x="12654" y="2495"/>
                  <a:pt x="12652" y="2491"/>
                </a:cubicBezTo>
                <a:cubicBezTo>
                  <a:pt x="12638" y="2473"/>
                  <a:pt x="12630" y="2449"/>
                  <a:pt x="12636" y="2436"/>
                </a:cubicBezTo>
                <a:cubicBezTo>
                  <a:pt x="12646" y="2411"/>
                  <a:pt x="12507" y="2301"/>
                  <a:pt x="12488" y="2318"/>
                </a:cubicBezTo>
                <a:cubicBezTo>
                  <a:pt x="12484" y="2321"/>
                  <a:pt x="12452" y="2283"/>
                  <a:pt x="12413" y="2232"/>
                </a:cubicBezTo>
                <a:cubicBezTo>
                  <a:pt x="12397" y="2210"/>
                  <a:pt x="12379" y="2191"/>
                  <a:pt x="12364" y="2176"/>
                </a:cubicBezTo>
                <a:cubicBezTo>
                  <a:pt x="12327" y="2142"/>
                  <a:pt x="12278" y="2121"/>
                  <a:pt x="12224" y="2121"/>
                </a:cubicBezTo>
                <a:cubicBezTo>
                  <a:pt x="12189" y="2121"/>
                  <a:pt x="12165" y="2116"/>
                  <a:pt x="12150" y="2108"/>
                </a:cubicBezTo>
                <a:cubicBezTo>
                  <a:pt x="12148" y="2107"/>
                  <a:pt x="12148" y="2110"/>
                  <a:pt x="12146" y="2108"/>
                </a:cubicBezTo>
                <a:cubicBezTo>
                  <a:pt x="12138" y="2102"/>
                  <a:pt x="12129" y="2094"/>
                  <a:pt x="12129" y="2083"/>
                </a:cubicBezTo>
                <a:cubicBezTo>
                  <a:pt x="12129" y="2070"/>
                  <a:pt x="12125" y="2055"/>
                  <a:pt x="12109" y="2046"/>
                </a:cubicBezTo>
                <a:cubicBezTo>
                  <a:pt x="12093" y="2038"/>
                  <a:pt x="12067" y="2031"/>
                  <a:pt x="12035" y="2028"/>
                </a:cubicBezTo>
                <a:cubicBezTo>
                  <a:pt x="11978" y="2022"/>
                  <a:pt x="11942" y="2017"/>
                  <a:pt x="11924" y="2003"/>
                </a:cubicBezTo>
                <a:cubicBezTo>
                  <a:pt x="11914" y="1996"/>
                  <a:pt x="11909" y="1989"/>
                  <a:pt x="11907" y="1978"/>
                </a:cubicBezTo>
                <a:cubicBezTo>
                  <a:pt x="11905" y="1968"/>
                  <a:pt x="11907" y="1956"/>
                  <a:pt x="11911" y="1941"/>
                </a:cubicBezTo>
                <a:cubicBezTo>
                  <a:pt x="11918" y="1915"/>
                  <a:pt x="11892" y="1840"/>
                  <a:pt x="11850" y="1762"/>
                </a:cubicBezTo>
                <a:cubicBezTo>
                  <a:pt x="11809" y="1687"/>
                  <a:pt x="11773" y="1598"/>
                  <a:pt x="11771" y="1564"/>
                </a:cubicBezTo>
                <a:cubicBezTo>
                  <a:pt x="11770" y="1530"/>
                  <a:pt x="11767" y="1507"/>
                  <a:pt x="11759" y="1502"/>
                </a:cubicBezTo>
                <a:cubicBezTo>
                  <a:pt x="11751" y="1498"/>
                  <a:pt x="11738" y="1509"/>
                  <a:pt x="11722" y="1533"/>
                </a:cubicBezTo>
                <a:cubicBezTo>
                  <a:pt x="11707" y="1556"/>
                  <a:pt x="11690" y="1560"/>
                  <a:pt x="11664" y="1539"/>
                </a:cubicBezTo>
                <a:cubicBezTo>
                  <a:pt x="11604" y="1491"/>
                  <a:pt x="11482" y="1413"/>
                  <a:pt x="11426" y="1385"/>
                </a:cubicBezTo>
                <a:cubicBezTo>
                  <a:pt x="11368" y="1359"/>
                  <a:pt x="11312" y="1341"/>
                  <a:pt x="11257" y="1335"/>
                </a:cubicBezTo>
                <a:cubicBezTo>
                  <a:pt x="11235" y="1333"/>
                  <a:pt x="11219" y="1330"/>
                  <a:pt x="11203" y="1323"/>
                </a:cubicBezTo>
                <a:cubicBezTo>
                  <a:pt x="11203" y="1324"/>
                  <a:pt x="11200" y="1322"/>
                  <a:pt x="11199" y="1323"/>
                </a:cubicBezTo>
                <a:cubicBezTo>
                  <a:pt x="11189" y="1339"/>
                  <a:pt x="11151" y="1293"/>
                  <a:pt x="11105" y="1212"/>
                </a:cubicBezTo>
                <a:cubicBezTo>
                  <a:pt x="11076" y="1161"/>
                  <a:pt x="11056" y="1132"/>
                  <a:pt x="11039" y="1113"/>
                </a:cubicBezTo>
                <a:cubicBezTo>
                  <a:pt x="11037" y="1111"/>
                  <a:pt x="11032" y="1108"/>
                  <a:pt x="11030" y="1107"/>
                </a:cubicBezTo>
                <a:cubicBezTo>
                  <a:pt x="11015" y="1092"/>
                  <a:pt x="11000" y="1085"/>
                  <a:pt x="10985" y="1088"/>
                </a:cubicBezTo>
                <a:cubicBezTo>
                  <a:pt x="10980" y="1091"/>
                  <a:pt x="10979" y="1095"/>
                  <a:pt x="10973" y="1101"/>
                </a:cubicBezTo>
                <a:cubicBezTo>
                  <a:pt x="10922" y="1148"/>
                  <a:pt x="10894" y="1127"/>
                  <a:pt x="10907" y="1051"/>
                </a:cubicBezTo>
                <a:cubicBezTo>
                  <a:pt x="10910" y="1034"/>
                  <a:pt x="10899" y="986"/>
                  <a:pt x="10886" y="934"/>
                </a:cubicBezTo>
                <a:cubicBezTo>
                  <a:pt x="10871" y="878"/>
                  <a:pt x="10861" y="836"/>
                  <a:pt x="10837" y="754"/>
                </a:cubicBezTo>
                <a:cubicBezTo>
                  <a:pt x="10835" y="747"/>
                  <a:pt x="10831" y="737"/>
                  <a:pt x="10829" y="730"/>
                </a:cubicBezTo>
                <a:cubicBezTo>
                  <a:pt x="10768" y="536"/>
                  <a:pt x="10688" y="324"/>
                  <a:pt x="10644" y="260"/>
                </a:cubicBezTo>
                <a:cubicBezTo>
                  <a:pt x="10607" y="207"/>
                  <a:pt x="10528" y="131"/>
                  <a:pt x="10467" y="87"/>
                </a:cubicBezTo>
                <a:cubicBezTo>
                  <a:pt x="10388" y="30"/>
                  <a:pt x="10287" y="0"/>
                  <a:pt x="10179" y="0"/>
                </a:cubicBezTo>
                <a:close/>
                <a:moveTo>
                  <a:pt x="10430" y="12271"/>
                </a:moveTo>
                <a:cubicBezTo>
                  <a:pt x="10453" y="12279"/>
                  <a:pt x="10490" y="12309"/>
                  <a:pt x="10561" y="12358"/>
                </a:cubicBezTo>
                <a:cubicBezTo>
                  <a:pt x="10648" y="12417"/>
                  <a:pt x="10734" y="12488"/>
                  <a:pt x="10751" y="12519"/>
                </a:cubicBezTo>
                <a:cubicBezTo>
                  <a:pt x="10767" y="12549"/>
                  <a:pt x="10825" y="12658"/>
                  <a:pt x="10878" y="12760"/>
                </a:cubicBezTo>
                <a:lnTo>
                  <a:pt x="10973" y="12945"/>
                </a:lnTo>
                <a:lnTo>
                  <a:pt x="10952" y="13298"/>
                </a:lnTo>
                <a:cubicBezTo>
                  <a:pt x="10941" y="13494"/>
                  <a:pt x="10919" y="13829"/>
                  <a:pt x="10907" y="14046"/>
                </a:cubicBezTo>
                <a:cubicBezTo>
                  <a:pt x="10895" y="14262"/>
                  <a:pt x="10880" y="14468"/>
                  <a:pt x="10870" y="14497"/>
                </a:cubicBezTo>
                <a:cubicBezTo>
                  <a:pt x="10854" y="14541"/>
                  <a:pt x="10819" y="14546"/>
                  <a:pt x="10668" y="14546"/>
                </a:cubicBezTo>
                <a:cubicBezTo>
                  <a:pt x="10416" y="14546"/>
                  <a:pt x="10420" y="14548"/>
                  <a:pt x="10397" y="13835"/>
                </a:cubicBezTo>
                <a:cubicBezTo>
                  <a:pt x="10375" y="13187"/>
                  <a:pt x="10373" y="12376"/>
                  <a:pt x="10393" y="12302"/>
                </a:cubicBezTo>
                <a:cubicBezTo>
                  <a:pt x="10399" y="12278"/>
                  <a:pt x="10406" y="12264"/>
                  <a:pt x="10430" y="122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9" name="Baseball - Hitter edit 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659" y="5167271"/>
            <a:ext cx="1777478" cy="24162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njury - woman.jpg"/>
          <p:cNvPicPr>
            <a:picLocks noChangeAspect="1"/>
          </p:cNvPicPr>
          <p:nvPr/>
        </p:nvPicPr>
        <p:blipFill>
          <a:blip r:embed="rId4"/>
          <a:srcRect l="7907" t="8675" r="6738" b="4264"/>
          <a:stretch>
            <a:fillRect/>
          </a:stretch>
        </p:blipFill>
        <p:spPr>
          <a:xfrm>
            <a:off x="11520207" y="4410840"/>
            <a:ext cx="991601" cy="1517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92" extrusionOk="0">
                <a:moveTo>
                  <a:pt x="15759" y="0"/>
                </a:moveTo>
                <a:cubicBezTo>
                  <a:pt x="15749" y="-2"/>
                  <a:pt x="15736" y="6"/>
                  <a:pt x="15716" y="23"/>
                </a:cubicBezTo>
                <a:cubicBezTo>
                  <a:pt x="15664" y="67"/>
                  <a:pt x="15510" y="88"/>
                  <a:pt x="15414" y="62"/>
                </a:cubicBezTo>
                <a:cubicBezTo>
                  <a:pt x="15358" y="47"/>
                  <a:pt x="15336" y="42"/>
                  <a:pt x="15310" y="57"/>
                </a:cubicBezTo>
                <a:cubicBezTo>
                  <a:pt x="15291" y="67"/>
                  <a:pt x="15245" y="73"/>
                  <a:pt x="15206" y="68"/>
                </a:cubicBezTo>
                <a:cubicBezTo>
                  <a:pt x="14995" y="42"/>
                  <a:pt x="14949" y="42"/>
                  <a:pt x="14748" y="74"/>
                </a:cubicBezTo>
                <a:cubicBezTo>
                  <a:pt x="14631" y="92"/>
                  <a:pt x="14514" y="107"/>
                  <a:pt x="14489" y="107"/>
                </a:cubicBezTo>
                <a:cubicBezTo>
                  <a:pt x="14306" y="109"/>
                  <a:pt x="13811" y="315"/>
                  <a:pt x="13512" y="514"/>
                </a:cubicBezTo>
                <a:cubicBezTo>
                  <a:pt x="13091" y="795"/>
                  <a:pt x="12682" y="1236"/>
                  <a:pt x="12320" y="1796"/>
                </a:cubicBezTo>
                <a:cubicBezTo>
                  <a:pt x="11916" y="2421"/>
                  <a:pt x="11915" y="2438"/>
                  <a:pt x="11905" y="3316"/>
                </a:cubicBezTo>
                <a:lnTo>
                  <a:pt x="11896" y="3717"/>
                </a:lnTo>
                <a:lnTo>
                  <a:pt x="11836" y="3739"/>
                </a:lnTo>
                <a:cubicBezTo>
                  <a:pt x="11802" y="3751"/>
                  <a:pt x="11753" y="3756"/>
                  <a:pt x="11723" y="3756"/>
                </a:cubicBezTo>
                <a:cubicBezTo>
                  <a:pt x="11694" y="3756"/>
                  <a:pt x="11591" y="3772"/>
                  <a:pt x="11499" y="3790"/>
                </a:cubicBezTo>
                <a:cubicBezTo>
                  <a:pt x="11156" y="3859"/>
                  <a:pt x="11140" y="3886"/>
                  <a:pt x="11213" y="4208"/>
                </a:cubicBezTo>
                <a:cubicBezTo>
                  <a:pt x="11243" y="4338"/>
                  <a:pt x="11301" y="4539"/>
                  <a:pt x="11343" y="4654"/>
                </a:cubicBezTo>
                <a:cubicBezTo>
                  <a:pt x="11404" y="4821"/>
                  <a:pt x="11416" y="4881"/>
                  <a:pt x="11404" y="4954"/>
                </a:cubicBezTo>
                <a:cubicBezTo>
                  <a:pt x="11370" y="5151"/>
                  <a:pt x="11254" y="5292"/>
                  <a:pt x="10997" y="5457"/>
                </a:cubicBezTo>
                <a:cubicBezTo>
                  <a:pt x="10820" y="5570"/>
                  <a:pt x="10789" y="5542"/>
                  <a:pt x="10954" y="5417"/>
                </a:cubicBezTo>
                <a:cubicBezTo>
                  <a:pt x="11139" y="5278"/>
                  <a:pt x="11188" y="5227"/>
                  <a:pt x="11239" y="5129"/>
                </a:cubicBezTo>
                <a:cubicBezTo>
                  <a:pt x="11323" y="4970"/>
                  <a:pt x="11321" y="4914"/>
                  <a:pt x="11239" y="4637"/>
                </a:cubicBezTo>
                <a:cubicBezTo>
                  <a:pt x="11197" y="4496"/>
                  <a:pt x="11140" y="4290"/>
                  <a:pt x="11110" y="4180"/>
                </a:cubicBezTo>
                <a:lnTo>
                  <a:pt x="11058" y="3982"/>
                </a:lnTo>
                <a:lnTo>
                  <a:pt x="10989" y="4078"/>
                </a:lnTo>
                <a:cubicBezTo>
                  <a:pt x="10952" y="4132"/>
                  <a:pt x="10920" y="4199"/>
                  <a:pt x="10920" y="4225"/>
                </a:cubicBezTo>
                <a:cubicBezTo>
                  <a:pt x="10920" y="4281"/>
                  <a:pt x="10811" y="4368"/>
                  <a:pt x="10730" y="4378"/>
                </a:cubicBezTo>
                <a:cubicBezTo>
                  <a:pt x="10700" y="4381"/>
                  <a:pt x="10630" y="4406"/>
                  <a:pt x="10574" y="4429"/>
                </a:cubicBezTo>
                <a:cubicBezTo>
                  <a:pt x="10501" y="4459"/>
                  <a:pt x="10479" y="4479"/>
                  <a:pt x="10479" y="4508"/>
                </a:cubicBezTo>
                <a:cubicBezTo>
                  <a:pt x="10479" y="4558"/>
                  <a:pt x="10442" y="4570"/>
                  <a:pt x="10384" y="4541"/>
                </a:cubicBezTo>
                <a:cubicBezTo>
                  <a:pt x="10317" y="4509"/>
                  <a:pt x="10306" y="4513"/>
                  <a:pt x="10306" y="4558"/>
                </a:cubicBezTo>
                <a:cubicBezTo>
                  <a:pt x="10306" y="4580"/>
                  <a:pt x="10270" y="4623"/>
                  <a:pt x="10228" y="4654"/>
                </a:cubicBezTo>
                <a:lnTo>
                  <a:pt x="10150" y="4711"/>
                </a:lnTo>
                <a:lnTo>
                  <a:pt x="10168" y="4903"/>
                </a:lnTo>
                <a:lnTo>
                  <a:pt x="10185" y="5095"/>
                </a:lnTo>
                <a:lnTo>
                  <a:pt x="10038" y="5202"/>
                </a:lnTo>
                <a:lnTo>
                  <a:pt x="9900" y="5304"/>
                </a:lnTo>
                <a:lnTo>
                  <a:pt x="9848" y="5270"/>
                </a:lnTo>
                <a:cubicBezTo>
                  <a:pt x="9755" y="5206"/>
                  <a:pt x="9723" y="5151"/>
                  <a:pt x="9753" y="5101"/>
                </a:cubicBezTo>
                <a:cubicBezTo>
                  <a:pt x="9842" y="4951"/>
                  <a:pt x="9792" y="4708"/>
                  <a:pt x="9667" y="4677"/>
                </a:cubicBezTo>
                <a:cubicBezTo>
                  <a:pt x="9561" y="4651"/>
                  <a:pt x="9489" y="4660"/>
                  <a:pt x="9502" y="4694"/>
                </a:cubicBezTo>
                <a:cubicBezTo>
                  <a:pt x="9510" y="4713"/>
                  <a:pt x="9492" y="4733"/>
                  <a:pt x="9450" y="4750"/>
                </a:cubicBezTo>
                <a:cubicBezTo>
                  <a:pt x="9415" y="4765"/>
                  <a:pt x="9390" y="4784"/>
                  <a:pt x="9390" y="4796"/>
                </a:cubicBezTo>
                <a:cubicBezTo>
                  <a:pt x="9390" y="4808"/>
                  <a:pt x="9373" y="4825"/>
                  <a:pt x="9355" y="4835"/>
                </a:cubicBezTo>
                <a:cubicBezTo>
                  <a:pt x="9337" y="4845"/>
                  <a:pt x="9308" y="4896"/>
                  <a:pt x="9286" y="4943"/>
                </a:cubicBezTo>
                <a:cubicBezTo>
                  <a:pt x="9248" y="5023"/>
                  <a:pt x="9227" y="5071"/>
                  <a:pt x="9165" y="5298"/>
                </a:cubicBezTo>
                <a:cubicBezTo>
                  <a:pt x="9133" y="5417"/>
                  <a:pt x="9043" y="5519"/>
                  <a:pt x="8975" y="5507"/>
                </a:cubicBezTo>
                <a:cubicBezTo>
                  <a:pt x="8908" y="5496"/>
                  <a:pt x="8892" y="5541"/>
                  <a:pt x="8949" y="5575"/>
                </a:cubicBezTo>
                <a:cubicBezTo>
                  <a:pt x="8975" y="5591"/>
                  <a:pt x="8992" y="5616"/>
                  <a:pt x="8992" y="5632"/>
                </a:cubicBezTo>
                <a:cubicBezTo>
                  <a:pt x="8992" y="5648"/>
                  <a:pt x="9002" y="5682"/>
                  <a:pt x="9018" y="5705"/>
                </a:cubicBezTo>
                <a:cubicBezTo>
                  <a:pt x="9041" y="5738"/>
                  <a:pt x="9044" y="5761"/>
                  <a:pt x="9018" y="5807"/>
                </a:cubicBezTo>
                <a:cubicBezTo>
                  <a:pt x="8989" y="5861"/>
                  <a:pt x="8995" y="5861"/>
                  <a:pt x="9044" y="5886"/>
                </a:cubicBezTo>
                <a:cubicBezTo>
                  <a:pt x="9091" y="5909"/>
                  <a:pt x="9094" y="5919"/>
                  <a:pt x="9070" y="5959"/>
                </a:cubicBezTo>
                <a:cubicBezTo>
                  <a:pt x="9048" y="5997"/>
                  <a:pt x="9047" y="6010"/>
                  <a:pt x="9079" y="6021"/>
                </a:cubicBezTo>
                <a:cubicBezTo>
                  <a:pt x="9105" y="6031"/>
                  <a:pt x="9111" y="6044"/>
                  <a:pt x="9096" y="6061"/>
                </a:cubicBezTo>
                <a:cubicBezTo>
                  <a:pt x="9074" y="6087"/>
                  <a:pt x="9110" y="6203"/>
                  <a:pt x="9148" y="6236"/>
                </a:cubicBezTo>
                <a:cubicBezTo>
                  <a:pt x="9169" y="6254"/>
                  <a:pt x="9148" y="6417"/>
                  <a:pt x="9122" y="6445"/>
                </a:cubicBezTo>
                <a:cubicBezTo>
                  <a:pt x="9114" y="6454"/>
                  <a:pt x="9108" y="6471"/>
                  <a:pt x="9105" y="6485"/>
                </a:cubicBezTo>
                <a:cubicBezTo>
                  <a:pt x="9079" y="6596"/>
                  <a:pt x="9060" y="6655"/>
                  <a:pt x="9044" y="6750"/>
                </a:cubicBezTo>
                <a:cubicBezTo>
                  <a:pt x="9034" y="6810"/>
                  <a:pt x="9023" y="6857"/>
                  <a:pt x="9010" y="6857"/>
                </a:cubicBezTo>
                <a:cubicBezTo>
                  <a:pt x="8996" y="6858"/>
                  <a:pt x="8963" y="6802"/>
                  <a:pt x="8941" y="6733"/>
                </a:cubicBezTo>
                <a:cubicBezTo>
                  <a:pt x="8888" y="6566"/>
                  <a:pt x="8824" y="6420"/>
                  <a:pt x="8794" y="6400"/>
                </a:cubicBezTo>
                <a:cubicBezTo>
                  <a:pt x="8777" y="6389"/>
                  <a:pt x="8767" y="6395"/>
                  <a:pt x="8776" y="6417"/>
                </a:cubicBezTo>
                <a:cubicBezTo>
                  <a:pt x="8817" y="6514"/>
                  <a:pt x="8840" y="6637"/>
                  <a:pt x="8837" y="6744"/>
                </a:cubicBezTo>
                <a:cubicBezTo>
                  <a:pt x="8833" y="6860"/>
                  <a:pt x="8878" y="7049"/>
                  <a:pt x="8923" y="7134"/>
                </a:cubicBezTo>
                <a:cubicBezTo>
                  <a:pt x="8935" y="7156"/>
                  <a:pt x="8950" y="7216"/>
                  <a:pt x="8958" y="7270"/>
                </a:cubicBezTo>
                <a:cubicBezTo>
                  <a:pt x="8966" y="7323"/>
                  <a:pt x="8980" y="7399"/>
                  <a:pt x="8992" y="7439"/>
                </a:cubicBezTo>
                <a:cubicBezTo>
                  <a:pt x="9010" y="7494"/>
                  <a:pt x="9009" y="7518"/>
                  <a:pt x="8984" y="7535"/>
                </a:cubicBezTo>
                <a:cubicBezTo>
                  <a:pt x="8934" y="7568"/>
                  <a:pt x="8871" y="7542"/>
                  <a:pt x="8871" y="7490"/>
                </a:cubicBezTo>
                <a:cubicBezTo>
                  <a:pt x="8871" y="7463"/>
                  <a:pt x="8848" y="7440"/>
                  <a:pt x="8820" y="7428"/>
                </a:cubicBezTo>
                <a:cubicBezTo>
                  <a:pt x="8708" y="7382"/>
                  <a:pt x="8556" y="7159"/>
                  <a:pt x="8534" y="7004"/>
                </a:cubicBezTo>
                <a:cubicBezTo>
                  <a:pt x="8527" y="6952"/>
                  <a:pt x="8520" y="6904"/>
                  <a:pt x="8517" y="6897"/>
                </a:cubicBezTo>
                <a:cubicBezTo>
                  <a:pt x="8514" y="6890"/>
                  <a:pt x="8536" y="6864"/>
                  <a:pt x="8560" y="6840"/>
                </a:cubicBezTo>
                <a:cubicBezTo>
                  <a:pt x="8603" y="6798"/>
                  <a:pt x="8601" y="6792"/>
                  <a:pt x="8560" y="6710"/>
                </a:cubicBezTo>
                <a:cubicBezTo>
                  <a:pt x="8537" y="6664"/>
                  <a:pt x="8504" y="6613"/>
                  <a:pt x="8491" y="6603"/>
                </a:cubicBezTo>
                <a:cubicBezTo>
                  <a:pt x="8479" y="6593"/>
                  <a:pt x="8474" y="6568"/>
                  <a:pt x="8483" y="6547"/>
                </a:cubicBezTo>
                <a:cubicBezTo>
                  <a:pt x="8498" y="6505"/>
                  <a:pt x="8414" y="6152"/>
                  <a:pt x="8370" y="6083"/>
                </a:cubicBezTo>
                <a:cubicBezTo>
                  <a:pt x="8355" y="6060"/>
                  <a:pt x="8338" y="6037"/>
                  <a:pt x="8336" y="6033"/>
                </a:cubicBezTo>
                <a:cubicBezTo>
                  <a:pt x="8261" y="5890"/>
                  <a:pt x="8043" y="5622"/>
                  <a:pt x="7973" y="5592"/>
                </a:cubicBezTo>
                <a:cubicBezTo>
                  <a:pt x="7897" y="5559"/>
                  <a:pt x="7864" y="5580"/>
                  <a:pt x="7869" y="5666"/>
                </a:cubicBezTo>
                <a:cubicBezTo>
                  <a:pt x="7871" y="5712"/>
                  <a:pt x="7881" y="5765"/>
                  <a:pt x="7886" y="5778"/>
                </a:cubicBezTo>
                <a:cubicBezTo>
                  <a:pt x="7901" y="5816"/>
                  <a:pt x="7978" y="5910"/>
                  <a:pt x="8042" y="5965"/>
                </a:cubicBezTo>
                <a:cubicBezTo>
                  <a:pt x="8074" y="5992"/>
                  <a:pt x="8108" y="6035"/>
                  <a:pt x="8111" y="6061"/>
                </a:cubicBezTo>
                <a:cubicBezTo>
                  <a:pt x="8114" y="6087"/>
                  <a:pt x="8152" y="6137"/>
                  <a:pt x="8197" y="6174"/>
                </a:cubicBezTo>
                <a:cubicBezTo>
                  <a:pt x="8269" y="6232"/>
                  <a:pt x="8273" y="6241"/>
                  <a:pt x="8241" y="6259"/>
                </a:cubicBezTo>
                <a:cubicBezTo>
                  <a:pt x="8208" y="6276"/>
                  <a:pt x="8213" y="6285"/>
                  <a:pt x="8266" y="6326"/>
                </a:cubicBezTo>
                <a:cubicBezTo>
                  <a:pt x="8300" y="6353"/>
                  <a:pt x="8327" y="6391"/>
                  <a:pt x="8327" y="6411"/>
                </a:cubicBezTo>
                <a:cubicBezTo>
                  <a:pt x="8327" y="6432"/>
                  <a:pt x="8343" y="6458"/>
                  <a:pt x="8362" y="6468"/>
                </a:cubicBezTo>
                <a:cubicBezTo>
                  <a:pt x="8381" y="6478"/>
                  <a:pt x="8386" y="6507"/>
                  <a:pt x="8379" y="6530"/>
                </a:cubicBezTo>
                <a:cubicBezTo>
                  <a:pt x="8372" y="6552"/>
                  <a:pt x="8384" y="6582"/>
                  <a:pt x="8405" y="6603"/>
                </a:cubicBezTo>
                <a:cubicBezTo>
                  <a:pt x="8464" y="6662"/>
                  <a:pt x="8485" y="6782"/>
                  <a:pt x="8439" y="6806"/>
                </a:cubicBezTo>
                <a:cubicBezTo>
                  <a:pt x="8411" y="6822"/>
                  <a:pt x="8391" y="6826"/>
                  <a:pt x="8353" y="6812"/>
                </a:cubicBezTo>
                <a:cubicBezTo>
                  <a:pt x="8317" y="6800"/>
                  <a:pt x="8283" y="6795"/>
                  <a:pt x="8249" y="6806"/>
                </a:cubicBezTo>
                <a:cubicBezTo>
                  <a:pt x="8223" y="6816"/>
                  <a:pt x="8189" y="6826"/>
                  <a:pt x="8171" y="6823"/>
                </a:cubicBezTo>
                <a:cubicBezTo>
                  <a:pt x="8154" y="6821"/>
                  <a:pt x="8144" y="6826"/>
                  <a:pt x="8145" y="6835"/>
                </a:cubicBezTo>
                <a:cubicBezTo>
                  <a:pt x="8147" y="6844"/>
                  <a:pt x="8154" y="6878"/>
                  <a:pt x="8163" y="6914"/>
                </a:cubicBezTo>
                <a:cubicBezTo>
                  <a:pt x="8175" y="6963"/>
                  <a:pt x="8174" y="6989"/>
                  <a:pt x="8145" y="7004"/>
                </a:cubicBezTo>
                <a:cubicBezTo>
                  <a:pt x="8114" y="7021"/>
                  <a:pt x="8093" y="7015"/>
                  <a:pt x="8007" y="6970"/>
                </a:cubicBezTo>
                <a:cubicBezTo>
                  <a:pt x="7773" y="6847"/>
                  <a:pt x="7699" y="6800"/>
                  <a:pt x="7627" y="6716"/>
                </a:cubicBezTo>
                <a:cubicBezTo>
                  <a:pt x="7585" y="6668"/>
                  <a:pt x="7545" y="6633"/>
                  <a:pt x="7541" y="6643"/>
                </a:cubicBezTo>
                <a:cubicBezTo>
                  <a:pt x="7526" y="6671"/>
                  <a:pt x="7674" y="6911"/>
                  <a:pt x="7757" y="6993"/>
                </a:cubicBezTo>
                <a:cubicBezTo>
                  <a:pt x="7853" y="7088"/>
                  <a:pt x="8223" y="7315"/>
                  <a:pt x="8491" y="7445"/>
                </a:cubicBezTo>
                <a:cubicBezTo>
                  <a:pt x="8605" y="7500"/>
                  <a:pt x="8699" y="7550"/>
                  <a:pt x="8699" y="7558"/>
                </a:cubicBezTo>
                <a:cubicBezTo>
                  <a:pt x="8699" y="7566"/>
                  <a:pt x="8674" y="7576"/>
                  <a:pt x="8647" y="7580"/>
                </a:cubicBezTo>
                <a:cubicBezTo>
                  <a:pt x="8608" y="7587"/>
                  <a:pt x="8600" y="7598"/>
                  <a:pt x="8612" y="7631"/>
                </a:cubicBezTo>
                <a:cubicBezTo>
                  <a:pt x="8620" y="7655"/>
                  <a:pt x="8645" y="7690"/>
                  <a:pt x="8664" y="7710"/>
                </a:cubicBezTo>
                <a:cubicBezTo>
                  <a:pt x="8683" y="7730"/>
                  <a:pt x="8692" y="7744"/>
                  <a:pt x="8681" y="7744"/>
                </a:cubicBezTo>
                <a:cubicBezTo>
                  <a:pt x="8671" y="7744"/>
                  <a:pt x="8683" y="7752"/>
                  <a:pt x="8707" y="7761"/>
                </a:cubicBezTo>
                <a:cubicBezTo>
                  <a:pt x="8731" y="7770"/>
                  <a:pt x="8750" y="7793"/>
                  <a:pt x="8750" y="7806"/>
                </a:cubicBezTo>
                <a:cubicBezTo>
                  <a:pt x="8750" y="7819"/>
                  <a:pt x="8758" y="7843"/>
                  <a:pt x="8776" y="7863"/>
                </a:cubicBezTo>
                <a:cubicBezTo>
                  <a:pt x="8795" y="7882"/>
                  <a:pt x="8813" y="7928"/>
                  <a:pt x="8811" y="7959"/>
                </a:cubicBezTo>
                <a:cubicBezTo>
                  <a:pt x="8809" y="7990"/>
                  <a:pt x="8816" y="8022"/>
                  <a:pt x="8828" y="8032"/>
                </a:cubicBezTo>
                <a:cubicBezTo>
                  <a:pt x="8840" y="8043"/>
                  <a:pt x="8847" y="8120"/>
                  <a:pt x="8846" y="8207"/>
                </a:cubicBezTo>
                <a:cubicBezTo>
                  <a:pt x="8843" y="8381"/>
                  <a:pt x="8837" y="8416"/>
                  <a:pt x="8811" y="8433"/>
                </a:cubicBezTo>
                <a:cubicBezTo>
                  <a:pt x="8801" y="8439"/>
                  <a:pt x="8794" y="8475"/>
                  <a:pt x="8794" y="8512"/>
                </a:cubicBezTo>
                <a:cubicBezTo>
                  <a:pt x="8794" y="8549"/>
                  <a:pt x="8786" y="8585"/>
                  <a:pt x="8776" y="8591"/>
                </a:cubicBezTo>
                <a:cubicBezTo>
                  <a:pt x="8747" y="8611"/>
                  <a:pt x="8752" y="8664"/>
                  <a:pt x="8785" y="8682"/>
                </a:cubicBezTo>
                <a:cubicBezTo>
                  <a:pt x="8850" y="8717"/>
                  <a:pt x="8760" y="8822"/>
                  <a:pt x="8621" y="8874"/>
                </a:cubicBezTo>
                <a:cubicBezTo>
                  <a:pt x="8444" y="8939"/>
                  <a:pt x="8398" y="8971"/>
                  <a:pt x="8413" y="9021"/>
                </a:cubicBezTo>
                <a:cubicBezTo>
                  <a:pt x="8423" y="9051"/>
                  <a:pt x="8415" y="9073"/>
                  <a:pt x="8379" y="9094"/>
                </a:cubicBezTo>
                <a:cubicBezTo>
                  <a:pt x="8351" y="9111"/>
                  <a:pt x="8327" y="9136"/>
                  <a:pt x="8327" y="9151"/>
                </a:cubicBezTo>
                <a:cubicBezTo>
                  <a:pt x="8327" y="9165"/>
                  <a:pt x="8311" y="9191"/>
                  <a:pt x="8292" y="9207"/>
                </a:cubicBezTo>
                <a:cubicBezTo>
                  <a:pt x="8249" y="9246"/>
                  <a:pt x="8267" y="9297"/>
                  <a:pt x="8327" y="9297"/>
                </a:cubicBezTo>
                <a:cubicBezTo>
                  <a:pt x="8383" y="9297"/>
                  <a:pt x="8578" y="9371"/>
                  <a:pt x="8578" y="9393"/>
                </a:cubicBezTo>
                <a:cubicBezTo>
                  <a:pt x="8578" y="9412"/>
                  <a:pt x="8471" y="9450"/>
                  <a:pt x="8439" y="9444"/>
                </a:cubicBezTo>
                <a:cubicBezTo>
                  <a:pt x="8427" y="9442"/>
                  <a:pt x="8431" y="9448"/>
                  <a:pt x="8448" y="9461"/>
                </a:cubicBezTo>
                <a:cubicBezTo>
                  <a:pt x="8499" y="9502"/>
                  <a:pt x="8441" y="9508"/>
                  <a:pt x="8085" y="9489"/>
                </a:cubicBezTo>
                <a:cubicBezTo>
                  <a:pt x="7897" y="9480"/>
                  <a:pt x="7672" y="9473"/>
                  <a:pt x="7584" y="9478"/>
                </a:cubicBezTo>
                <a:cubicBezTo>
                  <a:pt x="7340" y="9493"/>
                  <a:pt x="7028" y="9521"/>
                  <a:pt x="6806" y="9546"/>
                </a:cubicBezTo>
                <a:cubicBezTo>
                  <a:pt x="6696" y="9558"/>
                  <a:pt x="6574" y="9569"/>
                  <a:pt x="6538" y="9569"/>
                </a:cubicBezTo>
                <a:cubicBezTo>
                  <a:pt x="6484" y="9569"/>
                  <a:pt x="6473" y="9580"/>
                  <a:pt x="6452" y="9631"/>
                </a:cubicBezTo>
                <a:cubicBezTo>
                  <a:pt x="6437" y="9664"/>
                  <a:pt x="6426" y="9701"/>
                  <a:pt x="6426" y="9710"/>
                </a:cubicBezTo>
                <a:cubicBezTo>
                  <a:pt x="6426" y="9718"/>
                  <a:pt x="6396" y="9745"/>
                  <a:pt x="6357" y="9772"/>
                </a:cubicBezTo>
                <a:cubicBezTo>
                  <a:pt x="6317" y="9799"/>
                  <a:pt x="6266" y="9857"/>
                  <a:pt x="6244" y="9902"/>
                </a:cubicBezTo>
                <a:cubicBezTo>
                  <a:pt x="6157" y="10083"/>
                  <a:pt x="6023" y="10460"/>
                  <a:pt x="6037" y="10495"/>
                </a:cubicBezTo>
                <a:cubicBezTo>
                  <a:pt x="6064" y="10566"/>
                  <a:pt x="6306" y="10648"/>
                  <a:pt x="6754" y="10732"/>
                </a:cubicBezTo>
                <a:lnTo>
                  <a:pt x="7005" y="10777"/>
                </a:lnTo>
                <a:lnTo>
                  <a:pt x="7022" y="10975"/>
                </a:lnTo>
                <a:cubicBezTo>
                  <a:pt x="7030" y="11085"/>
                  <a:pt x="7051" y="11212"/>
                  <a:pt x="7065" y="11252"/>
                </a:cubicBezTo>
                <a:cubicBezTo>
                  <a:pt x="7079" y="11292"/>
                  <a:pt x="7102" y="11393"/>
                  <a:pt x="7117" y="11478"/>
                </a:cubicBezTo>
                <a:cubicBezTo>
                  <a:pt x="7149" y="11659"/>
                  <a:pt x="7236" y="11844"/>
                  <a:pt x="7359" y="11997"/>
                </a:cubicBezTo>
                <a:cubicBezTo>
                  <a:pt x="7429" y="12085"/>
                  <a:pt x="7536" y="12168"/>
                  <a:pt x="7852" y="12376"/>
                </a:cubicBezTo>
                <a:cubicBezTo>
                  <a:pt x="8072" y="12521"/>
                  <a:pt x="8241" y="12643"/>
                  <a:pt x="8232" y="12647"/>
                </a:cubicBezTo>
                <a:cubicBezTo>
                  <a:pt x="8223" y="12651"/>
                  <a:pt x="8151" y="12643"/>
                  <a:pt x="8076" y="12636"/>
                </a:cubicBezTo>
                <a:cubicBezTo>
                  <a:pt x="7603" y="12587"/>
                  <a:pt x="6777" y="12524"/>
                  <a:pt x="6054" y="12483"/>
                </a:cubicBezTo>
                <a:cubicBezTo>
                  <a:pt x="5457" y="12449"/>
                  <a:pt x="4829" y="12391"/>
                  <a:pt x="4187" y="12308"/>
                </a:cubicBezTo>
                <a:cubicBezTo>
                  <a:pt x="3125" y="12170"/>
                  <a:pt x="2753" y="12138"/>
                  <a:pt x="2208" y="12139"/>
                </a:cubicBezTo>
                <a:cubicBezTo>
                  <a:pt x="1782" y="12139"/>
                  <a:pt x="1485" y="12170"/>
                  <a:pt x="1232" y="12246"/>
                </a:cubicBezTo>
                <a:cubicBezTo>
                  <a:pt x="1089" y="12289"/>
                  <a:pt x="680" y="12443"/>
                  <a:pt x="359" y="12574"/>
                </a:cubicBezTo>
                <a:cubicBezTo>
                  <a:pt x="234" y="12624"/>
                  <a:pt x="125" y="12721"/>
                  <a:pt x="125" y="12782"/>
                </a:cubicBezTo>
                <a:cubicBezTo>
                  <a:pt x="125" y="12798"/>
                  <a:pt x="118" y="12815"/>
                  <a:pt x="108" y="12822"/>
                </a:cubicBezTo>
                <a:cubicBezTo>
                  <a:pt x="98" y="12829"/>
                  <a:pt x="83" y="12839"/>
                  <a:pt x="82" y="12845"/>
                </a:cubicBezTo>
                <a:cubicBezTo>
                  <a:pt x="81" y="12851"/>
                  <a:pt x="63" y="12888"/>
                  <a:pt x="39" y="12924"/>
                </a:cubicBezTo>
                <a:cubicBezTo>
                  <a:pt x="3" y="12976"/>
                  <a:pt x="-7" y="13014"/>
                  <a:pt x="4" y="13133"/>
                </a:cubicBezTo>
                <a:cubicBezTo>
                  <a:pt x="12" y="13213"/>
                  <a:pt x="44" y="13303"/>
                  <a:pt x="65" y="13336"/>
                </a:cubicBezTo>
                <a:cubicBezTo>
                  <a:pt x="86" y="13369"/>
                  <a:pt x="100" y="13411"/>
                  <a:pt x="100" y="13426"/>
                </a:cubicBezTo>
                <a:cubicBezTo>
                  <a:pt x="100" y="13442"/>
                  <a:pt x="121" y="13467"/>
                  <a:pt x="143" y="13483"/>
                </a:cubicBezTo>
                <a:cubicBezTo>
                  <a:pt x="171" y="13503"/>
                  <a:pt x="177" y="13538"/>
                  <a:pt x="177" y="13613"/>
                </a:cubicBezTo>
                <a:cubicBezTo>
                  <a:pt x="178" y="13679"/>
                  <a:pt x="192" y="13726"/>
                  <a:pt x="212" y="13737"/>
                </a:cubicBezTo>
                <a:cubicBezTo>
                  <a:pt x="229" y="13747"/>
                  <a:pt x="237" y="13764"/>
                  <a:pt x="229" y="13777"/>
                </a:cubicBezTo>
                <a:cubicBezTo>
                  <a:pt x="222" y="13789"/>
                  <a:pt x="230" y="13809"/>
                  <a:pt x="246" y="13822"/>
                </a:cubicBezTo>
                <a:cubicBezTo>
                  <a:pt x="276" y="13845"/>
                  <a:pt x="291" y="13902"/>
                  <a:pt x="307" y="14019"/>
                </a:cubicBezTo>
                <a:cubicBezTo>
                  <a:pt x="320" y="14114"/>
                  <a:pt x="349" y="14175"/>
                  <a:pt x="385" y="14212"/>
                </a:cubicBezTo>
                <a:cubicBezTo>
                  <a:pt x="413" y="14240"/>
                  <a:pt x="444" y="14314"/>
                  <a:pt x="454" y="14358"/>
                </a:cubicBezTo>
                <a:cubicBezTo>
                  <a:pt x="456" y="14367"/>
                  <a:pt x="474" y="14393"/>
                  <a:pt x="488" y="14415"/>
                </a:cubicBezTo>
                <a:cubicBezTo>
                  <a:pt x="503" y="14437"/>
                  <a:pt x="562" y="14548"/>
                  <a:pt x="627" y="14663"/>
                </a:cubicBezTo>
                <a:cubicBezTo>
                  <a:pt x="691" y="14779"/>
                  <a:pt x="753" y="14885"/>
                  <a:pt x="765" y="14901"/>
                </a:cubicBezTo>
                <a:cubicBezTo>
                  <a:pt x="777" y="14916"/>
                  <a:pt x="791" y="14946"/>
                  <a:pt x="791" y="14963"/>
                </a:cubicBezTo>
                <a:cubicBezTo>
                  <a:pt x="791" y="14979"/>
                  <a:pt x="799" y="14996"/>
                  <a:pt x="808" y="15002"/>
                </a:cubicBezTo>
                <a:cubicBezTo>
                  <a:pt x="818" y="15008"/>
                  <a:pt x="831" y="15020"/>
                  <a:pt x="834" y="15031"/>
                </a:cubicBezTo>
                <a:cubicBezTo>
                  <a:pt x="847" y="15074"/>
                  <a:pt x="1049" y="15516"/>
                  <a:pt x="1119" y="15652"/>
                </a:cubicBezTo>
                <a:cubicBezTo>
                  <a:pt x="1208" y="15825"/>
                  <a:pt x="1462" y="16245"/>
                  <a:pt x="1638" y="16516"/>
                </a:cubicBezTo>
                <a:lnTo>
                  <a:pt x="1759" y="16714"/>
                </a:lnTo>
                <a:lnTo>
                  <a:pt x="1707" y="16827"/>
                </a:lnTo>
                <a:cubicBezTo>
                  <a:pt x="1639" y="16975"/>
                  <a:pt x="1658" y="17092"/>
                  <a:pt x="1750" y="17115"/>
                </a:cubicBezTo>
                <a:cubicBezTo>
                  <a:pt x="1795" y="17126"/>
                  <a:pt x="1806" y="17134"/>
                  <a:pt x="1793" y="17154"/>
                </a:cubicBezTo>
                <a:cubicBezTo>
                  <a:pt x="1763" y="17205"/>
                  <a:pt x="1721" y="17390"/>
                  <a:pt x="1724" y="17476"/>
                </a:cubicBezTo>
                <a:cubicBezTo>
                  <a:pt x="1726" y="17523"/>
                  <a:pt x="1761" y="17612"/>
                  <a:pt x="1793" y="17668"/>
                </a:cubicBezTo>
                <a:cubicBezTo>
                  <a:pt x="1855" y="17776"/>
                  <a:pt x="1942" y="18002"/>
                  <a:pt x="1958" y="18086"/>
                </a:cubicBezTo>
                <a:cubicBezTo>
                  <a:pt x="1963" y="18113"/>
                  <a:pt x="1977" y="18146"/>
                  <a:pt x="1984" y="18160"/>
                </a:cubicBezTo>
                <a:cubicBezTo>
                  <a:pt x="2049" y="18284"/>
                  <a:pt x="2128" y="18480"/>
                  <a:pt x="2122" y="18499"/>
                </a:cubicBezTo>
                <a:cubicBezTo>
                  <a:pt x="2111" y="18529"/>
                  <a:pt x="2276" y="18726"/>
                  <a:pt x="2355" y="18775"/>
                </a:cubicBezTo>
                <a:cubicBezTo>
                  <a:pt x="2404" y="18806"/>
                  <a:pt x="2450" y="18839"/>
                  <a:pt x="2450" y="18849"/>
                </a:cubicBezTo>
                <a:cubicBezTo>
                  <a:pt x="2450" y="18859"/>
                  <a:pt x="2478" y="18911"/>
                  <a:pt x="2519" y="18962"/>
                </a:cubicBezTo>
                <a:cubicBezTo>
                  <a:pt x="2561" y="19013"/>
                  <a:pt x="2591" y="19057"/>
                  <a:pt x="2580" y="19064"/>
                </a:cubicBezTo>
                <a:cubicBezTo>
                  <a:pt x="2569" y="19070"/>
                  <a:pt x="2462" y="19111"/>
                  <a:pt x="2347" y="19148"/>
                </a:cubicBezTo>
                <a:cubicBezTo>
                  <a:pt x="2083" y="19234"/>
                  <a:pt x="2127" y="19219"/>
                  <a:pt x="1854" y="19340"/>
                </a:cubicBezTo>
                <a:cubicBezTo>
                  <a:pt x="1287" y="19593"/>
                  <a:pt x="1081" y="19718"/>
                  <a:pt x="895" y="19922"/>
                </a:cubicBezTo>
                <a:cubicBezTo>
                  <a:pt x="741" y="20092"/>
                  <a:pt x="683" y="20221"/>
                  <a:pt x="696" y="20391"/>
                </a:cubicBezTo>
                <a:cubicBezTo>
                  <a:pt x="705" y="20514"/>
                  <a:pt x="722" y="20548"/>
                  <a:pt x="800" y="20651"/>
                </a:cubicBezTo>
                <a:cubicBezTo>
                  <a:pt x="1003" y="20919"/>
                  <a:pt x="1348" y="21074"/>
                  <a:pt x="2027" y="21210"/>
                </a:cubicBezTo>
                <a:cubicBezTo>
                  <a:pt x="2607" y="21326"/>
                  <a:pt x="2647" y="21334"/>
                  <a:pt x="3124" y="21334"/>
                </a:cubicBezTo>
                <a:cubicBezTo>
                  <a:pt x="3369" y="21334"/>
                  <a:pt x="3577" y="21338"/>
                  <a:pt x="3582" y="21345"/>
                </a:cubicBezTo>
                <a:cubicBezTo>
                  <a:pt x="3587" y="21353"/>
                  <a:pt x="3543" y="21384"/>
                  <a:pt x="3487" y="21413"/>
                </a:cubicBezTo>
                <a:cubicBezTo>
                  <a:pt x="3416" y="21450"/>
                  <a:pt x="3393" y="21469"/>
                  <a:pt x="3418" y="21475"/>
                </a:cubicBezTo>
                <a:cubicBezTo>
                  <a:pt x="3453" y="21484"/>
                  <a:pt x="3459" y="21522"/>
                  <a:pt x="3427" y="21543"/>
                </a:cubicBezTo>
                <a:cubicBezTo>
                  <a:pt x="3395" y="21564"/>
                  <a:pt x="3405" y="21581"/>
                  <a:pt x="3461" y="21588"/>
                </a:cubicBezTo>
                <a:cubicBezTo>
                  <a:pt x="3534" y="21598"/>
                  <a:pt x="3724" y="21587"/>
                  <a:pt x="3833" y="21566"/>
                </a:cubicBezTo>
                <a:cubicBezTo>
                  <a:pt x="4106" y="21513"/>
                  <a:pt x="4526" y="21384"/>
                  <a:pt x="4758" y="21289"/>
                </a:cubicBezTo>
                <a:cubicBezTo>
                  <a:pt x="4842" y="21254"/>
                  <a:pt x="4922" y="21227"/>
                  <a:pt x="4931" y="21227"/>
                </a:cubicBezTo>
                <a:cubicBezTo>
                  <a:pt x="4939" y="21227"/>
                  <a:pt x="4992" y="21208"/>
                  <a:pt x="5043" y="21182"/>
                </a:cubicBezTo>
                <a:cubicBezTo>
                  <a:pt x="5094" y="21155"/>
                  <a:pt x="5157" y="21123"/>
                  <a:pt x="5190" y="21114"/>
                </a:cubicBezTo>
                <a:cubicBezTo>
                  <a:pt x="5266" y="21092"/>
                  <a:pt x="5335" y="21069"/>
                  <a:pt x="5432" y="21024"/>
                </a:cubicBezTo>
                <a:cubicBezTo>
                  <a:pt x="5474" y="21004"/>
                  <a:pt x="5512" y="20984"/>
                  <a:pt x="5518" y="20984"/>
                </a:cubicBezTo>
                <a:cubicBezTo>
                  <a:pt x="5525" y="20984"/>
                  <a:pt x="5603" y="20954"/>
                  <a:pt x="5691" y="20916"/>
                </a:cubicBezTo>
                <a:cubicBezTo>
                  <a:pt x="5779" y="20878"/>
                  <a:pt x="5876" y="20835"/>
                  <a:pt x="5916" y="20820"/>
                </a:cubicBezTo>
                <a:cubicBezTo>
                  <a:pt x="5955" y="20805"/>
                  <a:pt x="6008" y="20784"/>
                  <a:pt x="6028" y="20775"/>
                </a:cubicBezTo>
                <a:cubicBezTo>
                  <a:pt x="6141" y="20726"/>
                  <a:pt x="6484" y="20641"/>
                  <a:pt x="6720" y="20600"/>
                </a:cubicBezTo>
                <a:cubicBezTo>
                  <a:pt x="6781" y="20589"/>
                  <a:pt x="6877" y="20568"/>
                  <a:pt x="6936" y="20555"/>
                </a:cubicBezTo>
                <a:cubicBezTo>
                  <a:pt x="6994" y="20541"/>
                  <a:pt x="7066" y="20533"/>
                  <a:pt x="7091" y="20538"/>
                </a:cubicBezTo>
                <a:cubicBezTo>
                  <a:pt x="7121" y="20543"/>
                  <a:pt x="7144" y="20534"/>
                  <a:pt x="7152" y="20515"/>
                </a:cubicBezTo>
                <a:cubicBezTo>
                  <a:pt x="7164" y="20483"/>
                  <a:pt x="7231" y="20488"/>
                  <a:pt x="7324" y="20526"/>
                </a:cubicBezTo>
                <a:cubicBezTo>
                  <a:pt x="7463" y="20583"/>
                  <a:pt x="7902" y="20606"/>
                  <a:pt x="8336" y="20577"/>
                </a:cubicBezTo>
                <a:cubicBezTo>
                  <a:pt x="8526" y="20564"/>
                  <a:pt x="8696" y="20558"/>
                  <a:pt x="8707" y="20566"/>
                </a:cubicBezTo>
                <a:cubicBezTo>
                  <a:pt x="8719" y="20574"/>
                  <a:pt x="8688" y="20590"/>
                  <a:pt x="8638" y="20606"/>
                </a:cubicBezTo>
                <a:cubicBezTo>
                  <a:pt x="8550" y="20633"/>
                  <a:pt x="8327" y="20767"/>
                  <a:pt x="8327" y="20792"/>
                </a:cubicBezTo>
                <a:cubicBezTo>
                  <a:pt x="8327" y="20827"/>
                  <a:pt x="8436" y="20864"/>
                  <a:pt x="8560" y="20871"/>
                </a:cubicBezTo>
                <a:cubicBezTo>
                  <a:pt x="8796" y="20884"/>
                  <a:pt x="9301" y="20789"/>
                  <a:pt x="9597" y="20679"/>
                </a:cubicBezTo>
                <a:cubicBezTo>
                  <a:pt x="9718" y="20634"/>
                  <a:pt x="9939" y="20556"/>
                  <a:pt x="10055" y="20515"/>
                </a:cubicBezTo>
                <a:cubicBezTo>
                  <a:pt x="10103" y="20499"/>
                  <a:pt x="10193" y="20462"/>
                  <a:pt x="10254" y="20436"/>
                </a:cubicBezTo>
                <a:cubicBezTo>
                  <a:pt x="10315" y="20410"/>
                  <a:pt x="10388" y="20383"/>
                  <a:pt x="10418" y="20374"/>
                </a:cubicBezTo>
                <a:cubicBezTo>
                  <a:pt x="10500" y="20350"/>
                  <a:pt x="10669" y="20227"/>
                  <a:pt x="10669" y="20193"/>
                </a:cubicBezTo>
                <a:cubicBezTo>
                  <a:pt x="10669" y="20177"/>
                  <a:pt x="10681" y="20159"/>
                  <a:pt x="10695" y="20154"/>
                </a:cubicBezTo>
                <a:cubicBezTo>
                  <a:pt x="10737" y="20136"/>
                  <a:pt x="10725" y="20113"/>
                  <a:pt x="10660" y="20097"/>
                </a:cubicBezTo>
                <a:cubicBezTo>
                  <a:pt x="10588" y="20079"/>
                  <a:pt x="10581" y="20068"/>
                  <a:pt x="10634" y="20018"/>
                </a:cubicBezTo>
                <a:cubicBezTo>
                  <a:pt x="10681" y="19974"/>
                  <a:pt x="10664" y="19953"/>
                  <a:pt x="10600" y="19979"/>
                </a:cubicBezTo>
                <a:cubicBezTo>
                  <a:pt x="10547" y="20000"/>
                  <a:pt x="10514" y="19976"/>
                  <a:pt x="10367" y="19803"/>
                </a:cubicBezTo>
                <a:cubicBezTo>
                  <a:pt x="10227" y="19639"/>
                  <a:pt x="10178" y="19501"/>
                  <a:pt x="10246" y="19448"/>
                </a:cubicBezTo>
                <a:cubicBezTo>
                  <a:pt x="10262" y="19435"/>
                  <a:pt x="10272" y="19420"/>
                  <a:pt x="10263" y="19414"/>
                </a:cubicBezTo>
                <a:cubicBezTo>
                  <a:pt x="10253" y="19408"/>
                  <a:pt x="10268" y="19396"/>
                  <a:pt x="10297" y="19391"/>
                </a:cubicBezTo>
                <a:cubicBezTo>
                  <a:pt x="10341" y="19384"/>
                  <a:pt x="10347" y="19375"/>
                  <a:pt x="10341" y="19335"/>
                </a:cubicBezTo>
                <a:cubicBezTo>
                  <a:pt x="10336" y="19306"/>
                  <a:pt x="10354" y="19272"/>
                  <a:pt x="10375" y="19256"/>
                </a:cubicBezTo>
                <a:cubicBezTo>
                  <a:pt x="10396" y="19240"/>
                  <a:pt x="10416" y="19214"/>
                  <a:pt x="10418" y="19199"/>
                </a:cubicBezTo>
                <a:cubicBezTo>
                  <a:pt x="10421" y="19184"/>
                  <a:pt x="10433" y="19147"/>
                  <a:pt x="10444" y="19120"/>
                </a:cubicBezTo>
                <a:cubicBezTo>
                  <a:pt x="10456" y="19093"/>
                  <a:pt x="10456" y="19060"/>
                  <a:pt x="10453" y="19047"/>
                </a:cubicBezTo>
                <a:cubicBezTo>
                  <a:pt x="10450" y="19033"/>
                  <a:pt x="10492" y="18992"/>
                  <a:pt x="10539" y="18956"/>
                </a:cubicBezTo>
                <a:cubicBezTo>
                  <a:pt x="10600" y="18910"/>
                  <a:pt x="10610" y="18889"/>
                  <a:pt x="10591" y="18877"/>
                </a:cubicBezTo>
                <a:cubicBezTo>
                  <a:pt x="10561" y="18857"/>
                  <a:pt x="10591" y="18818"/>
                  <a:pt x="10626" y="18832"/>
                </a:cubicBezTo>
                <a:cubicBezTo>
                  <a:pt x="10638" y="18837"/>
                  <a:pt x="10652" y="18832"/>
                  <a:pt x="10652" y="18821"/>
                </a:cubicBezTo>
                <a:cubicBezTo>
                  <a:pt x="10652" y="18790"/>
                  <a:pt x="10793" y="18679"/>
                  <a:pt x="10833" y="18679"/>
                </a:cubicBezTo>
                <a:cubicBezTo>
                  <a:pt x="10867" y="18679"/>
                  <a:pt x="11032" y="18552"/>
                  <a:pt x="11032" y="18527"/>
                </a:cubicBezTo>
                <a:cubicBezTo>
                  <a:pt x="11032" y="18519"/>
                  <a:pt x="11069" y="18495"/>
                  <a:pt x="11118" y="18470"/>
                </a:cubicBezTo>
                <a:cubicBezTo>
                  <a:pt x="11168" y="18446"/>
                  <a:pt x="11252" y="18391"/>
                  <a:pt x="11300" y="18352"/>
                </a:cubicBezTo>
                <a:cubicBezTo>
                  <a:pt x="11348" y="18312"/>
                  <a:pt x="11414" y="18260"/>
                  <a:pt x="11447" y="18233"/>
                </a:cubicBezTo>
                <a:cubicBezTo>
                  <a:pt x="11519" y="18174"/>
                  <a:pt x="11689" y="17973"/>
                  <a:pt x="11689" y="17945"/>
                </a:cubicBezTo>
                <a:cubicBezTo>
                  <a:pt x="11689" y="17934"/>
                  <a:pt x="11768" y="17870"/>
                  <a:pt x="11870" y="17804"/>
                </a:cubicBezTo>
                <a:cubicBezTo>
                  <a:pt x="12132" y="17635"/>
                  <a:pt x="12250" y="17533"/>
                  <a:pt x="12311" y="17414"/>
                </a:cubicBezTo>
                <a:cubicBezTo>
                  <a:pt x="12375" y="17291"/>
                  <a:pt x="12514" y="17160"/>
                  <a:pt x="12579" y="17160"/>
                </a:cubicBezTo>
                <a:cubicBezTo>
                  <a:pt x="12605" y="17160"/>
                  <a:pt x="12644" y="17142"/>
                  <a:pt x="12665" y="17115"/>
                </a:cubicBezTo>
                <a:cubicBezTo>
                  <a:pt x="12686" y="17089"/>
                  <a:pt x="12719" y="17063"/>
                  <a:pt x="12743" y="17058"/>
                </a:cubicBezTo>
                <a:cubicBezTo>
                  <a:pt x="12767" y="17053"/>
                  <a:pt x="12806" y="17023"/>
                  <a:pt x="12830" y="16996"/>
                </a:cubicBezTo>
                <a:cubicBezTo>
                  <a:pt x="12853" y="16969"/>
                  <a:pt x="12878" y="16952"/>
                  <a:pt x="12890" y="16957"/>
                </a:cubicBezTo>
                <a:cubicBezTo>
                  <a:pt x="12902" y="16962"/>
                  <a:pt x="12925" y="16948"/>
                  <a:pt x="12933" y="16928"/>
                </a:cubicBezTo>
                <a:cubicBezTo>
                  <a:pt x="12941" y="16909"/>
                  <a:pt x="12951" y="16900"/>
                  <a:pt x="12959" y="16906"/>
                </a:cubicBezTo>
                <a:cubicBezTo>
                  <a:pt x="12977" y="16918"/>
                  <a:pt x="13051" y="16867"/>
                  <a:pt x="13089" y="16821"/>
                </a:cubicBezTo>
                <a:cubicBezTo>
                  <a:pt x="13105" y="16801"/>
                  <a:pt x="13152" y="16790"/>
                  <a:pt x="13201" y="16787"/>
                </a:cubicBezTo>
                <a:cubicBezTo>
                  <a:pt x="13253" y="16784"/>
                  <a:pt x="13275" y="16773"/>
                  <a:pt x="13270" y="16759"/>
                </a:cubicBezTo>
                <a:cubicBezTo>
                  <a:pt x="13262" y="16732"/>
                  <a:pt x="13312" y="16691"/>
                  <a:pt x="13339" y="16702"/>
                </a:cubicBezTo>
                <a:cubicBezTo>
                  <a:pt x="13351" y="16707"/>
                  <a:pt x="13403" y="16683"/>
                  <a:pt x="13452" y="16652"/>
                </a:cubicBezTo>
                <a:cubicBezTo>
                  <a:pt x="13501" y="16619"/>
                  <a:pt x="13557" y="16592"/>
                  <a:pt x="13581" y="16595"/>
                </a:cubicBezTo>
                <a:cubicBezTo>
                  <a:pt x="13606" y="16598"/>
                  <a:pt x="13656" y="16589"/>
                  <a:pt x="13694" y="16573"/>
                </a:cubicBezTo>
                <a:cubicBezTo>
                  <a:pt x="13731" y="16556"/>
                  <a:pt x="13789" y="16546"/>
                  <a:pt x="13815" y="16544"/>
                </a:cubicBezTo>
                <a:cubicBezTo>
                  <a:pt x="13841" y="16543"/>
                  <a:pt x="13868" y="16528"/>
                  <a:pt x="13875" y="16516"/>
                </a:cubicBezTo>
                <a:cubicBezTo>
                  <a:pt x="13883" y="16504"/>
                  <a:pt x="13899" y="16500"/>
                  <a:pt x="13919" y="16505"/>
                </a:cubicBezTo>
                <a:cubicBezTo>
                  <a:pt x="13938" y="16510"/>
                  <a:pt x="13995" y="16496"/>
                  <a:pt x="14040" y="16477"/>
                </a:cubicBezTo>
                <a:cubicBezTo>
                  <a:pt x="14084" y="16457"/>
                  <a:pt x="14179" y="16425"/>
                  <a:pt x="14247" y="16403"/>
                </a:cubicBezTo>
                <a:cubicBezTo>
                  <a:pt x="14315" y="16382"/>
                  <a:pt x="14419" y="16337"/>
                  <a:pt x="14480" y="16307"/>
                </a:cubicBezTo>
                <a:cubicBezTo>
                  <a:pt x="14541" y="16277"/>
                  <a:pt x="14596" y="16257"/>
                  <a:pt x="14610" y="16256"/>
                </a:cubicBezTo>
                <a:cubicBezTo>
                  <a:pt x="14623" y="16256"/>
                  <a:pt x="14659" y="16245"/>
                  <a:pt x="14679" y="16234"/>
                </a:cubicBezTo>
                <a:cubicBezTo>
                  <a:pt x="14755" y="16190"/>
                  <a:pt x="14913" y="16147"/>
                  <a:pt x="15042" y="16138"/>
                </a:cubicBezTo>
                <a:cubicBezTo>
                  <a:pt x="15115" y="16132"/>
                  <a:pt x="15193" y="16116"/>
                  <a:pt x="15215" y="16104"/>
                </a:cubicBezTo>
                <a:cubicBezTo>
                  <a:pt x="15272" y="16071"/>
                  <a:pt x="15362" y="16059"/>
                  <a:pt x="15396" y="16076"/>
                </a:cubicBezTo>
                <a:cubicBezTo>
                  <a:pt x="15413" y="16083"/>
                  <a:pt x="15443" y="16088"/>
                  <a:pt x="15457" y="16087"/>
                </a:cubicBezTo>
                <a:cubicBezTo>
                  <a:pt x="15508" y="16082"/>
                  <a:pt x="15614" y="16047"/>
                  <a:pt x="15630" y="16030"/>
                </a:cubicBezTo>
                <a:cubicBezTo>
                  <a:pt x="15639" y="16021"/>
                  <a:pt x="15677" y="16013"/>
                  <a:pt x="15716" y="16013"/>
                </a:cubicBezTo>
                <a:cubicBezTo>
                  <a:pt x="15755" y="16013"/>
                  <a:pt x="15787" y="16004"/>
                  <a:pt x="15794" y="15996"/>
                </a:cubicBezTo>
                <a:cubicBezTo>
                  <a:pt x="15801" y="15989"/>
                  <a:pt x="15862" y="15974"/>
                  <a:pt x="15924" y="15963"/>
                </a:cubicBezTo>
                <a:cubicBezTo>
                  <a:pt x="15985" y="15951"/>
                  <a:pt x="16046" y="15936"/>
                  <a:pt x="16053" y="15929"/>
                </a:cubicBezTo>
                <a:cubicBezTo>
                  <a:pt x="16060" y="15921"/>
                  <a:pt x="16079" y="15917"/>
                  <a:pt x="16105" y="15917"/>
                </a:cubicBezTo>
                <a:cubicBezTo>
                  <a:pt x="16131" y="15917"/>
                  <a:pt x="16173" y="15902"/>
                  <a:pt x="16200" y="15883"/>
                </a:cubicBezTo>
                <a:cubicBezTo>
                  <a:pt x="16227" y="15865"/>
                  <a:pt x="16263" y="15855"/>
                  <a:pt x="16278" y="15861"/>
                </a:cubicBezTo>
                <a:cubicBezTo>
                  <a:pt x="16293" y="15867"/>
                  <a:pt x="16351" y="15845"/>
                  <a:pt x="16407" y="15816"/>
                </a:cubicBezTo>
                <a:cubicBezTo>
                  <a:pt x="16464" y="15787"/>
                  <a:pt x="16549" y="15748"/>
                  <a:pt x="16598" y="15731"/>
                </a:cubicBezTo>
                <a:cubicBezTo>
                  <a:pt x="16646" y="15714"/>
                  <a:pt x="16699" y="15692"/>
                  <a:pt x="16710" y="15680"/>
                </a:cubicBezTo>
                <a:cubicBezTo>
                  <a:pt x="16721" y="15668"/>
                  <a:pt x="16752" y="15658"/>
                  <a:pt x="16779" y="15658"/>
                </a:cubicBezTo>
                <a:cubicBezTo>
                  <a:pt x="16806" y="15658"/>
                  <a:pt x="16842" y="15654"/>
                  <a:pt x="16866" y="15646"/>
                </a:cubicBezTo>
                <a:cubicBezTo>
                  <a:pt x="17004" y="15600"/>
                  <a:pt x="17093" y="15582"/>
                  <a:pt x="17332" y="15562"/>
                </a:cubicBezTo>
                <a:cubicBezTo>
                  <a:pt x="17414" y="15555"/>
                  <a:pt x="17509" y="15538"/>
                  <a:pt x="17540" y="15528"/>
                </a:cubicBezTo>
                <a:cubicBezTo>
                  <a:pt x="17570" y="15517"/>
                  <a:pt x="17663" y="15494"/>
                  <a:pt x="17747" y="15477"/>
                </a:cubicBezTo>
                <a:cubicBezTo>
                  <a:pt x="17831" y="15459"/>
                  <a:pt x="17918" y="15437"/>
                  <a:pt x="17946" y="15426"/>
                </a:cubicBezTo>
                <a:cubicBezTo>
                  <a:pt x="17973" y="15414"/>
                  <a:pt x="18051" y="15393"/>
                  <a:pt x="18119" y="15381"/>
                </a:cubicBezTo>
                <a:cubicBezTo>
                  <a:pt x="18360" y="15338"/>
                  <a:pt x="19359" y="15036"/>
                  <a:pt x="19424" y="14985"/>
                </a:cubicBezTo>
                <a:cubicBezTo>
                  <a:pt x="19440" y="14973"/>
                  <a:pt x="19462" y="14963"/>
                  <a:pt x="19475" y="14963"/>
                </a:cubicBezTo>
                <a:cubicBezTo>
                  <a:pt x="19489" y="14963"/>
                  <a:pt x="19536" y="14949"/>
                  <a:pt x="19579" y="14929"/>
                </a:cubicBezTo>
                <a:cubicBezTo>
                  <a:pt x="19688" y="14878"/>
                  <a:pt x="19912" y="14788"/>
                  <a:pt x="19934" y="14788"/>
                </a:cubicBezTo>
                <a:cubicBezTo>
                  <a:pt x="19943" y="14788"/>
                  <a:pt x="19978" y="14772"/>
                  <a:pt x="20003" y="14754"/>
                </a:cubicBezTo>
                <a:cubicBezTo>
                  <a:pt x="20027" y="14736"/>
                  <a:pt x="20054" y="14720"/>
                  <a:pt x="20072" y="14720"/>
                </a:cubicBezTo>
                <a:cubicBezTo>
                  <a:pt x="20089" y="14720"/>
                  <a:pt x="20122" y="14709"/>
                  <a:pt x="20141" y="14692"/>
                </a:cubicBezTo>
                <a:cubicBezTo>
                  <a:pt x="20159" y="14674"/>
                  <a:pt x="20266" y="14614"/>
                  <a:pt x="20374" y="14562"/>
                </a:cubicBezTo>
                <a:cubicBezTo>
                  <a:pt x="20582" y="14461"/>
                  <a:pt x="20850" y="14299"/>
                  <a:pt x="20850" y="14274"/>
                </a:cubicBezTo>
                <a:cubicBezTo>
                  <a:pt x="20850" y="14254"/>
                  <a:pt x="21045" y="14127"/>
                  <a:pt x="21074" y="14127"/>
                </a:cubicBezTo>
                <a:cubicBezTo>
                  <a:pt x="21087" y="14127"/>
                  <a:pt x="21113" y="14098"/>
                  <a:pt x="21135" y="14070"/>
                </a:cubicBezTo>
                <a:cubicBezTo>
                  <a:pt x="21182" y="14009"/>
                  <a:pt x="21183" y="14009"/>
                  <a:pt x="21143" y="14014"/>
                </a:cubicBezTo>
                <a:cubicBezTo>
                  <a:pt x="21103" y="14019"/>
                  <a:pt x="21112" y="13991"/>
                  <a:pt x="21178" y="13873"/>
                </a:cubicBezTo>
                <a:cubicBezTo>
                  <a:pt x="21254" y="13735"/>
                  <a:pt x="21218" y="13676"/>
                  <a:pt x="20997" y="13511"/>
                </a:cubicBezTo>
                <a:cubicBezTo>
                  <a:pt x="20893" y="13434"/>
                  <a:pt x="20842" y="13376"/>
                  <a:pt x="20858" y="13370"/>
                </a:cubicBezTo>
                <a:cubicBezTo>
                  <a:pt x="20873" y="13364"/>
                  <a:pt x="20916" y="13380"/>
                  <a:pt x="20953" y="13404"/>
                </a:cubicBezTo>
                <a:lnTo>
                  <a:pt x="21014" y="13449"/>
                </a:lnTo>
                <a:lnTo>
                  <a:pt x="21031" y="13370"/>
                </a:lnTo>
                <a:cubicBezTo>
                  <a:pt x="21054" y="13259"/>
                  <a:pt x="21051" y="13148"/>
                  <a:pt x="21022" y="13099"/>
                </a:cubicBezTo>
                <a:cubicBezTo>
                  <a:pt x="20999" y="13058"/>
                  <a:pt x="20995" y="13057"/>
                  <a:pt x="20953" y="13082"/>
                </a:cubicBezTo>
                <a:cubicBezTo>
                  <a:pt x="20929" y="13096"/>
                  <a:pt x="20900" y="13104"/>
                  <a:pt x="20884" y="13104"/>
                </a:cubicBezTo>
                <a:cubicBezTo>
                  <a:pt x="20868" y="13104"/>
                  <a:pt x="20812" y="13055"/>
                  <a:pt x="20763" y="12991"/>
                </a:cubicBezTo>
                <a:cubicBezTo>
                  <a:pt x="20688" y="12894"/>
                  <a:pt x="20674" y="12856"/>
                  <a:pt x="20668" y="12754"/>
                </a:cubicBezTo>
                <a:cubicBezTo>
                  <a:pt x="20664" y="12687"/>
                  <a:pt x="20671" y="12613"/>
                  <a:pt x="20685" y="12590"/>
                </a:cubicBezTo>
                <a:cubicBezTo>
                  <a:pt x="20710" y="12551"/>
                  <a:pt x="20759" y="12215"/>
                  <a:pt x="20755" y="12116"/>
                </a:cubicBezTo>
                <a:cubicBezTo>
                  <a:pt x="20738" y="11780"/>
                  <a:pt x="20757" y="11399"/>
                  <a:pt x="20789" y="11382"/>
                </a:cubicBezTo>
                <a:cubicBezTo>
                  <a:pt x="20805" y="11374"/>
                  <a:pt x="20905" y="11351"/>
                  <a:pt x="21014" y="11331"/>
                </a:cubicBezTo>
                <a:cubicBezTo>
                  <a:pt x="21285" y="11282"/>
                  <a:pt x="21459" y="11224"/>
                  <a:pt x="21532" y="11161"/>
                </a:cubicBezTo>
                <a:cubicBezTo>
                  <a:pt x="21566" y="11132"/>
                  <a:pt x="21593" y="11102"/>
                  <a:pt x="21593" y="11094"/>
                </a:cubicBezTo>
                <a:cubicBezTo>
                  <a:pt x="21592" y="11064"/>
                  <a:pt x="21275" y="10503"/>
                  <a:pt x="21239" y="10467"/>
                </a:cubicBezTo>
                <a:cubicBezTo>
                  <a:pt x="21218" y="10446"/>
                  <a:pt x="21173" y="10428"/>
                  <a:pt x="21135" y="10421"/>
                </a:cubicBezTo>
                <a:cubicBezTo>
                  <a:pt x="21022" y="10403"/>
                  <a:pt x="20955" y="10364"/>
                  <a:pt x="20936" y="10308"/>
                </a:cubicBezTo>
                <a:cubicBezTo>
                  <a:pt x="20926" y="10280"/>
                  <a:pt x="20912" y="10249"/>
                  <a:pt x="20901" y="10235"/>
                </a:cubicBezTo>
                <a:cubicBezTo>
                  <a:pt x="20843" y="10157"/>
                  <a:pt x="20806" y="10083"/>
                  <a:pt x="20806" y="10054"/>
                </a:cubicBezTo>
                <a:cubicBezTo>
                  <a:pt x="20806" y="10036"/>
                  <a:pt x="20756" y="9906"/>
                  <a:pt x="20703" y="9766"/>
                </a:cubicBezTo>
                <a:cubicBezTo>
                  <a:pt x="20592" y="9475"/>
                  <a:pt x="20519" y="9267"/>
                  <a:pt x="20478" y="9128"/>
                </a:cubicBezTo>
                <a:cubicBezTo>
                  <a:pt x="20454" y="9046"/>
                  <a:pt x="20339" y="8698"/>
                  <a:pt x="20236" y="8422"/>
                </a:cubicBezTo>
                <a:cubicBezTo>
                  <a:pt x="20178" y="8265"/>
                  <a:pt x="20109" y="8059"/>
                  <a:pt x="20098" y="7987"/>
                </a:cubicBezTo>
                <a:cubicBezTo>
                  <a:pt x="20080" y="7874"/>
                  <a:pt x="19750" y="7236"/>
                  <a:pt x="19493" y="6823"/>
                </a:cubicBezTo>
                <a:cubicBezTo>
                  <a:pt x="19368" y="6624"/>
                  <a:pt x="19258" y="6443"/>
                  <a:pt x="19251" y="6417"/>
                </a:cubicBezTo>
                <a:cubicBezTo>
                  <a:pt x="19244" y="6390"/>
                  <a:pt x="19227" y="6358"/>
                  <a:pt x="19216" y="6349"/>
                </a:cubicBezTo>
                <a:cubicBezTo>
                  <a:pt x="19206" y="6340"/>
                  <a:pt x="19199" y="6268"/>
                  <a:pt x="19199" y="6185"/>
                </a:cubicBezTo>
                <a:cubicBezTo>
                  <a:pt x="19199" y="6103"/>
                  <a:pt x="19199" y="6027"/>
                  <a:pt x="19190" y="6021"/>
                </a:cubicBezTo>
                <a:cubicBezTo>
                  <a:pt x="19164" y="6004"/>
                  <a:pt x="19170" y="5892"/>
                  <a:pt x="19199" y="5880"/>
                </a:cubicBezTo>
                <a:cubicBezTo>
                  <a:pt x="19215" y="5874"/>
                  <a:pt x="19245" y="5879"/>
                  <a:pt x="19259" y="5891"/>
                </a:cubicBezTo>
                <a:cubicBezTo>
                  <a:pt x="19274" y="5904"/>
                  <a:pt x="19300" y="5914"/>
                  <a:pt x="19320" y="5914"/>
                </a:cubicBezTo>
                <a:cubicBezTo>
                  <a:pt x="19342" y="5914"/>
                  <a:pt x="19363" y="5944"/>
                  <a:pt x="19380" y="5987"/>
                </a:cubicBezTo>
                <a:lnTo>
                  <a:pt x="19415" y="6061"/>
                </a:lnTo>
                <a:lnTo>
                  <a:pt x="19415" y="5993"/>
                </a:lnTo>
                <a:cubicBezTo>
                  <a:pt x="19416" y="5956"/>
                  <a:pt x="19427" y="5920"/>
                  <a:pt x="19441" y="5914"/>
                </a:cubicBezTo>
                <a:cubicBezTo>
                  <a:pt x="19455" y="5909"/>
                  <a:pt x="19467" y="5884"/>
                  <a:pt x="19467" y="5863"/>
                </a:cubicBezTo>
                <a:cubicBezTo>
                  <a:pt x="19467" y="5843"/>
                  <a:pt x="19481" y="5818"/>
                  <a:pt x="19501" y="5807"/>
                </a:cubicBezTo>
                <a:cubicBezTo>
                  <a:pt x="19522" y="5796"/>
                  <a:pt x="19545" y="5776"/>
                  <a:pt x="19545" y="5762"/>
                </a:cubicBezTo>
                <a:cubicBezTo>
                  <a:pt x="19545" y="5747"/>
                  <a:pt x="19587" y="5680"/>
                  <a:pt x="19640" y="5609"/>
                </a:cubicBezTo>
                <a:cubicBezTo>
                  <a:pt x="19693" y="5538"/>
                  <a:pt x="19740" y="5447"/>
                  <a:pt x="19752" y="5411"/>
                </a:cubicBezTo>
                <a:cubicBezTo>
                  <a:pt x="19768" y="5363"/>
                  <a:pt x="19789" y="5351"/>
                  <a:pt x="19821" y="5355"/>
                </a:cubicBezTo>
                <a:cubicBezTo>
                  <a:pt x="19845" y="5357"/>
                  <a:pt x="19864" y="5358"/>
                  <a:pt x="19864" y="5355"/>
                </a:cubicBezTo>
                <a:cubicBezTo>
                  <a:pt x="19864" y="5301"/>
                  <a:pt x="19787" y="4728"/>
                  <a:pt x="19769" y="4654"/>
                </a:cubicBezTo>
                <a:cubicBezTo>
                  <a:pt x="19744" y="4552"/>
                  <a:pt x="19592" y="4203"/>
                  <a:pt x="19484" y="3994"/>
                </a:cubicBezTo>
                <a:cubicBezTo>
                  <a:pt x="19347" y="3727"/>
                  <a:pt x="19325" y="3662"/>
                  <a:pt x="19311" y="3547"/>
                </a:cubicBezTo>
                <a:cubicBezTo>
                  <a:pt x="19275" y="3238"/>
                  <a:pt x="19139" y="2862"/>
                  <a:pt x="18948" y="2525"/>
                </a:cubicBezTo>
                <a:cubicBezTo>
                  <a:pt x="18923" y="2481"/>
                  <a:pt x="18890" y="2381"/>
                  <a:pt x="18871" y="2310"/>
                </a:cubicBezTo>
                <a:cubicBezTo>
                  <a:pt x="18837" y="2188"/>
                  <a:pt x="18820" y="2160"/>
                  <a:pt x="18732" y="2005"/>
                </a:cubicBezTo>
                <a:cubicBezTo>
                  <a:pt x="18595" y="1765"/>
                  <a:pt x="18371" y="1490"/>
                  <a:pt x="18205" y="1361"/>
                </a:cubicBezTo>
                <a:cubicBezTo>
                  <a:pt x="18168" y="1333"/>
                  <a:pt x="18134" y="1289"/>
                  <a:pt x="18127" y="1265"/>
                </a:cubicBezTo>
                <a:cubicBezTo>
                  <a:pt x="18121" y="1242"/>
                  <a:pt x="18086" y="1200"/>
                  <a:pt x="18058" y="1175"/>
                </a:cubicBezTo>
                <a:cubicBezTo>
                  <a:pt x="18030" y="1150"/>
                  <a:pt x="18016" y="1129"/>
                  <a:pt x="18024" y="1124"/>
                </a:cubicBezTo>
                <a:cubicBezTo>
                  <a:pt x="18031" y="1119"/>
                  <a:pt x="18007" y="1100"/>
                  <a:pt x="17972" y="1085"/>
                </a:cubicBezTo>
                <a:cubicBezTo>
                  <a:pt x="17937" y="1070"/>
                  <a:pt x="17911" y="1045"/>
                  <a:pt x="17911" y="1028"/>
                </a:cubicBezTo>
                <a:cubicBezTo>
                  <a:pt x="17911" y="1012"/>
                  <a:pt x="17874" y="974"/>
                  <a:pt x="17833" y="943"/>
                </a:cubicBezTo>
                <a:cubicBezTo>
                  <a:pt x="17793" y="913"/>
                  <a:pt x="17764" y="880"/>
                  <a:pt x="17764" y="870"/>
                </a:cubicBezTo>
                <a:cubicBezTo>
                  <a:pt x="17764" y="860"/>
                  <a:pt x="17750" y="854"/>
                  <a:pt x="17738" y="859"/>
                </a:cubicBezTo>
                <a:cubicBezTo>
                  <a:pt x="17727" y="863"/>
                  <a:pt x="17666" y="822"/>
                  <a:pt x="17600" y="768"/>
                </a:cubicBezTo>
                <a:cubicBezTo>
                  <a:pt x="17412" y="615"/>
                  <a:pt x="16955" y="339"/>
                  <a:pt x="16840" y="311"/>
                </a:cubicBezTo>
                <a:cubicBezTo>
                  <a:pt x="16814" y="304"/>
                  <a:pt x="16715" y="271"/>
                  <a:pt x="16624" y="232"/>
                </a:cubicBezTo>
                <a:cubicBezTo>
                  <a:pt x="16532" y="192"/>
                  <a:pt x="16434" y="158"/>
                  <a:pt x="16399" y="158"/>
                </a:cubicBezTo>
                <a:cubicBezTo>
                  <a:pt x="16364" y="158"/>
                  <a:pt x="16330" y="151"/>
                  <a:pt x="16321" y="141"/>
                </a:cubicBezTo>
                <a:cubicBezTo>
                  <a:pt x="16312" y="132"/>
                  <a:pt x="16285" y="126"/>
                  <a:pt x="16269" y="130"/>
                </a:cubicBezTo>
                <a:cubicBezTo>
                  <a:pt x="16229" y="140"/>
                  <a:pt x="16157" y="109"/>
                  <a:pt x="16174" y="91"/>
                </a:cubicBezTo>
                <a:cubicBezTo>
                  <a:pt x="16182" y="82"/>
                  <a:pt x="16154" y="74"/>
                  <a:pt x="16114" y="74"/>
                </a:cubicBezTo>
                <a:cubicBezTo>
                  <a:pt x="16073" y="74"/>
                  <a:pt x="16028" y="67"/>
                  <a:pt x="16019" y="57"/>
                </a:cubicBezTo>
                <a:cubicBezTo>
                  <a:pt x="16007" y="44"/>
                  <a:pt x="15999" y="50"/>
                  <a:pt x="15984" y="68"/>
                </a:cubicBezTo>
                <a:cubicBezTo>
                  <a:pt x="15945" y="114"/>
                  <a:pt x="15839" y="97"/>
                  <a:pt x="15794" y="40"/>
                </a:cubicBezTo>
                <a:cubicBezTo>
                  <a:pt x="15774" y="14"/>
                  <a:pt x="15769" y="2"/>
                  <a:pt x="15759" y="0"/>
                </a:cubicBezTo>
                <a:close/>
                <a:moveTo>
                  <a:pt x="17194" y="4101"/>
                </a:moveTo>
                <a:cubicBezTo>
                  <a:pt x="17206" y="4098"/>
                  <a:pt x="17214" y="4097"/>
                  <a:pt x="17229" y="4101"/>
                </a:cubicBezTo>
                <a:cubicBezTo>
                  <a:pt x="17265" y="4110"/>
                  <a:pt x="17267" y="4127"/>
                  <a:pt x="17254" y="4186"/>
                </a:cubicBezTo>
                <a:cubicBezTo>
                  <a:pt x="17246" y="4228"/>
                  <a:pt x="17257" y="4259"/>
                  <a:pt x="17272" y="4265"/>
                </a:cubicBezTo>
                <a:cubicBezTo>
                  <a:pt x="17326" y="4287"/>
                  <a:pt x="17289" y="4339"/>
                  <a:pt x="17168" y="4417"/>
                </a:cubicBezTo>
                <a:lnTo>
                  <a:pt x="17038" y="4502"/>
                </a:lnTo>
                <a:lnTo>
                  <a:pt x="17116" y="4502"/>
                </a:lnTo>
                <a:cubicBezTo>
                  <a:pt x="17205" y="4502"/>
                  <a:pt x="17229" y="4514"/>
                  <a:pt x="17194" y="4541"/>
                </a:cubicBezTo>
                <a:cubicBezTo>
                  <a:pt x="17144" y="4581"/>
                  <a:pt x="17320" y="4590"/>
                  <a:pt x="17453" y="4553"/>
                </a:cubicBezTo>
                <a:cubicBezTo>
                  <a:pt x="17580" y="4517"/>
                  <a:pt x="17625" y="4516"/>
                  <a:pt x="17600" y="4558"/>
                </a:cubicBezTo>
                <a:cubicBezTo>
                  <a:pt x="17590" y="4575"/>
                  <a:pt x="17591" y="4582"/>
                  <a:pt x="17609" y="4575"/>
                </a:cubicBezTo>
                <a:cubicBezTo>
                  <a:pt x="17624" y="4569"/>
                  <a:pt x="17644" y="4572"/>
                  <a:pt x="17652" y="4581"/>
                </a:cubicBezTo>
                <a:cubicBezTo>
                  <a:pt x="17660" y="4590"/>
                  <a:pt x="17685" y="4591"/>
                  <a:pt x="17704" y="4587"/>
                </a:cubicBezTo>
                <a:cubicBezTo>
                  <a:pt x="17758" y="4573"/>
                  <a:pt x="17772" y="4610"/>
                  <a:pt x="17730" y="4649"/>
                </a:cubicBezTo>
                <a:cubicBezTo>
                  <a:pt x="17709" y="4669"/>
                  <a:pt x="17687" y="4697"/>
                  <a:pt x="17687" y="4711"/>
                </a:cubicBezTo>
                <a:cubicBezTo>
                  <a:pt x="17687" y="4725"/>
                  <a:pt x="17670" y="4752"/>
                  <a:pt x="17643" y="4767"/>
                </a:cubicBezTo>
                <a:cubicBezTo>
                  <a:pt x="17596" y="4796"/>
                  <a:pt x="17593" y="4796"/>
                  <a:pt x="17738" y="4858"/>
                </a:cubicBezTo>
                <a:cubicBezTo>
                  <a:pt x="17905" y="4928"/>
                  <a:pt x="17920" y="4931"/>
                  <a:pt x="17963" y="4897"/>
                </a:cubicBezTo>
                <a:cubicBezTo>
                  <a:pt x="18000" y="4868"/>
                  <a:pt x="18041" y="4883"/>
                  <a:pt x="18032" y="4920"/>
                </a:cubicBezTo>
                <a:cubicBezTo>
                  <a:pt x="18029" y="4935"/>
                  <a:pt x="18042" y="4972"/>
                  <a:pt x="18067" y="5005"/>
                </a:cubicBezTo>
                <a:cubicBezTo>
                  <a:pt x="18106" y="5057"/>
                  <a:pt x="18121" y="5062"/>
                  <a:pt x="18171" y="5050"/>
                </a:cubicBezTo>
                <a:cubicBezTo>
                  <a:pt x="18267" y="5026"/>
                  <a:pt x="18327" y="5089"/>
                  <a:pt x="18335" y="5214"/>
                </a:cubicBezTo>
                <a:cubicBezTo>
                  <a:pt x="18338" y="5271"/>
                  <a:pt x="18354" y="5323"/>
                  <a:pt x="18369" y="5332"/>
                </a:cubicBezTo>
                <a:cubicBezTo>
                  <a:pt x="18411" y="5356"/>
                  <a:pt x="18454" y="5500"/>
                  <a:pt x="18430" y="5541"/>
                </a:cubicBezTo>
                <a:cubicBezTo>
                  <a:pt x="18418" y="5561"/>
                  <a:pt x="18384" y="5581"/>
                  <a:pt x="18352" y="5586"/>
                </a:cubicBezTo>
                <a:cubicBezTo>
                  <a:pt x="18272" y="5600"/>
                  <a:pt x="18267" y="5603"/>
                  <a:pt x="18231" y="5575"/>
                </a:cubicBezTo>
                <a:cubicBezTo>
                  <a:pt x="18213" y="5561"/>
                  <a:pt x="18134" y="5523"/>
                  <a:pt x="18058" y="5490"/>
                </a:cubicBezTo>
                <a:cubicBezTo>
                  <a:pt x="17982" y="5458"/>
                  <a:pt x="17820" y="5364"/>
                  <a:pt x="17695" y="5281"/>
                </a:cubicBezTo>
                <a:cubicBezTo>
                  <a:pt x="17451" y="5120"/>
                  <a:pt x="17309" y="5053"/>
                  <a:pt x="16995" y="4954"/>
                </a:cubicBezTo>
                <a:cubicBezTo>
                  <a:pt x="16765" y="4881"/>
                  <a:pt x="16713" y="4873"/>
                  <a:pt x="16736" y="4920"/>
                </a:cubicBezTo>
                <a:cubicBezTo>
                  <a:pt x="16763" y="4976"/>
                  <a:pt x="16674" y="4980"/>
                  <a:pt x="16606" y="4926"/>
                </a:cubicBezTo>
                <a:cubicBezTo>
                  <a:pt x="16574" y="4900"/>
                  <a:pt x="16535" y="4865"/>
                  <a:pt x="16511" y="4846"/>
                </a:cubicBezTo>
                <a:cubicBezTo>
                  <a:pt x="16487" y="4828"/>
                  <a:pt x="16363" y="4775"/>
                  <a:pt x="16235" y="4734"/>
                </a:cubicBezTo>
                <a:cubicBezTo>
                  <a:pt x="15885" y="4619"/>
                  <a:pt x="15890" y="4634"/>
                  <a:pt x="16045" y="4468"/>
                </a:cubicBezTo>
                <a:cubicBezTo>
                  <a:pt x="16202" y="4299"/>
                  <a:pt x="16329" y="4179"/>
                  <a:pt x="16356" y="4169"/>
                </a:cubicBezTo>
                <a:cubicBezTo>
                  <a:pt x="16366" y="4164"/>
                  <a:pt x="16402" y="4167"/>
                  <a:pt x="16442" y="4174"/>
                </a:cubicBezTo>
                <a:cubicBezTo>
                  <a:pt x="16502" y="4185"/>
                  <a:pt x="16517" y="4195"/>
                  <a:pt x="16511" y="4231"/>
                </a:cubicBezTo>
                <a:cubicBezTo>
                  <a:pt x="16506" y="4259"/>
                  <a:pt x="16516" y="4273"/>
                  <a:pt x="16537" y="4270"/>
                </a:cubicBezTo>
                <a:cubicBezTo>
                  <a:pt x="16558" y="4268"/>
                  <a:pt x="16559" y="4280"/>
                  <a:pt x="16554" y="4310"/>
                </a:cubicBezTo>
                <a:cubicBezTo>
                  <a:pt x="16547" y="4357"/>
                  <a:pt x="16577" y="4368"/>
                  <a:pt x="16624" y="4338"/>
                </a:cubicBezTo>
                <a:cubicBezTo>
                  <a:pt x="16660" y="4314"/>
                  <a:pt x="16701" y="4331"/>
                  <a:pt x="16701" y="4372"/>
                </a:cubicBezTo>
                <a:cubicBezTo>
                  <a:pt x="16701" y="4402"/>
                  <a:pt x="16710" y="4403"/>
                  <a:pt x="16805" y="4355"/>
                </a:cubicBezTo>
                <a:cubicBezTo>
                  <a:pt x="16925" y="4294"/>
                  <a:pt x="17120" y="4161"/>
                  <a:pt x="17159" y="4118"/>
                </a:cubicBezTo>
                <a:cubicBezTo>
                  <a:pt x="17168" y="4108"/>
                  <a:pt x="17182" y="4104"/>
                  <a:pt x="17194" y="4101"/>
                </a:cubicBezTo>
                <a:close/>
                <a:moveTo>
                  <a:pt x="8024" y="5366"/>
                </a:moveTo>
                <a:lnTo>
                  <a:pt x="8215" y="5553"/>
                </a:lnTo>
                <a:cubicBezTo>
                  <a:pt x="8321" y="5655"/>
                  <a:pt x="8421" y="5761"/>
                  <a:pt x="8439" y="5790"/>
                </a:cubicBezTo>
                <a:cubicBezTo>
                  <a:pt x="8495" y="5876"/>
                  <a:pt x="8503" y="5847"/>
                  <a:pt x="8448" y="5756"/>
                </a:cubicBezTo>
                <a:cubicBezTo>
                  <a:pt x="8353" y="5598"/>
                  <a:pt x="8239" y="5481"/>
                  <a:pt x="8128" y="5423"/>
                </a:cubicBezTo>
                <a:lnTo>
                  <a:pt x="8024" y="5366"/>
                </a:lnTo>
                <a:close/>
                <a:moveTo>
                  <a:pt x="19424" y="6242"/>
                </a:moveTo>
                <a:cubicBezTo>
                  <a:pt x="19421" y="6245"/>
                  <a:pt x="19424" y="6257"/>
                  <a:pt x="19424" y="6270"/>
                </a:cubicBezTo>
                <a:cubicBezTo>
                  <a:pt x="19423" y="6297"/>
                  <a:pt x="19426" y="6309"/>
                  <a:pt x="19432" y="6298"/>
                </a:cubicBezTo>
                <a:cubicBezTo>
                  <a:pt x="19439" y="6287"/>
                  <a:pt x="19439" y="6263"/>
                  <a:pt x="19432" y="6247"/>
                </a:cubicBezTo>
                <a:cubicBezTo>
                  <a:pt x="19429" y="6239"/>
                  <a:pt x="19426" y="6238"/>
                  <a:pt x="19424" y="6242"/>
                </a:cubicBezTo>
                <a:close/>
                <a:moveTo>
                  <a:pt x="7852" y="6304"/>
                </a:moveTo>
                <a:cubicBezTo>
                  <a:pt x="7838" y="6313"/>
                  <a:pt x="7834" y="6328"/>
                  <a:pt x="7843" y="6338"/>
                </a:cubicBezTo>
                <a:cubicBezTo>
                  <a:pt x="7852" y="6347"/>
                  <a:pt x="7875" y="6360"/>
                  <a:pt x="7895" y="6360"/>
                </a:cubicBezTo>
                <a:cubicBezTo>
                  <a:pt x="7924" y="6360"/>
                  <a:pt x="7926" y="6354"/>
                  <a:pt x="7904" y="6326"/>
                </a:cubicBezTo>
                <a:cubicBezTo>
                  <a:pt x="7894" y="6315"/>
                  <a:pt x="7886" y="6307"/>
                  <a:pt x="7878" y="6304"/>
                </a:cubicBezTo>
                <a:cubicBezTo>
                  <a:pt x="7869" y="6301"/>
                  <a:pt x="7860" y="6298"/>
                  <a:pt x="7852" y="6304"/>
                </a:cubicBezTo>
                <a:close/>
                <a:moveTo>
                  <a:pt x="15811" y="13952"/>
                </a:moveTo>
                <a:cubicBezTo>
                  <a:pt x="15837" y="13952"/>
                  <a:pt x="15859" y="13965"/>
                  <a:pt x="15846" y="13980"/>
                </a:cubicBezTo>
                <a:cubicBezTo>
                  <a:pt x="15838" y="13988"/>
                  <a:pt x="15823" y="13997"/>
                  <a:pt x="15811" y="13997"/>
                </a:cubicBezTo>
                <a:cubicBezTo>
                  <a:pt x="15777" y="13997"/>
                  <a:pt x="15758" y="13969"/>
                  <a:pt x="15785" y="13957"/>
                </a:cubicBezTo>
                <a:cubicBezTo>
                  <a:pt x="15793" y="13954"/>
                  <a:pt x="15802" y="13951"/>
                  <a:pt x="15811" y="13952"/>
                </a:cubicBezTo>
                <a:close/>
                <a:moveTo>
                  <a:pt x="4792" y="14940"/>
                </a:moveTo>
                <a:cubicBezTo>
                  <a:pt x="4843" y="14920"/>
                  <a:pt x="5470" y="15072"/>
                  <a:pt x="5968" y="15228"/>
                </a:cubicBezTo>
                <a:cubicBezTo>
                  <a:pt x="6849" y="15505"/>
                  <a:pt x="7616" y="15705"/>
                  <a:pt x="8439" y="15867"/>
                </a:cubicBezTo>
                <a:cubicBezTo>
                  <a:pt x="8599" y="15898"/>
                  <a:pt x="8706" y="15927"/>
                  <a:pt x="8725" y="15946"/>
                </a:cubicBezTo>
                <a:cubicBezTo>
                  <a:pt x="8740" y="15962"/>
                  <a:pt x="8768" y="15972"/>
                  <a:pt x="8785" y="15968"/>
                </a:cubicBezTo>
                <a:cubicBezTo>
                  <a:pt x="8802" y="15964"/>
                  <a:pt x="8828" y="15970"/>
                  <a:pt x="8837" y="15979"/>
                </a:cubicBezTo>
                <a:cubicBezTo>
                  <a:pt x="8858" y="16002"/>
                  <a:pt x="8784" y="16076"/>
                  <a:pt x="8742" y="16076"/>
                </a:cubicBezTo>
                <a:cubicBezTo>
                  <a:pt x="8725" y="16076"/>
                  <a:pt x="8691" y="16099"/>
                  <a:pt x="8673" y="16126"/>
                </a:cubicBezTo>
                <a:cubicBezTo>
                  <a:pt x="8654" y="16154"/>
                  <a:pt x="8616" y="16181"/>
                  <a:pt x="8586" y="16188"/>
                </a:cubicBezTo>
                <a:cubicBezTo>
                  <a:pt x="8557" y="16196"/>
                  <a:pt x="8518" y="16214"/>
                  <a:pt x="8500" y="16228"/>
                </a:cubicBezTo>
                <a:cubicBezTo>
                  <a:pt x="8482" y="16242"/>
                  <a:pt x="8455" y="16256"/>
                  <a:pt x="8439" y="16256"/>
                </a:cubicBezTo>
                <a:cubicBezTo>
                  <a:pt x="8423" y="16256"/>
                  <a:pt x="8352" y="16288"/>
                  <a:pt x="8284" y="16330"/>
                </a:cubicBezTo>
                <a:cubicBezTo>
                  <a:pt x="8215" y="16372"/>
                  <a:pt x="8119" y="16434"/>
                  <a:pt x="8068" y="16465"/>
                </a:cubicBezTo>
                <a:cubicBezTo>
                  <a:pt x="7943" y="16540"/>
                  <a:pt x="7879" y="16611"/>
                  <a:pt x="7808" y="16748"/>
                </a:cubicBezTo>
                <a:cubicBezTo>
                  <a:pt x="7776" y="16810"/>
                  <a:pt x="7738" y="16866"/>
                  <a:pt x="7731" y="16872"/>
                </a:cubicBezTo>
                <a:cubicBezTo>
                  <a:pt x="7723" y="16878"/>
                  <a:pt x="7567" y="16888"/>
                  <a:pt x="7376" y="16889"/>
                </a:cubicBezTo>
                <a:cubicBezTo>
                  <a:pt x="7186" y="16890"/>
                  <a:pt x="7020" y="16898"/>
                  <a:pt x="7005" y="16906"/>
                </a:cubicBezTo>
                <a:cubicBezTo>
                  <a:pt x="6989" y="16914"/>
                  <a:pt x="6964" y="16919"/>
                  <a:pt x="6953" y="16917"/>
                </a:cubicBezTo>
                <a:cubicBezTo>
                  <a:pt x="6919" y="16912"/>
                  <a:pt x="6835" y="16937"/>
                  <a:pt x="6806" y="16962"/>
                </a:cubicBezTo>
                <a:cubicBezTo>
                  <a:pt x="6791" y="16975"/>
                  <a:pt x="6768" y="16985"/>
                  <a:pt x="6754" y="16979"/>
                </a:cubicBezTo>
                <a:cubicBezTo>
                  <a:pt x="6740" y="16974"/>
                  <a:pt x="6719" y="16977"/>
                  <a:pt x="6711" y="16991"/>
                </a:cubicBezTo>
                <a:cubicBezTo>
                  <a:pt x="6703" y="17004"/>
                  <a:pt x="6682" y="17013"/>
                  <a:pt x="6668" y="17007"/>
                </a:cubicBezTo>
                <a:cubicBezTo>
                  <a:pt x="6653" y="17002"/>
                  <a:pt x="6626" y="17003"/>
                  <a:pt x="6607" y="17013"/>
                </a:cubicBezTo>
                <a:cubicBezTo>
                  <a:pt x="6589" y="17023"/>
                  <a:pt x="6567" y="17032"/>
                  <a:pt x="6555" y="17030"/>
                </a:cubicBezTo>
                <a:cubicBezTo>
                  <a:pt x="6518" y="17023"/>
                  <a:pt x="6426" y="17063"/>
                  <a:pt x="6426" y="17087"/>
                </a:cubicBezTo>
                <a:cubicBezTo>
                  <a:pt x="6426" y="17107"/>
                  <a:pt x="6337" y="17153"/>
                  <a:pt x="6305" y="17149"/>
                </a:cubicBezTo>
                <a:cubicBezTo>
                  <a:pt x="6298" y="17148"/>
                  <a:pt x="6291" y="17156"/>
                  <a:pt x="6296" y="17171"/>
                </a:cubicBezTo>
                <a:cubicBezTo>
                  <a:pt x="6316" y="17228"/>
                  <a:pt x="6315" y="17250"/>
                  <a:pt x="6279" y="17250"/>
                </a:cubicBezTo>
                <a:cubicBezTo>
                  <a:pt x="6258" y="17250"/>
                  <a:pt x="6226" y="17260"/>
                  <a:pt x="6210" y="17273"/>
                </a:cubicBezTo>
                <a:cubicBezTo>
                  <a:pt x="6193" y="17286"/>
                  <a:pt x="6175" y="17287"/>
                  <a:pt x="6175" y="17279"/>
                </a:cubicBezTo>
                <a:cubicBezTo>
                  <a:pt x="6175" y="17270"/>
                  <a:pt x="6155" y="17285"/>
                  <a:pt x="6132" y="17307"/>
                </a:cubicBezTo>
                <a:cubicBezTo>
                  <a:pt x="6108" y="17329"/>
                  <a:pt x="6093" y="17346"/>
                  <a:pt x="6097" y="17346"/>
                </a:cubicBezTo>
                <a:cubicBezTo>
                  <a:pt x="6101" y="17346"/>
                  <a:pt x="6092" y="17365"/>
                  <a:pt x="6071" y="17392"/>
                </a:cubicBezTo>
                <a:cubicBezTo>
                  <a:pt x="6046" y="17423"/>
                  <a:pt x="6038" y="17447"/>
                  <a:pt x="6054" y="17459"/>
                </a:cubicBezTo>
                <a:cubicBezTo>
                  <a:pt x="6070" y="17472"/>
                  <a:pt x="6065" y="17484"/>
                  <a:pt x="6037" y="17499"/>
                </a:cubicBezTo>
                <a:cubicBezTo>
                  <a:pt x="6014" y="17511"/>
                  <a:pt x="5993" y="17519"/>
                  <a:pt x="5985" y="17516"/>
                </a:cubicBezTo>
                <a:cubicBezTo>
                  <a:pt x="5967" y="17509"/>
                  <a:pt x="5887" y="17597"/>
                  <a:pt x="5873" y="17640"/>
                </a:cubicBezTo>
                <a:cubicBezTo>
                  <a:pt x="5867" y="17657"/>
                  <a:pt x="5854" y="17665"/>
                  <a:pt x="5838" y="17663"/>
                </a:cubicBezTo>
                <a:cubicBezTo>
                  <a:pt x="5822" y="17660"/>
                  <a:pt x="5803" y="17665"/>
                  <a:pt x="5803" y="17674"/>
                </a:cubicBezTo>
                <a:cubicBezTo>
                  <a:pt x="5803" y="17695"/>
                  <a:pt x="5662" y="17746"/>
                  <a:pt x="5648" y="17730"/>
                </a:cubicBezTo>
                <a:cubicBezTo>
                  <a:pt x="5612" y="17691"/>
                  <a:pt x="5582" y="17513"/>
                  <a:pt x="5596" y="17437"/>
                </a:cubicBezTo>
                <a:cubicBezTo>
                  <a:pt x="5607" y="17378"/>
                  <a:pt x="5607" y="17345"/>
                  <a:pt x="5587" y="17329"/>
                </a:cubicBezTo>
                <a:cubicBezTo>
                  <a:pt x="5571" y="17317"/>
                  <a:pt x="5563" y="17297"/>
                  <a:pt x="5570" y="17284"/>
                </a:cubicBezTo>
                <a:cubicBezTo>
                  <a:pt x="5585" y="17259"/>
                  <a:pt x="5533" y="17135"/>
                  <a:pt x="5484" y="17075"/>
                </a:cubicBezTo>
                <a:cubicBezTo>
                  <a:pt x="5466" y="17053"/>
                  <a:pt x="5441" y="16942"/>
                  <a:pt x="5432" y="16804"/>
                </a:cubicBezTo>
                <a:cubicBezTo>
                  <a:pt x="5421" y="16640"/>
                  <a:pt x="5407" y="16552"/>
                  <a:pt x="5380" y="16516"/>
                </a:cubicBezTo>
                <a:cubicBezTo>
                  <a:pt x="5359" y="16488"/>
                  <a:pt x="5347" y="16453"/>
                  <a:pt x="5354" y="16437"/>
                </a:cubicBezTo>
                <a:cubicBezTo>
                  <a:pt x="5361" y="16421"/>
                  <a:pt x="5349" y="16397"/>
                  <a:pt x="5328" y="16386"/>
                </a:cubicBezTo>
                <a:cubicBezTo>
                  <a:pt x="5297" y="16369"/>
                  <a:pt x="5290" y="16341"/>
                  <a:pt x="5302" y="16211"/>
                </a:cubicBezTo>
                <a:cubicBezTo>
                  <a:pt x="5332" y="15888"/>
                  <a:pt x="5189" y="15491"/>
                  <a:pt x="4896" y="15110"/>
                </a:cubicBezTo>
                <a:cubicBezTo>
                  <a:pt x="4828" y="15021"/>
                  <a:pt x="4781" y="14945"/>
                  <a:pt x="4792" y="14940"/>
                </a:cubicBezTo>
                <a:close/>
                <a:moveTo>
                  <a:pt x="1733" y="18990"/>
                </a:moveTo>
                <a:cubicBezTo>
                  <a:pt x="1731" y="18994"/>
                  <a:pt x="1730" y="19004"/>
                  <a:pt x="1742" y="19024"/>
                </a:cubicBezTo>
                <a:cubicBezTo>
                  <a:pt x="1750" y="19038"/>
                  <a:pt x="1770" y="19045"/>
                  <a:pt x="1776" y="19041"/>
                </a:cubicBezTo>
                <a:cubicBezTo>
                  <a:pt x="1782" y="19037"/>
                  <a:pt x="1773" y="19023"/>
                  <a:pt x="1759" y="19007"/>
                </a:cubicBezTo>
                <a:cubicBezTo>
                  <a:pt x="1744" y="18991"/>
                  <a:pt x="1735" y="18986"/>
                  <a:pt x="1733" y="1899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61" name="Muscle man.jpg"/>
          <p:cNvPicPr>
            <a:picLocks noChangeAspect="1"/>
          </p:cNvPicPr>
          <p:nvPr/>
        </p:nvPicPr>
        <p:blipFill>
          <a:blip r:embed="rId5"/>
          <a:srcRect l="4409" t="2823" r="5199" b="3545"/>
          <a:stretch>
            <a:fillRect/>
          </a:stretch>
        </p:blipFill>
        <p:spPr>
          <a:xfrm>
            <a:off x="10788908" y="3200761"/>
            <a:ext cx="1454317" cy="1204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74" extrusionOk="0">
                <a:moveTo>
                  <a:pt x="3572" y="4"/>
                </a:moveTo>
                <a:cubicBezTo>
                  <a:pt x="3205" y="27"/>
                  <a:pt x="2936" y="189"/>
                  <a:pt x="2796" y="473"/>
                </a:cubicBezTo>
                <a:cubicBezTo>
                  <a:pt x="2690" y="686"/>
                  <a:pt x="2674" y="777"/>
                  <a:pt x="2660" y="1134"/>
                </a:cubicBezTo>
                <a:cubicBezTo>
                  <a:pt x="2650" y="1411"/>
                  <a:pt x="2653" y="1474"/>
                  <a:pt x="2707" y="1688"/>
                </a:cubicBezTo>
                <a:cubicBezTo>
                  <a:pt x="2800" y="2055"/>
                  <a:pt x="2847" y="2505"/>
                  <a:pt x="2813" y="2676"/>
                </a:cubicBezTo>
                <a:cubicBezTo>
                  <a:pt x="2765" y="2918"/>
                  <a:pt x="2592" y="3099"/>
                  <a:pt x="2072" y="3464"/>
                </a:cubicBezTo>
                <a:cubicBezTo>
                  <a:pt x="2012" y="3507"/>
                  <a:pt x="1863" y="3580"/>
                  <a:pt x="1743" y="3628"/>
                </a:cubicBezTo>
                <a:cubicBezTo>
                  <a:pt x="1622" y="3676"/>
                  <a:pt x="1461" y="3752"/>
                  <a:pt x="1384" y="3798"/>
                </a:cubicBezTo>
                <a:cubicBezTo>
                  <a:pt x="1121" y="3957"/>
                  <a:pt x="926" y="4287"/>
                  <a:pt x="848" y="4701"/>
                </a:cubicBezTo>
                <a:cubicBezTo>
                  <a:pt x="818" y="4862"/>
                  <a:pt x="786" y="4938"/>
                  <a:pt x="648" y="5156"/>
                </a:cubicBezTo>
                <a:cubicBezTo>
                  <a:pt x="519" y="5361"/>
                  <a:pt x="473" y="5455"/>
                  <a:pt x="436" y="5611"/>
                </a:cubicBezTo>
                <a:cubicBezTo>
                  <a:pt x="354" y="5964"/>
                  <a:pt x="258" y="6314"/>
                  <a:pt x="136" y="6684"/>
                </a:cubicBezTo>
                <a:cubicBezTo>
                  <a:pt x="70" y="6883"/>
                  <a:pt x="8" y="7110"/>
                  <a:pt x="1" y="7188"/>
                </a:cubicBezTo>
                <a:cubicBezTo>
                  <a:pt x="-16" y="7379"/>
                  <a:pt x="129" y="8435"/>
                  <a:pt x="266" y="9114"/>
                </a:cubicBezTo>
                <a:cubicBezTo>
                  <a:pt x="323" y="9400"/>
                  <a:pt x="379" y="9736"/>
                  <a:pt x="389" y="9860"/>
                </a:cubicBezTo>
                <a:cubicBezTo>
                  <a:pt x="421" y="10252"/>
                  <a:pt x="515" y="10982"/>
                  <a:pt x="560" y="11218"/>
                </a:cubicBezTo>
                <a:cubicBezTo>
                  <a:pt x="586" y="11355"/>
                  <a:pt x="696" y="11546"/>
                  <a:pt x="766" y="11573"/>
                </a:cubicBezTo>
                <a:cubicBezTo>
                  <a:pt x="790" y="11582"/>
                  <a:pt x="829" y="11575"/>
                  <a:pt x="854" y="11559"/>
                </a:cubicBezTo>
                <a:cubicBezTo>
                  <a:pt x="892" y="11534"/>
                  <a:pt x="910" y="11541"/>
                  <a:pt x="931" y="11587"/>
                </a:cubicBezTo>
                <a:cubicBezTo>
                  <a:pt x="960" y="11655"/>
                  <a:pt x="1071" y="11663"/>
                  <a:pt x="1113" y="11601"/>
                </a:cubicBezTo>
                <a:cubicBezTo>
                  <a:pt x="1137" y="11566"/>
                  <a:pt x="1147" y="11569"/>
                  <a:pt x="1189" y="11601"/>
                </a:cubicBezTo>
                <a:cubicBezTo>
                  <a:pt x="1255" y="11651"/>
                  <a:pt x="1331" y="11618"/>
                  <a:pt x="1348" y="11530"/>
                </a:cubicBezTo>
                <a:cubicBezTo>
                  <a:pt x="1359" y="11473"/>
                  <a:pt x="1373" y="11466"/>
                  <a:pt x="1437" y="11473"/>
                </a:cubicBezTo>
                <a:cubicBezTo>
                  <a:pt x="1478" y="11479"/>
                  <a:pt x="1529" y="11465"/>
                  <a:pt x="1548" y="11445"/>
                </a:cubicBezTo>
                <a:cubicBezTo>
                  <a:pt x="1568" y="11425"/>
                  <a:pt x="1620" y="11410"/>
                  <a:pt x="1660" y="11409"/>
                </a:cubicBezTo>
                <a:lnTo>
                  <a:pt x="1731" y="11402"/>
                </a:lnTo>
                <a:lnTo>
                  <a:pt x="1725" y="11225"/>
                </a:lnTo>
                <a:cubicBezTo>
                  <a:pt x="1720" y="11109"/>
                  <a:pt x="1696" y="10985"/>
                  <a:pt x="1660" y="10891"/>
                </a:cubicBezTo>
                <a:cubicBezTo>
                  <a:pt x="1630" y="10809"/>
                  <a:pt x="1598" y="10695"/>
                  <a:pt x="1590" y="10642"/>
                </a:cubicBezTo>
                <a:cubicBezTo>
                  <a:pt x="1571" y="10520"/>
                  <a:pt x="1457" y="10387"/>
                  <a:pt x="1248" y="10237"/>
                </a:cubicBezTo>
                <a:cubicBezTo>
                  <a:pt x="1161" y="10174"/>
                  <a:pt x="1082" y="10106"/>
                  <a:pt x="1078" y="10088"/>
                </a:cubicBezTo>
                <a:cubicBezTo>
                  <a:pt x="1047" y="9949"/>
                  <a:pt x="1013" y="9442"/>
                  <a:pt x="995" y="8887"/>
                </a:cubicBezTo>
                <a:cubicBezTo>
                  <a:pt x="980" y="8401"/>
                  <a:pt x="958" y="8114"/>
                  <a:pt x="913" y="7785"/>
                </a:cubicBezTo>
                <a:lnTo>
                  <a:pt x="854" y="7337"/>
                </a:lnTo>
                <a:lnTo>
                  <a:pt x="942" y="7217"/>
                </a:lnTo>
                <a:cubicBezTo>
                  <a:pt x="1119" y="6993"/>
                  <a:pt x="1204" y="6848"/>
                  <a:pt x="1419" y="6364"/>
                </a:cubicBezTo>
                <a:cubicBezTo>
                  <a:pt x="1538" y="6096"/>
                  <a:pt x="1643" y="5876"/>
                  <a:pt x="1654" y="5881"/>
                </a:cubicBezTo>
                <a:cubicBezTo>
                  <a:pt x="1666" y="5885"/>
                  <a:pt x="1738" y="6069"/>
                  <a:pt x="1819" y="6286"/>
                </a:cubicBezTo>
                <a:cubicBezTo>
                  <a:pt x="1900" y="6502"/>
                  <a:pt x="2019" y="6806"/>
                  <a:pt x="2084" y="6961"/>
                </a:cubicBezTo>
                <a:cubicBezTo>
                  <a:pt x="2308" y="7497"/>
                  <a:pt x="2367" y="7851"/>
                  <a:pt x="2284" y="8219"/>
                </a:cubicBezTo>
                <a:cubicBezTo>
                  <a:pt x="2257" y="8338"/>
                  <a:pt x="2231" y="8507"/>
                  <a:pt x="2231" y="8588"/>
                </a:cubicBezTo>
                <a:cubicBezTo>
                  <a:pt x="2231" y="8677"/>
                  <a:pt x="2203" y="8833"/>
                  <a:pt x="2160" y="8986"/>
                </a:cubicBezTo>
                <a:cubicBezTo>
                  <a:pt x="2110" y="9165"/>
                  <a:pt x="2082" y="9333"/>
                  <a:pt x="2066" y="9562"/>
                </a:cubicBezTo>
                <a:cubicBezTo>
                  <a:pt x="2053" y="9740"/>
                  <a:pt x="2015" y="10089"/>
                  <a:pt x="1978" y="10336"/>
                </a:cubicBezTo>
                <a:cubicBezTo>
                  <a:pt x="1809" y="11449"/>
                  <a:pt x="1798" y="12177"/>
                  <a:pt x="1931" y="13612"/>
                </a:cubicBezTo>
                <a:cubicBezTo>
                  <a:pt x="1984" y="14187"/>
                  <a:pt x="1997" y="15209"/>
                  <a:pt x="1954" y="15496"/>
                </a:cubicBezTo>
                <a:cubicBezTo>
                  <a:pt x="1939" y="15596"/>
                  <a:pt x="1871" y="15854"/>
                  <a:pt x="1801" y="16064"/>
                </a:cubicBezTo>
                <a:cubicBezTo>
                  <a:pt x="1633" y="16575"/>
                  <a:pt x="1606" y="16752"/>
                  <a:pt x="1643" y="17322"/>
                </a:cubicBezTo>
                <a:cubicBezTo>
                  <a:pt x="1658" y="17565"/>
                  <a:pt x="1688" y="17866"/>
                  <a:pt x="1707" y="17990"/>
                </a:cubicBezTo>
                <a:cubicBezTo>
                  <a:pt x="1818" y="18705"/>
                  <a:pt x="1863" y="19201"/>
                  <a:pt x="1848" y="19539"/>
                </a:cubicBezTo>
                <a:cubicBezTo>
                  <a:pt x="1827" y="20040"/>
                  <a:pt x="1825" y="20025"/>
                  <a:pt x="1843" y="20598"/>
                </a:cubicBezTo>
                <a:cubicBezTo>
                  <a:pt x="1852" y="20900"/>
                  <a:pt x="1875" y="21161"/>
                  <a:pt x="1890" y="21195"/>
                </a:cubicBezTo>
                <a:cubicBezTo>
                  <a:pt x="1904" y="21228"/>
                  <a:pt x="1955" y="21302"/>
                  <a:pt x="2007" y="21366"/>
                </a:cubicBezTo>
                <a:cubicBezTo>
                  <a:pt x="2091" y="21468"/>
                  <a:pt x="2116" y="21484"/>
                  <a:pt x="2213" y="21486"/>
                </a:cubicBezTo>
                <a:cubicBezTo>
                  <a:pt x="2274" y="21488"/>
                  <a:pt x="2345" y="21505"/>
                  <a:pt x="2372" y="21522"/>
                </a:cubicBezTo>
                <a:cubicBezTo>
                  <a:pt x="2399" y="21539"/>
                  <a:pt x="2443" y="21543"/>
                  <a:pt x="2466" y="21536"/>
                </a:cubicBezTo>
                <a:cubicBezTo>
                  <a:pt x="2489" y="21529"/>
                  <a:pt x="2519" y="21537"/>
                  <a:pt x="2537" y="21550"/>
                </a:cubicBezTo>
                <a:cubicBezTo>
                  <a:pt x="2585" y="21587"/>
                  <a:pt x="2641" y="21582"/>
                  <a:pt x="2672" y="21536"/>
                </a:cubicBezTo>
                <a:cubicBezTo>
                  <a:pt x="2697" y="21500"/>
                  <a:pt x="2711" y="21497"/>
                  <a:pt x="2760" y="21536"/>
                </a:cubicBezTo>
                <a:cubicBezTo>
                  <a:pt x="2824" y="21586"/>
                  <a:pt x="2906" y="21573"/>
                  <a:pt x="2966" y="21501"/>
                </a:cubicBezTo>
                <a:cubicBezTo>
                  <a:pt x="3012" y="21446"/>
                  <a:pt x="2997" y="21239"/>
                  <a:pt x="2943" y="21138"/>
                </a:cubicBezTo>
                <a:cubicBezTo>
                  <a:pt x="2925" y="21106"/>
                  <a:pt x="2904" y="21043"/>
                  <a:pt x="2896" y="20996"/>
                </a:cubicBezTo>
                <a:cubicBezTo>
                  <a:pt x="2887" y="20949"/>
                  <a:pt x="2841" y="20838"/>
                  <a:pt x="2790" y="20747"/>
                </a:cubicBezTo>
                <a:cubicBezTo>
                  <a:pt x="2677" y="20546"/>
                  <a:pt x="2559" y="20125"/>
                  <a:pt x="2531" y="19816"/>
                </a:cubicBezTo>
                <a:cubicBezTo>
                  <a:pt x="2520" y="19693"/>
                  <a:pt x="2504" y="19381"/>
                  <a:pt x="2496" y="19120"/>
                </a:cubicBezTo>
                <a:cubicBezTo>
                  <a:pt x="2478" y="18576"/>
                  <a:pt x="2499" y="18342"/>
                  <a:pt x="2619" y="17706"/>
                </a:cubicBezTo>
                <a:cubicBezTo>
                  <a:pt x="2738" y="17079"/>
                  <a:pt x="2762" y="16886"/>
                  <a:pt x="2778" y="16476"/>
                </a:cubicBezTo>
                <a:cubicBezTo>
                  <a:pt x="2792" y="16136"/>
                  <a:pt x="2804" y="16086"/>
                  <a:pt x="2878" y="15879"/>
                </a:cubicBezTo>
                <a:cubicBezTo>
                  <a:pt x="3097" y="15268"/>
                  <a:pt x="3139" y="15013"/>
                  <a:pt x="3219" y="13961"/>
                </a:cubicBezTo>
                <a:cubicBezTo>
                  <a:pt x="3243" y="13651"/>
                  <a:pt x="3287" y="13347"/>
                  <a:pt x="3349" y="13030"/>
                </a:cubicBezTo>
                <a:cubicBezTo>
                  <a:pt x="3485" y="12328"/>
                  <a:pt x="3537" y="11928"/>
                  <a:pt x="3537" y="11566"/>
                </a:cubicBezTo>
                <a:cubicBezTo>
                  <a:pt x="3537" y="11489"/>
                  <a:pt x="3544" y="11418"/>
                  <a:pt x="3555" y="11409"/>
                </a:cubicBezTo>
                <a:cubicBezTo>
                  <a:pt x="3578" y="11392"/>
                  <a:pt x="3772" y="11551"/>
                  <a:pt x="3772" y="11587"/>
                </a:cubicBezTo>
                <a:cubicBezTo>
                  <a:pt x="3772" y="11600"/>
                  <a:pt x="3793" y="11751"/>
                  <a:pt x="3820" y="11928"/>
                </a:cubicBezTo>
                <a:cubicBezTo>
                  <a:pt x="3875" y="12302"/>
                  <a:pt x="4005" y="12892"/>
                  <a:pt x="4167" y="13470"/>
                </a:cubicBezTo>
                <a:cubicBezTo>
                  <a:pt x="4230" y="13695"/>
                  <a:pt x="4356" y="14154"/>
                  <a:pt x="4443" y="14487"/>
                </a:cubicBezTo>
                <a:lnTo>
                  <a:pt x="4602" y="15091"/>
                </a:lnTo>
                <a:lnTo>
                  <a:pt x="4555" y="15481"/>
                </a:lnTo>
                <a:cubicBezTo>
                  <a:pt x="4468" y="16240"/>
                  <a:pt x="4487" y="16554"/>
                  <a:pt x="4637" y="16960"/>
                </a:cubicBezTo>
                <a:cubicBezTo>
                  <a:pt x="4769" y="17316"/>
                  <a:pt x="4976" y="18357"/>
                  <a:pt x="4996" y="18765"/>
                </a:cubicBezTo>
                <a:cubicBezTo>
                  <a:pt x="5008" y="19003"/>
                  <a:pt x="5000" y="19057"/>
                  <a:pt x="4943" y="19269"/>
                </a:cubicBezTo>
                <a:cubicBezTo>
                  <a:pt x="4847" y="19631"/>
                  <a:pt x="4897" y="19830"/>
                  <a:pt x="5102" y="19930"/>
                </a:cubicBezTo>
                <a:cubicBezTo>
                  <a:pt x="5185" y="19970"/>
                  <a:pt x="5244" y="19974"/>
                  <a:pt x="5449" y="19959"/>
                </a:cubicBezTo>
                <a:lnTo>
                  <a:pt x="5696" y="19937"/>
                </a:lnTo>
                <a:lnTo>
                  <a:pt x="5832" y="20094"/>
                </a:lnTo>
                <a:cubicBezTo>
                  <a:pt x="6001" y="20282"/>
                  <a:pt x="6049" y="20307"/>
                  <a:pt x="6167" y="20307"/>
                </a:cubicBezTo>
                <a:cubicBezTo>
                  <a:pt x="6219" y="20307"/>
                  <a:pt x="6266" y="20321"/>
                  <a:pt x="6273" y="20335"/>
                </a:cubicBezTo>
                <a:cubicBezTo>
                  <a:pt x="6281" y="20350"/>
                  <a:pt x="6337" y="20374"/>
                  <a:pt x="6397" y="20385"/>
                </a:cubicBezTo>
                <a:cubicBezTo>
                  <a:pt x="6486" y="20401"/>
                  <a:pt x="6521" y="20387"/>
                  <a:pt x="6603" y="20335"/>
                </a:cubicBezTo>
                <a:cubicBezTo>
                  <a:pt x="6742" y="20246"/>
                  <a:pt x="6780" y="20178"/>
                  <a:pt x="6750" y="20044"/>
                </a:cubicBezTo>
                <a:cubicBezTo>
                  <a:pt x="6714" y="19888"/>
                  <a:pt x="6624" y="19799"/>
                  <a:pt x="6403" y="19696"/>
                </a:cubicBezTo>
                <a:cubicBezTo>
                  <a:pt x="6166" y="19586"/>
                  <a:pt x="6079" y="19512"/>
                  <a:pt x="5820" y="19219"/>
                </a:cubicBezTo>
                <a:lnTo>
                  <a:pt x="5620" y="18992"/>
                </a:lnTo>
                <a:lnTo>
                  <a:pt x="5620" y="18281"/>
                </a:lnTo>
                <a:cubicBezTo>
                  <a:pt x="5620" y="17889"/>
                  <a:pt x="5627" y="17312"/>
                  <a:pt x="5632" y="17002"/>
                </a:cubicBezTo>
                <a:cubicBezTo>
                  <a:pt x="5639" y="16542"/>
                  <a:pt x="5629" y="16339"/>
                  <a:pt x="5585" y="15872"/>
                </a:cubicBezTo>
                <a:cubicBezTo>
                  <a:pt x="5532" y="15318"/>
                  <a:pt x="5532" y="15299"/>
                  <a:pt x="5573" y="15197"/>
                </a:cubicBezTo>
                <a:cubicBezTo>
                  <a:pt x="5630" y="15054"/>
                  <a:pt x="5669" y="14420"/>
                  <a:pt x="5632" y="14217"/>
                </a:cubicBezTo>
                <a:cubicBezTo>
                  <a:pt x="5608" y="14089"/>
                  <a:pt x="5613" y="14040"/>
                  <a:pt x="5661" y="13833"/>
                </a:cubicBezTo>
                <a:cubicBezTo>
                  <a:pt x="5708" y="13631"/>
                  <a:pt x="5710" y="13542"/>
                  <a:pt x="5708" y="13179"/>
                </a:cubicBezTo>
                <a:cubicBezTo>
                  <a:pt x="5703" y="12221"/>
                  <a:pt x="5559" y="11417"/>
                  <a:pt x="5243" y="10606"/>
                </a:cubicBezTo>
                <a:cubicBezTo>
                  <a:pt x="5042" y="10088"/>
                  <a:pt x="4984" y="9850"/>
                  <a:pt x="4932" y="9377"/>
                </a:cubicBezTo>
                <a:cubicBezTo>
                  <a:pt x="4906" y="9145"/>
                  <a:pt x="4889" y="8919"/>
                  <a:pt x="4896" y="8872"/>
                </a:cubicBezTo>
                <a:cubicBezTo>
                  <a:pt x="4904" y="8826"/>
                  <a:pt x="4900" y="8581"/>
                  <a:pt x="4885" y="8325"/>
                </a:cubicBezTo>
                <a:cubicBezTo>
                  <a:pt x="4863" y="7970"/>
                  <a:pt x="4864" y="7810"/>
                  <a:pt x="4885" y="7650"/>
                </a:cubicBezTo>
                <a:cubicBezTo>
                  <a:pt x="4899" y="7535"/>
                  <a:pt x="4923" y="7133"/>
                  <a:pt x="4937" y="6762"/>
                </a:cubicBezTo>
                <a:cubicBezTo>
                  <a:pt x="4952" y="6390"/>
                  <a:pt x="4969" y="6078"/>
                  <a:pt x="4979" y="6065"/>
                </a:cubicBezTo>
                <a:cubicBezTo>
                  <a:pt x="5000" y="6038"/>
                  <a:pt x="5150" y="6273"/>
                  <a:pt x="5285" y="6542"/>
                </a:cubicBezTo>
                <a:cubicBezTo>
                  <a:pt x="5339" y="6650"/>
                  <a:pt x="5424" y="6811"/>
                  <a:pt x="5479" y="6904"/>
                </a:cubicBezTo>
                <a:cubicBezTo>
                  <a:pt x="5618" y="7142"/>
                  <a:pt x="5672" y="7273"/>
                  <a:pt x="5691" y="7451"/>
                </a:cubicBezTo>
                <a:cubicBezTo>
                  <a:pt x="5736" y="7884"/>
                  <a:pt x="5856" y="8303"/>
                  <a:pt x="6167" y="9086"/>
                </a:cubicBezTo>
                <a:cubicBezTo>
                  <a:pt x="6306" y="9434"/>
                  <a:pt x="6430" y="9742"/>
                  <a:pt x="6438" y="9775"/>
                </a:cubicBezTo>
                <a:cubicBezTo>
                  <a:pt x="6450" y="9824"/>
                  <a:pt x="6427" y="9862"/>
                  <a:pt x="6332" y="9960"/>
                </a:cubicBezTo>
                <a:cubicBezTo>
                  <a:pt x="6171" y="10125"/>
                  <a:pt x="6129" y="10213"/>
                  <a:pt x="6097" y="10471"/>
                </a:cubicBezTo>
                <a:cubicBezTo>
                  <a:pt x="6073" y="10663"/>
                  <a:pt x="6079" y="10721"/>
                  <a:pt x="6114" y="10876"/>
                </a:cubicBezTo>
                <a:cubicBezTo>
                  <a:pt x="6145" y="11013"/>
                  <a:pt x="6165" y="11054"/>
                  <a:pt x="6197" y="11054"/>
                </a:cubicBezTo>
                <a:cubicBezTo>
                  <a:pt x="6220" y="11054"/>
                  <a:pt x="6242" y="11040"/>
                  <a:pt x="6250" y="11026"/>
                </a:cubicBezTo>
                <a:cubicBezTo>
                  <a:pt x="6257" y="11011"/>
                  <a:pt x="6328" y="11037"/>
                  <a:pt x="6408" y="11083"/>
                </a:cubicBezTo>
                <a:cubicBezTo>
                  <a:pt x="6581" y="11180"/>
                  <a:pt x="6649" y="11169"/>
                  <a:pt x="6826" y="11012"/>
                </a:cubicBezTo>
                <a:cubicBezTo>
                  <a:pt x="7015" y="10844"/>
                  <a:pt x="7020" y="10814"/>
                  <a:pt x="6962" y="10507"/>
                </a:cubicBezTo>
                <a:cubicBezTo>
                  <a:pt x="6934" y="10363"/>
                  <a:pt x="6905" y="10119"/>
                  <a:pt x="6891" y="9967"/>
                </a:cubicBezTo>
                <a:cubicBezTo>
                  <a:pt x="6877" y="9814"/>
                  <a:pt x="6850" y="9606"/>
                  <a:pt x="6832" y="9505"/>
                </a:cubicBezTo>
                <a:cubicBezTo>
                  <a:pt x="6814" y="9404"/>
                  <a:pt x="6787" y="9217"/>
                  <a:pt x="6773" y="9086"/>
                </a:cubicBezTo>
                <a:cubicBezTo>
                  <a:pt x="6721" y="8580"/>
                  <a:pt x="6683" y="8352"/>
                  <a:pt x="6491" y="7366"/>
                </a:cubicBezTo>
                <a:cubicBezTo>
                  <a:pt x="6465" y="7232"/>
                  <a:pt x="6406" y="7019"/>
                  <a:pt x="6361" y="6897"/>
                </a:cubicBezTo>
                <a:cubicBezTo>
                  <a:pt x="6317" y="6775"/>
                  <a:pt x="6232" y="6515"/>
                  <a:pt x="6167" y="6314"/>
                </a:cubicBezTo>
                <a:cubicBezTo>
                  <a:pt x="6010" y="5827"/>
                  <a:pt x="5961" y="5715"/>
                  <a:pt x="5808" y="5497"/>
                </a:cubicBezTo>
                <a:cubicBezTo>
                  <a:pt x="5718" y="5369"/>
                  <a:pt x="5657" y="5251"/>
                  <a:pt x="5620" y="5120"/>
                </a:cubicBezTo>
                <a:cubicBezTo>
                  <a:pt x="5491" y="4670"/>
                  <a:pt x="5352" y="4382"/>
                  <a:pt x="5138" y="4140"/>
                </a:cubicBezTo>
                <a:cubicBezTo>
                  <a:pt x="4980" y="3962"/>
                  <a:pt x="4832" y="3867"/>
                  <a:pt x="4549" y="3756"/>
                </a:cubicBezTo>
                <a:cubicBezTo>
                  <a:pt x="4336" y="3672"/>
                  <a:pt x="4178" y="3556"/>
                  <a:pt x="4049" y="3386"/>
                </a:cubicBezTo>
                <a:cubicBezTo>
                  <a:pt x="3957" y="3266"/>
                  <a:pt x="3955" y="3256"/>
                  <a:pt x="3955" y="3066"/>
                </a:cubicBezTo>
                <a:cubicBezTo>
                  <a:pt x="3955" y="2959"/>
                  <a:pt x="3951" y="2849"/>
                  <a:pt x="3943" y="2825"/>
                </a:cubicBezTo>
                <a:cubicBezTo>
                  <a:pt x="3928" y="2777"/>
                  <a:pt x="3945" y="2766"/>
                  <a:pt x="4078" y="2740"/>
                </a:cubicBezTo>
                <a:cubicBezTo>
                  <a:pt x="4186" y="2718"/>
                  <a:pt x="4240" y="2621"/>
                  <a:pt x="4379" y="2178"/>
                </a:cubicBezTo>
                <a:cubicBezTo>
                  <a:pt x="4467" y="1896"/>
                  <a:pt x="4473" y="1848"/>
                  <a:pt x="4461" y="1674"/>
                </a:cubicBezTo>
                <a:cubicBezTo>
                  <a:pt x="4452" y="1539"/>
                  <a:pt x="4459" y="1451"/>
                  <a:pt x="4484" y="1368"/>
                </a:cubicBezTo>
                <a:cubicBezTo>
                  <a:pt x="4521" y="1246"/>
                  <a:pt x="4517" y="1180"/>
                  <a:pt x="4443" y="714"/>
                </a:cubicBezTo>
                <a:cubicBezTo>
                  <a:pt x="4411" y="510"/>
                  <a:pt x="4323" y="349"/>
                  <a:pt x="4167" y="210"/>
                </a:cubicBezTo>
                <a:cubicBezTo>
                  <a:pt x="3969" y="34"/>
                  <a:pt x="3834" y="-13"/>
                  <a:pt x="3572" y="4"/>
                </a:cubicBezTo>
                <a:close/>
                <a:moveTo>
                  <a:pt x="11386" y="60"/>
                </a:moveTo>
                <a:cubicBezTo>
                  <a:pt x="10817" y="27"/>
                  <a:pt x="10420" y="368"/>
                  <a:pt x="10315" y="977"/>
                </a:cubicBezTo>
                <a:cubicBezTo>
                  <a:pt x="10275" y="1215"/>
                  <a:pt x="10302" y="1621"/>
                  <a:pt x="10374" y="1887"/>
                </a:cubicBezTo>
                <a:cubicBezTo>
                  <a:pt x="10453" y="2175"/>
                  <a:pt x="10450" y="2302"/>
                  <a:pt x="10362" y="2526"/>
                </a:cubicBezTo>
                <a:cubicBezTo>
                  <a:pt x="10310" y="2660"/>
                  <a:pt x="10243" y="2760"/>
                  <a:pt x="10121" y="2896"/>
                </a:cubicBezTo>
                <a:cubicBezTo>
                  <a:pt x="10030" y="2997"/>
                  <a:pt x="9856" y="3189"/>
                  <a:pt x="9733" y="3329"/>
                </a:cubicBezTo>
                <a:lnTo>
                  <a:pt x="9509" y="3585"/>
                </a:lnTo>
                <a:lnTo>
                  <a:pt x="9339" y="3621"/>
                </a:lnTo>
                <a:cubicBezTo>
                  <a:pt x="9111" y="3665"/>
                  <a:pt x="8899" y="3792"/>
                  <a:pt x="8786" y="3948"/>
                </a:cubicBezTo>
                <a:cubicBezTo>
                  <a:pt x="8618" y="4177"/>
                  <a:pt x="8521" y="4488"/>
                  <a:pt x="8521" y="4800"/>
                </a:cubicBezTo>
                <a:cubicBezTo>
                  <a:pt x="8520" y="4969"/>
                  <a:pt x="8517" y="4977"/>
                  <a:pt x="8403" y="5127"/>
                </a:cubicBezTo>
                <a:cubicBezTo>
                  <a:pt x="8250" y="5330"/>
                  <a:pt x="8221" y="5430"/>
                  <a:pt x="8221" y="5703"/>
                </a:cubicBezTo>
                <a:cubicBezTo>
                  <a:pt x="8221" y="5831"/>
                  <a:pt x="8206" y="5981"/>
                  <a:pt x="8185" y="6051"/>
                </a:cubicBezTo>
                <a:cubicBezTo>
                  <a:pt x="8166" y="6118"/>
                  <a:pt x="8123" y="6313"/>
                  <a:pt x="8097" y="6492"/>
                </a:cubicBezTo>
                <a:cubicBezTo>
                  <a:pt x="8071" y="6670"/>
                  <a:pt x="8030" y="6893"/>
                  <a:pt x="8003" y="6982"/>
                </a:cubicBezTo>
                <a:cubicBezTo>
                  <a:pt x="7945" y="7178"/>
                  <a:pt x="7954" y="7481"/>
                  <a:pt x="8027" y="7750"/>
                </a:cubicBezTo>
                <a:cubicBezTo>
                  <a:pt x="8052" y="7842"/>
                  <a:pt x="8082" y="7997"/>
                  <a:pt x="8091" y="8098"/>
                </a:cubicBezTo>
                <a:cubicBezTo>
                  <a:pt x="8110" y="8297"/>
                  <a:pt x="8208" y="8741"/>
                  <a:pt x="8356" y="9270"/>
                </a:cubicBezTo>
                <a:cubicBezTo>
                  <a:pt x="8461" y="9644"/>
                  <a:pt x="8539" y="10099"/>
                  <a:pt x="8556" y="10464"/>
                </a:cubicBezTo>
                <a:cubicBezTo>
                  <a:pt x="8569" y="10754"/>
                  <a:pt x="8635" y="11100"/>
                  <a:pt x="8721" y="11331"/>
                </a:cubicBezTo>
                <a:cubicBezTo>
                  <a:pt x="8776" y="11479"/>
                  <a:pt x="8791" y="11502"/>
                  <a:pt x="8844" y="11502"/>
                </a:cubicBezTo>
                <a:cubicBezTo>
                  <a:pt x="8878" y="11502"/>
                  <a:pt x="8923" y="11485"/>
                  <a:pt x="8939" y="11466"/>
                </a:cubicBezTo>
                <a:cubicBezTo>
                  <a:pt x="8961" y="11439"/>
                  <a:pt x="8969" y="11445"/>
                  <a:pt x="8980" y="11495"/>
                </a:cubicBezTo>
                <a:cubicBezTo>
                  <a:pt x="8997" y="11575"/>
                  <a:pt x="9097" y="11609"/>
                  <a:pt x="9144" y="11552"/>
                </a:cubicBezTo>
                <a:cubicBezTo>
                  <a:pt x="9174" y="11516"/>
                  <a:pt x="9190" y="11514"/>
                  <a:pt x="9262" y="11544"/>
                </a:cubicBezTo>
                <a:cubicBezTo>
                  <a:pt x="9360" y="11585"/>
                  <a:pt x="9357" y="11535"/>
                  <a:pt x="9327" y="12113"/>
                </a:cubicBezTo>
                <a:cubicBezTo>
                  <a:pt x="9308" y="12474"/>
                  <a:pt x="9329" y="12830"/>
                  <a:pt x="9409" y="13513"/>
                </a:cubicBezTo>
                <a:cubicBezTo>
                  <a:pt x="9433" y="13714"/>
                  <a:pt x="9470" y="14134"/>
                  <a:pt x="9492" y="14444"/>
                </a:cubicBezTo>
                <a:cubicBezTo>
                  <a:pt x="9545" y="15213"/>
                  <a:pt x="9523" y="15356"/>
                  <a:pt x="9292" y="15865"/>
                </a:cubicBezTo>
                <a:cubicBezTo>
                  <a:pt x="8982" y="16546"/>
                  <a:pt x="8938" y="16775"/>
                  <a:pt x="9039" y="17287"/>
                </a:cubicBezTo>
                <a:cubicBezTo>
                  <a:pt x="9072" y="17456"/>
                  <a:pt x="9124" y="17832"/>
                  <a:pt x="9150" y="18118"/>
                </a:cubicBezTo>
                <a:cubicBezTo>
                  <a:pt x="9177" y="18404"/>
                  <a:pt x="9218" y="18792"/>
                  <a:pt x="9244" y="18985"/>
                </a:cubicBezTo>
                <a:cubicBezTo>
                  <a:pt x="9300" y="19382"/>
                  <a:pt x="9301" y="19468"/>
                  <a:pt x="9209" y="20158"/>
                </a:cubicBezTo>
                <a:cubicBezTo>
                  <a:pt x="9186" y="20331"/>
                  <a:pt x="9211" y="20467"/>
                  <a:pt x="9297" y="20584"/>
                </a:cubicBezTo>
                <a:cubicBezTo>
                  <a:pt x="9340" y="20641"/>
                  <a:pt x="9404" y="20768"/>
                  <a:pt x="9439" y="20861"/>
                </a:cubicBezTo>
                <a:cubicBezTo>
                  <a:pt x="9507" y="21043"/>
                  <a:pt x="9582" y="21152"/>
                  <a:pt x="9633" y="21152"/>
                </a:cubicBezTo>
                <a:cubicBezTo>
                  <a:pt x="9650" y="21152"/>
                  <a:pt x="9700" y="21197"/>
                  <a:pt x="9745" y="21252"/>
                </a:cubicBezTo>
                <a:cubicBezTo>
                  <a:pt x="9807" y="21327"/>
                  <a:pt x="9839" y="21342"/>
                  <a:pt x="9868" y="21323"/>
                </a:cubicBezTo>
                <a:cubicBezTo>
                  <a:pt x="9892" y="21307"/>
                  <a:pt x="9923" y="21312"/>
                  <a:pt x="9956" y="21330"/>
                </a:cubicBezTo>
                <a:cubicBezTo>
                  <a:pt x="9995" y="21351"/>
                  <a:pt x="10020" y="21347"/>
                  <a:pt x="10045" y="21323"/>
                </a:cubicBezTo>
                <a:cubicBezTo>
                  <a:pt x="10072" y="21296"/>
                  <a:pt x="10080" y="21299"/>
                  <a:pt x="10098" y="21337"/>
                </a:cubicBezTo>
                <a:cubicBezTo>
                  <a:pt x="10113" y="21370"/>
                  <a:pt x="10143" y="21383"/>
                  <a:pt x="10186" y="21373"/>
                </a:cubicBezTo>
                <a:cubicBezTo>
                  <a:pt x="10220" y="21365"/>
                  <a:pt x="10251" y="21368"/>
                  <a:pt x="10257" y="21380"/>
                </a:cubicBezTo>
                <a:cubicBezTo>
                  <a:pt x="10271" y="21408"/>
                  <a:pt x="10622" y="21396"/>
                  <a:pt x="10662" y="21366"/>
                </a:cubicBezTo>
                <a:cubicBezTo>
                  <a:pt x="10685" y="21349"/>
                  <a:pt x="10688" y="21309"/>
                  <a:pt x="10680" y="21223"/>
                </a:cubicBezTo>
                <a:cubicBezTo>
                  <a:pt x="10671" y="21130"/>
                  <a:pt x="10633" y="21042"/>
                  <a:pt x="10521" y="20854"/>
                </a:cubicBezTo>
                <a:cubicBezTo>
                  <a:pt x="10440" y="20718"/>
                  <a:pt x="10330" y="20540"/>
                  <a:pt x="10274" y="20463"/>
                </a:cubicBezTo>
                <a:cubicBezTo>
                  <a:pt x="10218" y="20387"/>
                  <a:pt x="10125" y="20209"/>
                  <a:pt x="10068" y="20065"/>
                </a:cubicBezTo>
                <a:cubicBezTo>
                  <a:pt x="9976" y="19833"/>
                  <a:pt x="9963" y="19768"/>
                  <a:pt x="9933" y="19461"/>
                </a:cubicBezTo>
                <a:cubicBezTo>
                  <a:pt x="9889" y="19017"/>
                  <a:pt x="9888" y="18751"/>
                  <a:pt x="9933" y="18281"/>
                </a:cubicBezTo>
                <a:cubicBezTo>
                  <a:pt x="9971" y="17882"/>
                  <a:pt x="10011" y="17676"/>
                  <a:pt x="10139" y="17258"/>
                </a:cubicBezTo>
                <a:cubicBezTo>
                  <a:pt x="10230" y="16961"/>
                  <a:pt x="10305" y="16569"/>
                  <a:pt x="10339" y="16199"/>
                </a:cubicBezTo>
                <a:cubicBezTo>
                  <a:pt x="10362" y="15949"/>
                  <a:pt x="10371" y="15927"/>
                  <a:pt x="10480" y="15737"/>
                </a:cubicBezTo>
                <a:cubicBezTo>
                  <a:pt x="10611" y="15510"/>
                  <a:pt x="10673" y="15330"/>
                  <a:pt x="10727" y="15041"/>
                </a:cubicBezTo>
                <a:cubicBezTo>
                  <a:pt x="10748" y="14931"/>
                  <a:pt x="10780" y="14805"/>
                  <a:pt x="10804" y="14757"/>
                </a:cubicBezTo>
                <a:cubicBezTo>
                  <a:pt x="10893" y="14573"/>
                  <a:pt x="10923" y="14412"/>
                  <a:pt x="10957" y="13868"/>
                </a:cubicBezTo>
                <a:cubicBezTo>
                  <a:pt x="10997" y="13217"/>
                  <a:pt x="11043" y="12825"/>
                  <a:pt x="11074" y="12817"/>
                </a:cubicBezTo>
                <a:cubicBezTo>
                  <a:pt x="11087" y="12813"/>
                  <a:pt x="11116" y="12874"/>
                  <a:pt x="11139" y="12952"/>
                </a:cubicBezTo>
                <a:cubicBezTo>
                  <a:pt x="11163" y="13029"/>
                  <a:pt x="11272" y="13326"/>
                  <a:pt x="11386" y="13612"/>
                </a:cubicBezTo>
                <a:cubicBezTo>
                  <a:pt x="11515" y="13935"/>
                  <a:pt x="11623" y="14252"/>
                  <a:pt x="11669" y="14444"/>
                </a:cubicBezTo>
                <a:cubicBezTo>
                  <a:pt x="11753" y="14798"/>
                  <a:pt x="11753" y="14758"/>
                  <a:pt x="11592" y="15403"/>
                </a:cubicBezTo>
                <a:cubicBezTo>
                  <a:pt x="11395" y="16194"/>
                  <a:pt x="11400" y="16469"/>
                  <a:pt x="11610" y="16853"/>
                </a:cubicBezTo>
                <a:cubicBezTo>
                  <a:pt x="11641" y="16910"/>
                  <a:pt x="11689" y="17081"/>
                  <a:pt x="11722" y="17258"/>
                </a:cubicBezTo>
                <a:cubicBezTo>
                  <a:pt x="11753" y="17428"/>
                  <a:pt x="11807" y="17704"/>
                  <a:pt x="11839" y="17869"/>
                </a:cubicBezTo>
                <a:cubicBezTo>
                  <a:pt x="11910" y="18227"/>
                  <a:pt x="11953" y="18644"/>
                  <a:pt x="11933" y="18786"/>
                </a:cubicBezTo>
                <a:cubicBezTo>
                  <a:pt x="11925" y="18842"/>
                  <a:pt x="11888" y="19007"/>
                  <a:pt x="11851" y="19148"/>
                </a:cubicBezTo>
                <a:cubicBezTo>
                  <a:pt x="11798" y="19353"/>
                  <a:pt x="11787" y="19424"/>
                  <a:pt x="11804" y="19497"/>
                </a:cubicBezTo>
                <a:cubicBezTo>
                  <a:pt x="11861" y="19736"/>
                  <a:pt x="12020" y="19846"/>
                  <a:pt x="12281" y="19831"/>
                </a:cubicBezTo>
                <a:cubicBezTo>
                  <a:pt x="12732" y="19804"/>
                  <a:pt x="12745" y="19803"/>
                  <a:pt x="12869" y="19930"/>
                </a:cubicBezTo>
                <a:cubicBezTo>
                  <a:pt x="13021" y="20085"/>
                  <a:pt x="13158" y="20172"/>
                  <a:pt x="13269" y="20172"/>
                </a:cubicBezTo>
                <a:cubicBezTo>
                  <a:pt x="13319" y="20172"/>
                  <a:pt x="13400" y="20191"/>
                  <a:pt x="13446" y="20214"/>
                </a:cubicBezTo>
                <a:cubicBezTo>
                  <a:pt x="13580" y="20282"/>
                  <a:pt x="13708" y="20266"/>
                  <a:pt x="13775" y="20179"/>
                </a:cubicBezTo>
                <a:cubicBezTo>
                  <a:pt x="13846" y="20086"/>
                  <a:pt x="13849" y="19979"/>
                  <a:pt x="13781" y="19873"/>
                </a:cubicBezTo>
                <a:cubicBezTo>
                  <a:pt x="13692" y="19735"/>
                  <a:pt x="13614" y="19668"/>
                  <a:pt x="13469" y="19603"/>
                </a:cubicBezTo>
                <a:cubicBezTo>
                  <a:pt x="13237" y="19500"/>
                  <a:pt x="13153" y="19441"/>
                  <a:pt x="12934" y="19227"/>
                </a:cubicBezTo>
                <a:cubicBezTo>
                  <a:pt x="12573" y="18873"/>
                  <a:pt x="12597" y="18916"/>
                  <a:pt x="12598" y="18473"/>
                </a:cubicBezTo>
                <a:cubicBezTo>
                  <a:pt x="12599" y="18259"/>
                  <a:pt x="12618" y="17908"/>
                  <a:pt x="12645" y="17663"/>
                </a:cubicBezTo>
                <a:cubicBezTo>
                  <a:pt x="12672" y="17425"/>
                  <a:pt x="12702" y="17120"/>
                  <a:pt x="12716" y="16988"/>
                </a:cubicBezTo>
                <a:cubicBezTo>
                  <a:pt x="12732" y="16841"/>
                  <a:pt x="12740" y="16459"/>
                  <a:pt x="12734" y="15993"/>
                </a:cubicBezTo>
                <a:cubicBezTo>
                  <a:pt x="12723" y="15240"/>
                  <a:pt x="12720" y="15236"/>
                  <a:pt x="12775" y="15091"/>
                </a:cubicBezTo>
                <a:cubicBezTo>
                  <a:pt x="12836" y="14928"/>
                  <a:pt x="12898" y="14572"/>
                  <a:pt x="12898" y="14387"/>
                </a:cubicBezTo>
                <a:cubicBezTo>
                  <a:pt x="12898" y="14321"/>
                  <a:pt x="12888" y="14216"/>
                  <a:pt x="12869" y="14153"/>
                </a:cubicBezTo>
                <a:cubicBezTo>
                  <a:pt x="12839" y="14050"/>
                  <a:pt x="12836" y="14022"/>
                  <a:pt x="12869" y="13904"/>
                </a:cubicBezTo>
                <a:cubicBezTo>
                  <a:pt x="12889" y="13830"/>
                  <a:pt x="12920" y="13743"/>
                  <a:pt x="12934" y="13712"/>
                </a:cubicBezTo>
                <a:cubicBezTo>
                  <a:pt x="12947" y="13681"/>
                  <a:pt x="12969" y="13619"/>
                  <a:pt x="12987" y="13577"/>
                </a:cubicBezTo>
                <a:cubicBezTo>
                  <a:pt x="13062" y="13396"/>
                  <a:pt x="13115" y="12937"/>
                  <a:pt x="13116" y="12447"/>
                </a:cubicBezTo>
                <a:cubicBezTo>
                  <a:pt x="13118" y="11736"/>
                  <a:pt x="13042" y="11392"/>
                  <a:pt x="12704" y="10564"/>
                </a:cubicBezTo>
                <a:cubicBezTo>
                  <a:pt x="12426" y="9883"/>
                  <a:pt x="12349" y="9626"/>
                  <a:pt x="12328" y="9349"/>
                </a:cubicBezTo>
                <a:cubicBezTo>
                  <a:pt x="12318" y="9225"/>
                  <a:pt x="12303" y="9100"/>
                  <a:pt x="12292" y="9064"/>
                </a:cubicBezTo>
                <a:cubicBezTo>
                  <a:pt x="12278" y="9019"/>
                  <a:pt x="12290" y="8934"/>
                  <a:pt x="12334" y="8780"/>
                </a:cubicBezTo>
                <a:cubicBezTo>
                  <a:pt x="12387" y="8592"/>
                  <a:pt x="12397" y="8506"/>
                  <a:pt x="12404" y="8140"/>
                </a:cubicBezTo>
                <a:cubicBezTo>
                  <a:pt x="12409" y="7908"/>
                  <a:pt x="12426" y="7631"/>
                  <a:pt x="12445" y="7522"/>
                </a:cubicBezTo>
                <a:cubicBezTo>
                  <a:pt x="12465" y="7414"/>
                  <a:pt x="12494" y="7240"/>
                  <a:pt x="12510" y="7131"/>
                </a:cubicBezTo>
                <a:cubicBezTo>
                  <a:pt x="12526" y="7023"/>
                  <a:pt x="12551" y="6932"/>
                  <a:pt x="12563" y="6932"/>
                </a:cubicBezTo>
                <a:cubicBezTo>
                  <a:pt x="12598" y="6932"/>
                  <a:pt x="12691" y="7317"/>
                  <a:pt x="12692" y="7472"/>
                </a:cubicBezTo>
                <a:cubicBezTo>
                  <a:pt x="12694" y="7699"/>
                  <a:pt x="12797" y="8145"/>
                  <a:pt x="12922" y="8453"/>
                </a:cubicBezTo>
                <a:cubicBezTo>
                  <a:pt x="12985" y="8608"/>
                  <a:pt x="13139" y="8922"/>
                  <a:pt x="13269" y="9157"/>
                </a:cubicBezTo>
                <a:cubicBezTo>
                  <a:pt x="13461" y="9503"/>
                  <a:pt x="13575" y="9755"/>
                  <a:pt x="13575" y="9832"/>
                </a:cubicBezTo>
                <a:cubicBezTo>
                  <a:pt x="13575" y="9837"/>
                  <a:pt x="13527" y="9911"/>
                  <a:pt x="13463" y="9995"/>
                </a:cubicBezTo>
                <a:cubicBezTo>
                  <a:pt x="13393" y="10089"/>
                  <a:pt x="13342" y="10187"/>
                  <a:pt x="13334" y="10244"/>
                </a:cubicBezTo>
                <a:cubicBezTo>
                  <a:pt x="13308" y="10420"/>
                  <a:pt x="13314" y="10729"/>
                  <a:pt x="13346" y="10862"/>
                </a:cubicBezTo>
                <a:cubicBezTo>
                  <a:pt x="13375" y="10987"/>
                  <a:pt x="13385" y="10997"/>
                  <a:pt x="13457" y="10997"/>
                </a:cubicBezTo>
                <a:cubicBezTo>
                  <a:pt x="13500" y="10997"/>
                  <a:pt x="13572" y="11023"/>
                  <a:pt x="13622" y="11054"/>
                </a:cubicBezTo>
                <a:cubicBezTo>
                  <a:pt x="13741" y="11127"/>
                  <a:pt x="13747" y="11124"/>
                  <a:pt x="13887" y="11019"/>
                </a:cubicBezTo>
                <a:cubicBezTo>
                  <a:pt x="14052" y="10894"/>
                  <a:pt x="14115" y="10832"/>
                  <a:pt x="14152" y="10727"/>
                </a:cubicBezTo>
                <a:cubicBezTo>
                  <a:pt x="14181" y="10645"/>
                  <a:pt x="14179" y="10613"/>
                  <a:pt x="14128" y="10450"/>
                </a:cubicBezTo>
                <a:cubicBezTo>
                  <a:pt x="14005" y="10055"/>
                  <a:pt x="13880" y="9234"/>
                  <a:pt x="13799" y="8268"/>
                </a:cubicBezTo>
                <a:cubicBezTo>
                  <a:pt x="13790" y="8168"/>
                  <a:pt x="13770" y="8025"/>
                  <a:pt x="13757" y="7956"/>
                </a:cubicBezTo>
                <a:cubicBezTo>
                  <a:pt x="13745" y="7886"/>
                  <a:pt x="13718" y="7686"/>
                  <a:pt x="13693" y="7508"/>
                </a:cubicBezTo>
                <a:cubicBezTo>
                  <a:pt x="13638" y="7120"/>
                  <a:pt x="13608" y="7015"/>
                  <a:pt x="13540" y="6904"/>
                </a:cubicBezTo>
                <a:cubicBezTo>
                  <a:pt x="13459" y="6772"/>
                  <a:pt x="13439" y="6703"/>
                  <a:pt x="13393" y="6485"/>
                </a:cubicBezTo>
                <a:cubicBezTo>
                  <a:pt x="13337" y="6224"/>
                  <a:pt x="13197" y="5832"/>
                  <a:pt x="13116" y="5710"/>
                </a:cubicBezTo>
                <a:cubicBezTo>
                  <a:pt x="12970" y="5489"/>
                  <a:pt x="12945" y="5440"/>
                  <a:pt x="12945" y="5326"/>
                </a:cubicBezTo>
                <a:cubicBezTo>
                  <a:pt x="12945" y="5263"/>
                  <a:pt x="12920" y="5103"/>
                  <a:pt x="12887" y="4964"/>
                </a:cubicBezTo>
                <a:cubicBezTo>
                  <a:pt x="12717" y="4250"/>
                  <a:pt x="12443" y="3904"/>
                  <a:pt x="11928" y="3756"/>
                </a:cubicBezTo>
                <a:cubicBezTo>
                  <a:pt x="11770" y="3711"/>
                  <a:pt x="11750" y="3695"/>
                  <a:pt x="11627" y="3536"/>
                </a:cubicBezTo>
                <a:lnTo>
                  <a:pt x="11498" y="3365"/>
                </a:lnTo>
                <a:lnTo>
                  <a:pt x="11510" y="3123"/>
                </a:lnTo>
                <a:cubicBezTo>
                  <a:pt x="11518" y="2971"/>
                  <a:pt x="11535" y="2873"/>
                  <a:pt x="11557" y="2846"/>
                </a:cubicBezTo>
                <a:cubicBezTo>
                  <a:pt x="11575" y="2824"/>
                  <a:pt x="11650" y="2794"/>
                  <a:pt x="11722" y="2782"/>
                </a:cubicBezTo>
                <a:cubicBezTo>
                  <a:pt x="11878" y="2757"/>
                  <a:pt x="11919" y="2724"/>
                  <a:pt x="11939" y="2590"/>
                </a:cubicBezTo>
                <a:cubicBezTo>
                  <a:pt x="11948" y="2534"/>
                  <a:pt x="11990" y="2381"/>
                  <a:pt x="12033" y="2249"/>
                </a:cubicBezTo>
                <a:cubicBezTo>
                  <a:pt x="12118" y="1994"/>
                  <a:pt x="12154" y="1728"/>
                  <a:pt x="12116" y="1645"/>
                </a:cubicBezTo>
                <a:cubicBezTo>
                  <a:pt x="12099" y="1608"/>
                  <a:pt x="12104" y="1547"/>
                  <a:pt x="12145" y="1425"/>
                </a:cubicBezTo>
                <a:lnTo>
                  <a:pt x="12204" y="1261"/>
                </a:lnTo>
                <a:lnTo>
                  <a:pt x="12163" y="984"/>
                </a:lnTo>
                <a:cubicBezTo>
                  <a:pt x="12114" y="635"/>
                  <a:pt x="12058" y="477"/>
                  <a:pt x="11933" y="338"/>
                </a:cubicBezTo>
                <a:cubicBezTo>
                  <a:pt x="11765" y="150"/>
                  <a:pt x="11614" y="74"/>
                  <a:pt x="11386" y="60"/>
                </a:cubicBezTo>
                <a:close/>
                <a:moveTo>
                  <a:pt x="19188" y="68"/>
                </a:moveTo>
                <a:cubicBezTo>
                  <a:pt x="18876" y="68"/>
                  <a:pt x="18742" y="102"/>
                  <a:pt x="18547" y="238"/>
                </a:cubicBezTo>
                <a:cubicBezTo>
                  <a:pt x="18156" y="511"/>
                  <a:pt x="17958" y="1200"/>
                  <a:pt x="18106" y="1787"/>
                </a:cubicBezTo>
                <a:cubicBezTo>
                  <a:pt x="18186" y="2108"/>
                  <a:pt x="18116" y="2285"/>
                  <a:pt x="17894" y="2320"/>
                </a:cubicBezTo>
                <a:cubicBezTo>
                  <a:pt x="17727" y="2347"/>
                  <a:pt x="17621" y="2399"/>
                  <a:pt x="17470" y="2533"/>
                </a:cubicBezTo>
                <a:cubicBezTo>
                  <a:pt x="17276" y="2706"/>
                  <a:pt x="17092" y="2998"/>
                  <a:pt x="17046" y="3202"/>
                </a:cubicBezTo>
                <a:cubicBezTo>
                  <a:pt x="17036" y="3250"/>
                  <a:pt x="17004" y="3280"/>
                  <a:pt x="16917" y="3315"/>
                </a:cubicBezTo>
                <a:cubicBezTo>
                  <a:pt x="16559" y="3462"/>
                  <a:pt x="16248" y="3835"/>
                  <a:pt x="16152" y="4232"/>
                </a:cubicBezTo>
                <a:cubicBezTo>
                  <a:pt x="16110" y="4409"/>
                  <a:pt x="16098" y="4696"/>
                  <a:pt x="16134" y="4779"/>
                </a:cubicBezTo>
                <a:cubicBezTo>
                  <a:pt x="16178" y="4878"/>
                  <a:pt x="16163" y="4981"/>
                  <a:pt x="16087" y="5085"/>
                </a:cubicBezTo>
                <a:cubicBezTo>
                  <a:pt x="15953" y="5269"/>
                  <a:pt x="15917" y="5464"/>
                  <a:pt x="15982" y="5682"/>
                </a:cubicBezTo>
                <a:cubicBezTo>
                  <a:pt x="16005" y="5760"/>
                  <a:pt x="16012" y="5905"/>
                  <a:pt x="15999" y="6293"/>
                </a:cubicBezTo>
                <a:cubicBezTo>
                  <a:pt x="15990" y="6572"/>
                  <a:pt x="15977" y="6812"/>
                  <a:pt x="15970" y="6826"/>
                </a:cubicBezTo>
                <a:cubicBezTo>
                  <a:pt x="15963" y="6840"/>
                  <a:pt x="15942" y="6935"/>
                  <a:pt x="15929" y="7039"/>
                </a:cubicBezTo>
                <a:cubicBezTo>
                  <a:pt x="15901" y="7247"/>
                  <a:pt x="15920" y="7444"/>
                  <a:pt x="15999" y="7757"/>
                </a:cubicBezTo>
                <a:cubicBezTo>
                  <a:pt x="16024" y="7853"/>
                  <a:pt x="16061" y="8041"/>
                  <a:pt x="16082" y="8176"/>
                </a:cubicBezTo>
                <a:cubicBezTo>
                  <a:pt x="16144" y="8581"/>
                  <a:pt x="16248" y="8931"/>
                  <a:pt x="16440" y="9377"/>
                </a:cubicBezTo>
                <a:cubicBezTo>
                  <a:pt x="16636" y="9829"/>
                  <a:pt x="16736" y="10172"/>
                  <a:pt x="16758" y="10486"/>
                </a:cubicBezTo>
                <a:cubicBezTo>
                  <a:pt x="16776" y="10741"/>
                  <a:pt x="16801" y="10859"/>
                  <a:pt x="16899" y="11182"/>
                </a:cubicBezTo>
                <a:lnTo>
                  <a:pt x="16982" y="11459"/>
                </a:lnTo>
                <a:lnTo>
                  <a:pt x="16964" y="11957"/>
                </a:lnTo>
                <a:cubicBezTo>
                  <a:pt x="16932" y="12832"/>
                  <a:pt x="16930" y="12815"/>
                  <a:pt x="17082" y="14259"/>
                </a:cubicBezTo>
                <a:cubicBezTo>
                  <a:pt x="17123" y="14646"/>
                  <a:pt x="17125" y="15141"/>
                  <a:pt x="17088" y="15226"/>
                </a:cubicBezTo>
                <a:cubicBezTo>
                  <a:pt x="17073" y="15259"/>
                  <a:pt x="16999" y="15373"/>
                  <a:pt x="16923" y="15481"/>
                </a:cubicBezTo>
                <a:cubicBezTo>
                  <a:pt x="16742" y="15740"/>
                  <a:pt x="16543" y="16147"/>
                  <a:pt x="16470" y="16405"/>
                </a:cubicBezTo>
                <a:cubicBezTo>
                  <a:pt x="16395" y="16669"/>
                  <a:pt x="16396" y="16953"/>
                  <a:pt x="16464" y="17230"/>
                </a:cubicBezTo>
                <a:cubicBezTo>
                  <a:pt x="16490" y="17337"/>
                  <a:pt x="16527" y="17577"/>
                  <a:pt x="16546" y="17763"/>
                </a:cubicBezTo>
                <a:cubicBezTo>
                  <a:pt x="16595" y="18229"/>
                  <a:pt x="16690" y="18787"/>
                  <a:pt x="16770" y="19077"/>
                </a:cubicBezTo>
                <a:cubicBezTo>
                  <a:pt x="16854" y="19382"/>
                  <a:pt x="16855" y="19487"/>
                  <a:pt x="16770" y="19795"/>
                </a:cubicBezTo>
                <a:cubicBezTo>
                  <a:pt x="16688" y="20095"/>
                  <a:pt x="16684" y="20122"/>
                  <a:pt x="16705" y="20285"/>
                </a:cubicBezTo>
                <a:cubicBezTo>
                  <a:pt x="16725" y="20434"/>
                  <a:pt x="16809" y="20549"/>
                  <a:pt x="16976" y="20655"/>
                </a:cubicBezTo>
                <a:cubicBezTo>
                  <a:pt x="17037" y="20694"/>
                  <a:pt x="17132" y="20795"/>
                  <a:pt x="17199" y="20897"/>
                </a:cubicBezTo>
                <a:cubicBezTo>
                  <a:pt x="17325" y="21084"/>
                  <a:pt x="17427" y="21181"/>
                  <a:pt x="17500" y="21181"/>
                </a:cubicBezTo>
                <a:cubicBezTo>
                  <a:pt x="17525" y="21181"/>
                  <a:pt x="17581" y="21224"/>
                  <a:pt x="17623" y="21273"/>
                </a:cubicBezTo>
                <a:cubicBezTo>
                  <a:pt x="17688" y="21349"/>
                  <a:pt x="17708" y="21355"/>
                  <a:pt x="17753" y="21330"/>
                </a:cubicBezTo>
                <a:cubicBezTo>
                  <a:pt x="17790" y="21310"/>
                  <a:pt x="17818" y="21308"/>
                  <a:pt x="17847" y="21330"/>
                </a:cubicBezTo>
                <a:cubicBezTo>
                  <a:pt x="17877" y="21353"/>
                  <a:pt x="17897" y="21354"/>
                  <a:pt x="17929" y="21330"/>
                </a:cubicBezTo>
                <a:cubicBezTo>
                  <a:pt x="17964" y="21304"/>
                  <a:pt x="17979" y="21307"/>
                  <a:pt x="18006" y="21344"/>
                </a:cubicBezTo>
                <a:cubicBezTo>
                  <a:pt x="18032" y="21382"/>
                  <a:pt x="18089" y="21396"/>
                  <a:pt x="18282" y="21401"/>
                </a:cubicBezTo>
                <a:cubicBezTo>
                  <a:pt x="18535" y="21407"/>
                  <a:pt x="18582" y="21385"/>
                  <a:pt x="18582" y="21287"/>
                </a:cubicBezTo>
                <a:cubicBezTo>
                  <a:pt x="18582" y="21184"/>
                  <a:pt x="18505" y="21059"/>
                  <a:pt x="18259" y="20747"/>
                </a:cubicBezTo>
                <a:cubicBezTo>
                  <a:pt x="18065" y="20502"/>
                  <a:pt x="17971" y="20352"/>
                  <a:pt x="17829" y="20065"/>
                </a:cubicBezTo>
                <a:cubicBezTo>
                  <a:pt x="17655" y="19713"/>
                  <a:pt x="17650" y="19691"/>
                  <a:pt x="17617" y="19426"/>
                </a:cubicBezTo>
                <a:cubicBezTo>
                  <a:pt x="17578" y="19113"/>
                  <a:pt x="17593" y="18929"/>
                  <a:pt x="17694" y="18367"/>
                </a:cubicBezTo>
                <a:cubicBezTo>
                  <a:pt x="17726" y="18189"/>
                  <a:pt x="17774" y="17887"/>
                  <a:pt x="17806" y="17692"/>
                </a:cubicBezTo>
                <a:cubicBezTo>
                  <a:pt x="17837" y="17496"/>
                  <a:pt x="17890" y="17256"/>
                  <a:pt x="17923" y="17166"/>
                </a:cubicBezTo>
                <a:cubicBezTo>
                  <a:pt x="17956" y="17075"/>
                  <a:pt x="18022" y="16822"/>
                  <a:pt x="18070" y="16597"/>
                </a:cubicBezTo>
                <a:cubicBezTo>
                  <a:pt x="18170" y="16131"/>
                  <a:pt x="18194" y="16066"/>
                  <a:pt x="18364" y="15794"/>
                </a:cubicBezTo>
                <a:cubicBezTo>
                  <a:pt x="18496" y="15585"/>
                  <a:pt x="18574" y="15400"/>
                  <a:pt x="18600" y="15226"/>
                </a:cubicBezTo>
                <a:cubicBezTo>
                  <a:pt x="18621" y="15084"/>
                  <a:pt x="18659" y="14996"/>
                  <a:pt x="18747" y="14899"/>
                </a:cubicBezTo>
                <a:cubicBezTo>
                  <a:pt x="18787" y="14854"/>
                  <a:pt x="18839" y="14767"/>
                  <a:pt x="18865" y="14707"/>
                </a:cubicBezTo>
                <a:cubicBezTo>
                  <a:pt x="18909" y="14602"/>
                  <a:pt x="18959" y="14583"/>
                  <a:pt x="18959" y="14671"/>
                </a:cubicBezTo>
                <a:cubicBezTo>
                  <a:pt x="18959" y="14719"/>
                  <a:pt x="18852" y="14966"/>
                  <a:pt x="18735" y="15190"/>
                </a:cubicBezTo>
                <a:cubicBezTo>
                  <a:pt x="18579" y="15490"/>
                  <a:pt x="18493" y="15888"/>
                  <a:pt x="18494" y="16299"/>
                </a:cubicBezTo>
                <a:cubicBezTo>
                  <a:pt x="18495" y="16544"/>
                  <a:pt x="18544" y="16746"/>
                  <a:pt x="18653" y="16931"/>
                </a:cubicBezTo>
                <a:cubicBezTo>
                  <a:pt x="18686" y="16987"/>
                  <a:pt x="18732" y="17154"/>
                  <a:pt x="18770" y="17350"/>
                </a:cubicBezTo>
                <a:cubicBezTo>
                  <a:pt x="18805" y="17530"/>
                  <a:pt x="18876" y="17865"/>
                  <a:pt x="18923" y="18090"/>
                </a:cubicBezTo>
                <a:cubicBezTo>
                  <a:pt x="19023" y="18562"/>
                  <a:pt x="19030" y="18748"/>
                  <a:pt x="18959" y="19028"/>
                </a:cubicBezTo>
                <a:cubicBezTo>
                  <a:pt x="18932" y="19134"/>
                  <a:pt x="18902" y="19293"/>
                  <a:pt x="18900" y="19383"/>
                </a:cubicBezTo>
                <a:cubicBezTo>
                  <a:pt x="18895" y="19583"/>
                  <a:pt x="18947" y="19672"/>
                  <a:pt x="19112" y="19774"/>
                </a:cubicBezTo>
                <a:cubicBezTo>
                  <a:pt x="19219" y="19840"/>
                  <a:pt x="19245" y="19845"/>
                  <a:pt x="19600" y="19845"/>
                </a:cubicBezTo>
                <a:lnTo>
                  <a:pt x="19977" y="19845"/>
                </a:lnTo>
                <a:lnTo>
                  <a:pt x="20100" y="19944"/>
                </a:lnTo>
                <a:cubicBezTo>
                  <a:pt x="20319" y="20112"/>
                  <a:pt x="20407" y="20153"/>
                  <a:pt x="20577" y="20172"/>
                </a:cubicBezTo>
                <a:cubicBezTo>
                  <a:pt x="20668" y="20182"/>
                  <a:pt x="20770" y="20203"/>
                  <a:pt x="20806" y="20221"/>
                </a:cubicBezTo>
                <a:cubicBezTo>
                  <a:pt x="20904" y="20270"/>
                  <a:pt x="21080" y="20262"/>
                  <a:pt x="21130" y="20207"/>
                </a:cubicBezTo>
                <a:cubicBezTo>
                  <a:pt x="21197" y="20134"/>
                  <a:pt x="21178" y="20050"/>
                  <a:pt x="21065" y="19895"/>
                </a:cubicBezTo>
                <a:cubicBezTo>
                  <a:pt x="20977" y="19773"/>
                  <a:pt x="20928" y="19740"/>
                  <a:pt x="20747" y="19653"/>
                </a:cubicBezTo>
                <a:cubicBezTo>
                  <a:pt x="20516" y="19541"/>
                  <a:pt x="20450" y="19493"/>
                  <a:pt x="20065" y="19148"/>
                </a:cubicBezTo>
                <a:lnTo>
                  <a:pt x="19812" y="18921"/>
                </a:lnTo>
                <a:lnTo>
                  <a:pt x="19830" y="18537"/>
                </a:lnTo>
                <a:cubicBezTo>
                  <a:pt x="19838" y="18328"/>
                  <a:pt x="19853" y="18083"/>
                  <a:pt x="19871" y="17990"/>
                </a:cubicBezTo>
                <a:cubicBezTo>
                  <a:pt x="19889" y="17897"/>
                  <a:pt x="19942" y="17647"/>
                  <a:pt x="19983" y="17436"/>
                </a:cubicBezTo>
                <a:cubicBezTo>
                  <a:pt x="20084" y="16906"/>
                  <a:pt x="20118" y="16529"/>
                  <a:pt x="20136" y="15908"/>
                </a:cubicBezTo>
                <a:lnTo>
                  <a:pt x="20153" y="15375"/>
                </a:lnTo>
                <a:lnTo>
                  <a:pt x="20253" y="15183"/>
                </a:lnTo>
                <a:cubicBezTo>
                  <a:pt x="20381" y="14932"/>
                  <a:pt x="20456" y="14608"/>
                  <a:pt x="20447" y="14337"/>
                </a:cubicBezTo>
                <a:cubicBezTo>
                  <a:pt x="20442" y="14180"/>
                  <a:pt x="20449" y="14110"/>
                  <a:pt x="20489" y="14010"/>
                </a:cubicBezTo>
                <a:cubicBezTo>
                  <a:pt x="20516" y="13941"/>
                  <a:pt x="20541" y="13862"/>
                  <a:pt x="20542" y="13840"/>
                </a:cubicBezTo>
                <a:cubicBezTo>
                  <a:pt x="20542" y="13818"/>
                  <a:pt x="20586" y="13579"/>
                  <a:pt x="20642" y="13307"/>
                </a:cubicBezTo>
                <a:cubicBezTo>
                  <a:pt x="20795" y="12561"/>
                  <a:pt x="20852" y="12173"/>
                  <a:pt x="20836" y="11985"/>
                </a:cubicBezTo>
                <a:cubicBezTo>
                  <a:pt x="20813" y="11727"/>
                  <a:pt x="20724" y="11443"/>
                  <a:pt x="20441" y="10741"/>
                </a:cubicBezTo>
                <a:cubicBezTo>
                  <a:pt x="20016" y="9688"/>
                  <a:pt x="19972" y="9416"/>
                  <a:pt x="20183" y="9050"/>
                </a:cubicBezTo>
                <a:lnTo>
                  <a:pt x="20247" y="8936"/>
                </a:lnTo>
                <a:lnTo>
                  <a:pt x="20306" y="9022"/>
                </a:lnTo>
                <a:cubicBezTo>
                  <a:pt x="20337" y="9066"/>
                  <a:pt x="20443" y="9218"/>
                  <a:pt x="20547" y="9363"/>
                </a:cubicBezTo>
                <a:cubicBezTo>
                  <a:pt x="20652" y="9507"/>
                  <a:pt x="20761" y="9676"/>
                  <a:pt x="20789" y="9739"/>
                </a:cubicBezTo>
                <a:cubicBezTo>
                  <a:pt x="20843" y="9866"/>
                  <a:pt x="20842" y="9901"/>
                  <a:pt x="20753" y="10137"/>
                </a:cubicBezTo>
                <a:cubicBezTo>
                  <a:pt x="20714" y="10241"/>
                  <a:pt x="20701" y="10303"/>
                  <a:pt x="20712" y="10393"/>
                </a:cubicBezTo>
                <a:cubicBezTo>
                  <a:pt x="20723" y="10482"/>
                  <a:pt x="20721" y="10523"/>
                  <a:pt x="20694" y="10550"/>
                </a:cubicBezTo>
                <a:cubicBezTo>
                  <a:pt x="20654" y="10590"/>
                  <a:pt x="20647" y="10701"/>
                  <a:pt x="20683" y="10727"/>
                </a:cubicBezTo>
                <a:cubicBezTo>
                  <a:pt x="20696" y="10737"/>
                  <a:pt x="20706" y="10769"/>
                  <a:pt x="20706" y="10798"/>
                </a:cubicBezTo>
                <a:cubicBezTo>
                  <a:pt x="20706" y="10875"/>
                  <a:pt x="20818" y="11025"/>
                  <a:pt x="20877" y="11026"/>
                </a:cubicBezTo>
                <a:cubicBezTo>
                  <a:pt x="20905" y="11026"/>
                  <a:pt x="20951" y="11046"/>
                  <a:pt x="20983" y="11068"/>
                </a:cubicBezTo>
                <a:cubicBezTo>
                  <a:pt x="21114" y="11159"/>
                  <a:pt x="21247" y="11094"/>
                  <a:pt x="21489" y="10820"/>
                </a:cubicBezTo>
                <a:cubicBezTo>
                  <a:pt x="21583" y="10713"/>
                  <a:pt x="21584" y="10654"/>
                  <a:pt x="21495" y="10400"/>
                </a:cubicBezTo>
                <a:cubicBezTo>
                  <a:pt x="21339" y="9957"/>
                  <a:pt x="21289" y="9480"/>
                  <a:pt x="21242" y="8055"/>
                </a:cubicBezTo>
                <a:cubicBezTo>
                  <a:pt x="21218" y="7354"/>
                  <a:pt x="21170" y="7056"/>
                  <a:pt x="21053" y="6847"/>
                </a:cubicBezTo>
                <a:cubicBezTo>
                  <a:pt x="20952" y="6665"/>
                  <a:pt x="20941" y="6633"/>
                  <a:pt x="20877" y="6364"/>
                </a:cubicBezTo>
                <a:cubicBezTo>
                  <a:pt x="20844" y="6228"/>
                  <a:pt x="20787" y="6048"/>
                  <a:pt x="20747" y="5966"/>
                </a:cubicBezTo>
                <a:lnTo>
                  <a:pt x="20677" y="5817"/>
                </a:lnTo>
                <a:lnTo>
                  <a:pt x="20753" y="5724"/>
                </a:lnTo>
                <a:cubicBezTo>
                  <a:pt x="20798" y="5675"/>
                  <a:pt x="20854" y="5593"/>
                  <a:pt x="20877" y="5540"/>
                </a:cubicBezTo>
                <a:cubicBezTo>
                  <a:pt x="20930" y="5416"/>
                  <a:pt x="20953" y="5045"/>
                  <a:pt x="20918" y="4822"/>
                </a:cubicBezTo>
                <a:cubicBezTo>
                  <a:pt x="20839" y="4308"/>
                  <a:pt x="20460" y="3799"/>
                  <a:pt x="20100" y="3713"/>
                </a:cubicBezTo>
                <a:cubicBezTo>
                  <a:pt x="20028" y="3696"/>
                  <a:pt x="19912" y="3644"/>
                  <a:pt x="19841" y="3599"/>
                </a:cubicBezTo>
                <a:cubicBezTo>
                  <a:pt x="19771" y="3555"/>
                  <a:pt x="19653" y="3491"/>
                  <a:pt x="19577" y="3457"/>
                </a:cubicBezTo>
                <a:cubicBezTo>
                  <a:pt x="19386" y="3373"/>
                  <a:pt x="19353" y="3336"/>
                  <a:pt x="19353" y="3187"/>
                </a:cubicBezTo>
                <a:cubicBezTo>
                  <a:pt x="19353" y="3003"/>
                  <a:pt x="19457" y="2879"/>
                  <a:pt x="19665" y="2818"/>
                </a:cubicBezTo>
                <a:cubicBezTo>
                  <a:pt x="19799" y="2778"/>
                  <a:pt x="19829" y="2760"/>
                  <a:pt x="19859" y="2690"/>
                </a:cubicBezTo>
                <a:cubicBezTo>
                  <a:pt x="19879" y="2644"/>
                  <a:pt x="19889" y="2573"/>
                  <a:pt x="19883" y="2533"/>
                </a:cubicBezTo>
                <a:cubicBezTo>
                  <a:pt x="19876" y="2494"/>
                  <a:pt x="19898" y="2373"/>
                  <a:pt x="19930" y="2263"/>
                </a:cubicBezTo>
                <a:cubicBezTo>
                  <a:pt x="19961" y="2154"/>
                  <a:pt x="19993" y="2036"/>
                  <a:pt x="20000" y="2001"/>
                </a:cubicBezTo>
                <a:cubicBezTo>
                  <a:pt x="20007" y="1965"/>
                  <a:pt x="20041" y="1916"/>
                  <a:pt x="20077" y="1894"/>
                </a:cubicBezTo>
                <a:cubicBezTo>
                  <a:pt x="20172" y="1834"/>
                  <a:pt x="20172" y="1787"/>
                  <a:pt x="20094" y="1603"/>
                </a:cubicBezTo>
                <a:cubicBezTo>
                  <a:pt x="20028" y="1445"/>
                  <a:pt x="20031" y="1431"/>
                  <a:pt x="20065" y="1368"/>
                </a:cubicBezTo>
                <a:cubicBezTo>
                  <a:pt x="20114" y="1277"/>
                  <a:pt x="20113" y="1151"/>
                  <a:pt x="20065" y="899"/>
                </a:cubicBezTo>
                <a:cubicBezTo>
                  <a:pt x="19984" y="474"/>
                  <a:pt x="19875" y="288"/>
                  <a:pt x="19612" y="139"/>
                </a:cubicBezTo>
                <a:cubicBezTo>
                  <a:pt x="19492" y="71"/>
                  <a:pt x="19455" y="67"/>
                  <a:pt x="19188" y="68"/>
                </a:cubicBezTo>
                <a:close/>
                <a:moveTo>
                  <a:pt x="9303" y="6485"/>
                </a:moveTo>
                <a:cubicBezTo>
                  <a:pt x="9310" y="6485"/>
                  <a:pt x="9320" y="6491"/>
                  <a:pt x="9327" y="6499"/>
                </a:cubicBezTo>
                <a:cubicBezTo>
                  <a:pt x="9375" y="6559"/>
                  <a:pt x="9776" y="7547"/>
                  <a:pt x="9792" y="7643"/>
                </a:cubicBezTo>
                <a:cubicBezTo>
                  <a:pt x="9799" y="7690"/>
                  <a:pt x="9790" y="7829"/>
                  <a:pt x="9768" y="7956"/>
                </a:cubicBezTo>
                <a:cubicBezTo>
                  <a:pt x="9740" y="8124"/>
                  <a:pt x="9733" y="8243"/>
                  <a:pt x="9745" y="8396"/>
                </a:cubicBezTo>
                <a:cubicBezTo>
                  <a:pt x="9760" y="8599"/>
                  <a:pt x="9760" y="8615"/>
                  <a:pt x="9680" y="8823"/>
                </a:cubicBezTo>
                <a:cubicBezTo>
                  <a:pt x="9591" y="9051"/>
                  <a:pt x="9529" y="9368"/>
                  <a:pt x="9468" y="9896"/>
                </a:cubicBezTo>
                <a:cubicBezTo>
                  <a:pt x="9448" y="10072"/>
                  <a:pt x="9422" y="10230"/>
                  <a:pt x="9415" y="10244"/>
                </a:cubicBezTo>
                <a:cubicBezTo>
                  <a:pt x="9396" y="10282"/>
                  <a:pt x="9382" y="10274"/>
                  <a:pt x="9250" y="10166"/>
                </a:cubicBezTo>
                <a:cubicBezTo>
                  <a:pt x="9155" y="10088"/>
                  <a:pt x="9127" y="10046"/>
                  <a:pt x="9127" y="9988"/>
                </a:cubicBezTo>
                <a:cubicBezTo>
                  <a:pt x="9127" y="9947"/>
                  <a:pt x="9106" y="9781"/>
                  <a:pt x="9080" y="9619"/>
                </a:cubicBezTo>
                <a:cubicBezTo>
                  <a:pt x="9044" y="9400"/>
                  <a:pt x="9029" y="9134"/>
                  <a:pt x="9015" y="8602"/>
                </a:cubicBezTo>
                <a:cubicBezTo>
                  <a:pt x="9000" y="8040"/>
                  <a:pt x="8985" y="7822"/>
                  <a:pt x="8944" y="7586"/>
                </a:cubicBezTo>
                <a:lnTo>
                  <a:pt x="8891" y="7288"/>
                </a:lnTo>
                <a:lnTo>
                  <a:pt x="9015" y="7053"/>
                </a:lnTo>
                <a:cubicBezTo>
                  <a:pt x="9085" y="6925"/>
                  <a:pt x="9180" y="6740"/>
                  <a:pt x="9221" y="6641"/>
                </a:cubicBezTo>
                <a:cubicBezTo>
                  <a:pt x="9268" y="6528"/>
                  <a:pt x="9285" y="6484"/>
                  <a:pt x="9303" y="648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2" name="Shape 162"/>
          <p:cNvSpPr/>
          <p:nvPr/>
        </p:nvSpPr>
        <p:spPr>
          <a:xfrm>
            <a:off x="4917116" y="775069"/>
            <a:ext cx="400750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2400"/>
            </a:pPr>
            <a:r>
              <a:t>The following drugs are </a:t>
            </a:r>
            <a:r>
              <a:rPr b="1">
                <a:solidFill>
                  <a:srgbClr val="FF40FF"/>
                </a:solidFill>
              </a:rPr>
              <a:t>banned</a:t>
            </a:r>
            <a:r>
              <a:t> by the </a:t>
            </a:r>
            <a:r>
              <a:rPr b="1">
                <a:solidFill>
                  <a:srgbClr val="FF40FF"/>
                </a:solidFill>
              </a:rPr>
              <a:t>International Olympic Committee</a:t>
            </a:r>
            <a:r>
              <a:t>:</a:t>
            </a:r>
          </a:p>
        </p:txBody>
      </p:sp>
      <p:graphicFrame>
        <p:nvGraphicFramePr>
          <p:cNvPr id="165" name="Table 165"/>
          <p:cNvGraphicFramePr/>
          <p:nvPr/>
        </p:nvGraphicFramePr>
        <p:xfrm>
          <a:off x="676037" y="2971800"/>
          <a:ext cx="11912599" cy="654622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787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3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6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992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3333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Type of Drug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3333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Effect on Performance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3333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Risks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3333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Sports Used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068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006AA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Stimulants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Reduces tiredness.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Impotence, high blood pressure, heart failure, paranoia and insomnia.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Endurance events such as swimming and cycling.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09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006AA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Narcotic-analgesics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Painkillers mask the pain of injury.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Injuries become more severe, nausea, drowsiness, dry mouth and constipation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Used in all sports where injuries are sustained.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582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006AA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Diuretics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Increases the amount of water excreted. Flushes other drugs out of the system.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Muscle weakness, and dehydration. Loss of sodium and potassium salts.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Sports that have weight categories such as Boxing and Horse Racing.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636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006AA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Anxiety reducing drugs - Beta Blockers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Slow down and regulate the heart and reduce hand shake.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Diarrhoea, slow heart rate and impotence.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Shooting and Archery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9284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006AA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Peptide hormones (Erythropoietin)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They mimic the effect of naturally occurring hormones. Increase muscle strength and growth.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Allergic reactions, high blood pressure, abnormal growth in hands, feet and face.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Weight lifter to increase muscle mass.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9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7311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solidFill>
                            <a:srgbClr val="006AA7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Anabolic Steroids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Quick increase in strength. 
Able to train for longer.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Heart disease, high blood pressure, kidney and liver disease, infertility and aggression. 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Strength and power related sports such as weightlifting and sprinting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FF40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6" name="Shape 166"/>
          <p:cNvSpPr/>
          <p:nvPr/>
        </p:nvSpPr>
        <p:spPr>
          <a:xfrm>
            <a:off x="4942169" y="800121"/>
            <a:ext cx="400750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build="p" bldLvl="5" animBg="1" advAuto="0"/>
      <p:bldP spid="165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body" idx="1"/>
          </p:nvPr>
        </p:nvSpPr>
        <p:spPr>
          <a:xfrm>
            <a:off x="931718" y="2392311"/>
            <a:ext cx="11099800" cy="712579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94334" indent="-394334" defTabSz="438150">
              <a:spcBef>
                <a:spcPts val="1200"/>
              </a:spcBef>
              <a:defRPr sz="2700"/>
            </a:pPr>
            <a:r>
              <a:rPr dirty="0"/>
              <a:t>The method: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b="1" dirty="0">
                <a:solidFill>
                  <a:srgbClr val="FF40FF"/>
                </a:solidFill>
              </a:rPr>
              <a:t>Blood</a:t>
            </a:r>
            <a:r>
              <a:rPr dirty="0"/>
              <a:t> is </a:t>
            </a:r>
            <a:r>
              <a:rPr b="1" dirty="0">
                <a:solidFill>
                  <a:srgbClr val="FF40FF"/>
                </a:solidFill>
              </a:rPr>
              <a:t>drawn</a:t>
            </a:r>
            <a:r>
              <a:rPr dirty="0"/>
              <a:t> from the athlete a few weeks </a:t>
            </a:r>
            <a:br>
              <a:rPr dirty="0"/>
            </a:br>
            <a:r>
              <a:rPr dirty="0"/>
              <a:t>before competition.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dirty="0"/>
              <a:t>The </a:t>
            </a:r>
            <a:r>
              <a:rPr b="1" dirty="0">
                <a:solidFill>
                  <a:srgbClr val="FF40FF"/>
                </a:solidFill>
              </a:rPr>
              <a:t>red blood cells</a:t>
            </a:r>
            <a:r>
              <a:rPr dirty="0"/>
              <a:t> are </a:t>
            </a:r>
            <a:r>
              <a:rPr b="1" dirty="0">
                <a:solidFill>
                  <a:srgbClr val="FF40FF"/>
                </a:solidFill>
              </a:rPr>
              <a:t>separated</a:t>
            </a:r>
            <a:r>
              <a:rPr dirty="0"/>
              <a:t> and </a:t>
            </a:r>
            <a:r>
              <a:rPr b="1" dirty="0">
                <a:solidFill>
                  <a:srgbClr val="FF40FF"/>
                </a:solidFill>
              </a:rPr>
              <a:t>frozen</a:t>
            </a:r>
            <a:r>
              <a:rPr dirty="0"/>
              <a:t>.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b="1" dirty="0">
                <a:solidFill>
                  <a:srgbClr val="FF40FF"/>
                </a:solidFill>
              </a:rPr>
              <a:t>Just before</a:t>
            </a:r>
            <a:r>
              <a:rPr dirty="0"/>
              <a:t> the </a:t>
            </a:r>
            <a:r>
              <a:rPr b="1" dirty="0">
                <a:solidFill>
                  <a:srgbClr val="FF40FF"/>
                </a:solidFill>
              </a:rPr>
              <a:t>event</a:t>
            </a:r>
            <a:r>
              <a:rPr dirty="0"/>
              <a:t> the red blood cells are </a:t>
            </a:r>
            <a:br>
              <a:rPr dirty="0"/>
            </a:br>
            <a:r>
              <a:rPr b="1" dirty="0">
                <a:solidFill>
                  <a:srgbClr val="FF40FF"/>
                </a:solidFill>
              </a:rPr>
              <a:t>thawed</a:t>
            </a:r>
            <a:r>
              <a:rPr dirty="0"/>
              <a:t> and </a:t>
            </a:r>
            <a:r>
              <a:rPr b="1" dirty="0">
                <a:solidFill>
                  <a:srgbClr val="FF40FF"/>
                </a:solidFill>
              </a:rPr>
              <a:t>injected back</a:t>
            </a:r>
            <a:r>
              <a:rPr dirty="0"/>
              <a:t> into the athlete.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dirty="0"/>
              <a:t>The </a:t>
            </a:r>
            <a:r>
              <a:rPr b="1" dirty="0">
                <a:solidFill>
                  <a:srgbClr val="FF40FF"/>
                </a:solidFill>
              </a:rPr>
              <a:t>higher</a:t>
            </a:r>
            <a:r>
              <a:rPr dirty="0"/>
              <a:t> the </a:t>
            </a:r>
            <a:r>
              <a:rPr b="1" dirty="0">
                <a:solidFill>
                  <a:srgbClr val="FF40FF"/>
                </a:solidFill>
              </a:rPr>
              <a:t>concentration</a:t>
            </a:r>
            <a:r>
              <a:rPr dirty="0"/>
              <a:t> of </a:t>
            </a:r>
            <a:r>
              <a:rPr b="1" dirty="0">
                <a:solidFill>
                  <a:srgbClr val="FF40FF"/>
                </a:solidFill>
              </a:rPr>
              <a:t>red blood cells</a:t>
            </a:r>
            <a:r>
              <a:rPr dirty="0"/>
              <a:t> the </a:t>
            </a:r>
            <a:r>
              <a:rPr b="1" dirty="0">
                <a:solidFill>
                  <a:srgbClr val="FF40FF"/>
                </a:solidFill>
              </a:rPr>
              <a:t>more</a:t>
            </a:r>
            <a:r>
              <a:rPr b="1" dirty="0">
                <a:solidFill>
                  <a:srgbClr val="64B445"/>
                </a:solidFill>
              </a:rPr>
              <a:t> </a:t>
            </a:r>
            <a:r>
              <a:rPr b="1" dirty="0">
                <a:solidFill>
                  <a:srgbClr val="FF40FF"/>
                </a:solidFill>
              </a:rPr>
              <a:t>oxygen</a:t>
            </a:r>
            <a:r>
              <a:rPr dirty="0"/>
              <a:t> can be delivered to the working muscles</a:t>
            </a:r>
            <a:r>
              <a:rPr lang="en-GB" dirty="0"/>
              <a:t> resulting in higher performance.</a:t>
            </a:r>
            <a:endParaRPr dirty="0"/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lang="en-GB" dirty="0"/>
              <a:t>Endurance </a:t>
            </a:r>
            <a:r>
              <a:rPr dirty="0"/>
              <a:t>athletes such as </a:t>
            </a:r>
            <a:r>
              <a:rPr b="1" dirty="0">
                <a:solidFill>
                  <a:srgbClr val="FF40FF"/>
                </a:solidFill>
              </a:rPr>
              <a:t>cyclists</a:t>
            </a:r>
            <a:r>
              <a:rPr dirty="0"/>
              <a:t> and </a:t>
            </a:r>
            <a:r>
              <a:rPr b="1" dirty="0">
                <a:solidFill>
                  <a:srgbClr val="FF40FF"/>
                </a:solidFill>
              </a:rPr>
              <a:t>marathon</a:t>
            </a:r>
            <a:r>
              <a:rPr dirty="0"/>
              <a:t> runners may use this method.</a:t>
            </a:r>
          </a:p>
          <a:p>
            <a:pPr marL="394334" indent="-394334" defTabSz="438150">
              <a:spcBef>
                <a:spcPts val="1200"/>
              </a:spcBef>
              <a:defRPr sz="2700"/>
            </a:pPr>
            <a:r>
              <a:rPr dirty="0"/>
              <a:t>The </a:t>
            </a:r>
            <a:r>
              <a:rPr b="1" dirty="0">
                <a:solidFill>
                  <a:srgbClr val="FF40FF"/>
                </a:solidFill>
              </a:rPr>
              <a:t>dangers</a:t>
            </a:r>
            <a:r>
              <a:rPr dirty="0"/>
              <a:t>: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lang="en-GB" dirty="0">
                <a:solidFill>
                  <a:schemeClr val="tx1"/>
                </a:solidFill>
              </a:rPr>
              <a:t>Transmission of </a:t>
            </a:r>
            <a:r>
              <a:rPr lang="en-GB" b="1" dirty="0">
                <a:solidFill>
                  <a:srgbClr val="FF40FF"/>
                </a:solidFill>
              </a:rPr>
              <a:t>infectious diseases </a:t>
            </a:r>
            <a:r>
              <a:rPr lang="en-GB" dirty="0">
                <a:solidFill>
                  <a:schemeClr val="tx1"/>
                </a:solidFill>
              </a:rPr>
              <a:t>such as </a:t>
            </a:r>
            <a:r>
              <a:rPr b="1" dirty="0">
                <a:solidFill>
                  <a:srgbClr val="FF40FF"/>
                </a:solidFill>
              </a:rPr>
              <a:t>HIV</a:t>
            </a:r>
            <a:r>
              <a:rPr lang="en-GB" dirty="0"/>
              <a:t>.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dirty="0"/>
              <a:t>Cheating can result in being </a:t>
            </a:r>
            <a:r>
              <a:rPr b="1" dirty="0">
                <a:solidFill>
                  <a:srgbClr val="FF40FF"/>
                </a:solidFill>
              </a:rPr>
              <a:t>banned</a:t>
            </a:r>
            <a:r>
              <a:rPr dirty="0"/>
              <a:t>.</a:t>
            </a:r>
            <a:endParaRPr lang="en-GB" dirty="0"/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lang="en-GB" b="1" dirty="0">
                <a:solidFill>
                  <a:srgbClr val="FF40FF"/>
                </a:solidFill>
              </a:rPr>
              <a:t>Kidney damage </a:t>
            </a:r>
            <a:r>
              <a:rPr lang="en-GB" dirty="0"/>
              <a:t>from allergic reactions.</a:t>
            </a:r>
          </a:p>
          <a:p>
            <a:pPr marL="1091564" lvl="2" indent="-291464" defTabSz="438150">
              <a:spcBef>
                <a:spcPts val="1200"/>
              </a:spcBef>
              <a:defRPr sz="2700"/>
            </a:pPr>
            <a:r>
              <a:rPr lang="en-GB" b="1" dirty="0">
                <a:solidFill>
                  <a:srgbClr val="FF40FF"/>
                </a:solidFill>
              </a:rPr>
              <a:t>Overload</a:t>
            </a:r>
            <a:r>
              <a:rPr lang="en-GB" dirty="0">
                <a:solidFill>
                  <a:srgbClr val="FF40FF"/>
                </a:solidFill>
              </a:rPr>
              <a:t> </a:t>
            </a:r>
            <a:r>
              <a:rPr lang="en-GB" dirty="0"/>
              <a:t>of the circulatory system.</a:t>
            </a:r>
            <a:endParaRPr dirty="0"/>
          </a:p>
        </p:txBody>
      </p:sp>
      <p:pic>
        <p:nvPicPr>
          <p:cNvPr id="169" name="Red Blood Cells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027" y="2548925"/>
            <a:ext cx="3568540" cy="237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Blood doping - Injecting.jpg"/>
          <p:cNvPicPr>
            <a:picLocks noChangeAspect="1"/>
          </p:cNvPicPr>
          <p:nvPr/>
        </p:nvPicPr>
        <p:blipFill>
          <a:blip r:embed="rId3"/>
          <a:srcRect l="14451" t="10923" r="15432" b="8960"/>
          <a:stretch>
            <a:fillRect/>
          </a:stretch>
        </p:blipFill>
        <p:spPr>
          <a:xfrm rot="1065910">
            <a:off x="9759763" y="6661315"/>
            <a:ext cx="2391570" cy="2794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0" extrusionOk="0">
                <a:moveTo>
                  <a:pt x="10875" y="0"/>
                </a:moveTo>
                <a:cubicBezTo>
                  <a:pt x="10484" y="3"/>
                  <a:pt x="10446" y="8"/>
                  <a:pt x="10323" y="68"/>
                </a:cubicBezTo>
                <a:cubicBezTo>
                  <a:pt x="10223" y="116"/>
                  <a:pt x="10179" y="159"/>
                  <a:pt x="10148" y="236"/>
                </a:cubicBezTo>
                <a:cubicBezTo>
                  <a:pt x="10053" y="465"/>
                  <a:pt x="10172" y="825"/>
                  <a:pt x="10413" y="1035"/>
                </a:cubicBezTo>
                <a:cubicBezTo>
                  <a:pt x="10513" y="1123"/>
                  <a:pt x="10530" y="1150"/>
                  <a:pt x="10513" y="1206"/>
                </a:cubicBezTo>
                <a:cubicBezTo>
                  <a:pt x="10502" y="1244"/>
                  <a:pt x="10481" y="1281"/>
                  <a:pt x="10467" y="1289"/>
                </a:cubicBezTo>
                <a:cubicBezTo>
                  <a:pt x="10452" y="1297"/>
                  <a:pt x="10322" y="1313"/>
                  <a:pt x="10180" y="1326"/>
                </a:cubicBezTo>
                <a:cubicBezTo>
                  <a:pt x="9692" y="1369"/>
                  <a:pt x="9461" y="1480"/>
                  <a:pt x="9370" y="1715"/>
                </a:cubicBezTo>
                <a:cubicBezTo>
                  <a:pt x="9251" y="2021"/>
                  <a:pt x="9413" y="2330"/>
                  <a:pt x="9814" y="2563"/>
                </a:cubicBezTo>
                <a:cubicBezTo>
                  <a:pt x="9960" y="2647"/>
                  <a:pt x="9992" y="2677"/>
                  <a:pt x="9979" y="2722"/>
                </a:cubicBezTo>
                <a:cubicBezTo>
                  <a:pt x="9970" y="2752"/>
                  <a:pt x="9947" y="2882"/>
                  <a:pt x="9929" y="3009"/>
                </a:cubicBezTo>
                <a:cubicBezTo>
                  <a:pt x="9911" y="3137"/>
                  <a:pt x="9874" y="3363"/>
                  <a:pt x="9847" y="3511"/>
                </a:cubicBezTo>
                <a:cubicBezTo>
                  <a:pt x="9819" y="3660"/>
                  <a:pt x="9792" y="3854"/>
                  <a:pt x="9789" y="3946"/>
                </a:cubicBezTo>
                <a:cubicBezTo>
                  <a:pt x="9786" y="4038"/>
                  <a:pt x="9762" y="4198"/>
                  <a:pt x="9735" y="4301"/>
                </a:cubicBezTo>
                <a:cubicBezTo>
                  <a:pt x="9709" y="4405"/>
                  <a:pt x="9690" y="4505"/>
                  <a:pt x="9692" y="4522"/>
                </a:cubicBezTo>
                <a:cubicBezTo>
                  <a:pt x="9694" y="4538"/>
                  <a:pt x="9712" y="4494"/>
                  <a:pt x="9732" y="4424"/>
                </a:cubicBezTo>
                <a:cubicBezTo>
                  <a:pt x="9754" y="4343"/>
                  <a:pt x="9783" y="4295"/>
                  <a:pt x="9811" y="4295"/>
                </a:cubicBezTo>
                <a:cubicBezTo>
                  <a:pt x="9840" y="4295"/>
                  <a:pt x="9850" y="4316"/>
                  <a:pt x="9843" y="4359"/>
                </a:cubicBezTo>
                <a:cubicBezTo>
                  <a:pt x="9827" y="4463"/>
                  <a:pt x="9607" y="5441"/>
                  <a:pt x="9510" y="5847"/>
                </a:cubicBezTo>
                <a:cubicBezTo>
                  <a:pt x="9286" y="6774"/>
                  <a:pt x="8778" y="8920"/>
                  <a:pt x="8721" y="9171"/>
                </a:cubicBezTo>
                <a:cubicBezTo>
                  <a:pt x="8665" y="9421"/>
                  <a:pt x="8649" y="9452"/>
                  <a:pt x="8581" y="9474"/>
                </a:cubicBezTo>
                <a:cubicBezTo>
                  <a:pt x="8512" y="9497"/>
                  <a:pt x="8507" y="9508"/>
                  <a:pt x="8524" y="9615"/>
                </a:cubicBezTo>
                <a:cubicBezTo>
                  <a:pt x="8536" y="9693"/>
                  <a:pt x="8529" y="9762"/>
                  <a:pt x="8499" y="9823"/>
                </a:cubicBezTo>
                <a:cubicBezTo>
                  <a:pt x="8424" y="9976"/>
                  <a:pt x="8439" y="10045"/>
                  <a:pt x="8556" y="10093"/>
                </a:cubicBezTo>
                <a:cubicBezTo>
                  <a:pt x="8612" y="10116"/>
                  <a:pt x="8708" y="10144"/>
                  <a:pt x="8768" y="10154"/>
                </a:cubicBezTo>
                <a:cubicBezTo>
                  <a:pt x="8984" y="10189"/>
                  <a:pt x="8929" y="10244"/>
                  <a:pt x="8678" y="10246"/>
                </a:cubicBezTo>
                <a:cubicBezTo>
                  <a:pt x="8566" y="10247"/>
                  <a:pt x="8496" y="10235"/>
                  <a:pt x="8459" y="10206"/>
                </a:cubicBezTo>
                <a:cubicBezTo>
                  <a:pt x="8382" y="10146"/>
                  <a:pt x="8372" y="10152"/>
                  <a:pt x="8359" y="10267"/>
                </a:cubicBezTo>
                <a:cubicBezTo>
                  <a:pt x="8348" y="10370"/>
                  <a:pt x="8358" y="10381"/>
                  <a:pt x="8463" y="10371"/>
                </a:cubicBezTo>
                <a:cubicBezTo>
                  <a:pt x="8573" y="10362"/>
                  <a:pt x="8786" y="10453"/>
                  <a:pt x="8846" y="10537"/>
                </a:cubicBezTo>
                <a:cubicBezTo>
                  <a:pt x="8912" y="10627"/>
                  <a:pt x="8924" y="10716"/>
                  <a:pt x="8875" y="10742"/>
                </a:cubicBezTo>
                <a:cubicBezTo>
                  <a:pt x="8858" y="10751"/>
                  <a:pt x="8852" y="10769"/>
                  <a:pt x="8861" y="10782"/>
                </a:cubicBezTo>
                <a:cubicBezTo>
                  <a:pt x="8898" y="10833"/>
                  <a:pt x="8755" y="10861"/>
                  <a:pt x="8603" y="10834"/>
                </a:cubicBezTo>
                <a:cubicBezTo>
                  <a:pt x="8223" y="10764"/>
                  <a:pt x="7996" y="10826"/>
                  <a:pt x="8140" y="10962"/>
                </a:cubicBezTo>
                <a:cubicBezTo>
                  <a:pt x="8184" y="11003"/>
                  <a:pt x="8187" y="11033"/>
                  <a:pt x="8144" y="11274"/>
                </a:cubicBezTo>
                <a:cubicBezTo>
                  <a:pt x="8118" y="11420"/>
                  <a:pt x="8087" y="11606"/>
                  <a:pt x="8076" y="11688"/>
                </a:cubicBezTo>
                <a:cubicBezTo>
                  <a:pt x="8052" y="11866"/>
                  <a:pt x="8033" y="11879"/>
                  <a:pt x="7545" y="12076"/>
                </a:cubicBezTo>
                <a:cubicBezTo>
                  <a:pt x="7190" y="12220"/>
                  <a:pt x="6908" y="12305"/>
                  <a:pt x="6678" y="12334"/>
                </a:cubicBezTo>
                <a:cubicBezTo>
                  <a:pt x="6498" y="12356"/>
                  <a:pt x="6410" y="12298"/>
                  <a:pt x="6316" y="12098"/>
                </a:cubicBezTo>
                <a:cubicBezTo>
                  <a:pt x="6202" y="11855"/>
                  <a:pt x="6119" y="11766"/>
                  <a:pt x="5932" y="11688"/>
                </a:cubicBezTo>
                <a:cubicBezTo>
                  <a:pt x="5782" y="11625"/>
                  <a:pt x="5731" y="11615"/>
                  <a:pt x="5477" y="11617"/>
                </a:cubicBezTo>
                <a:cubicBezTo>
                  <a:pt x="5029" y="11621"/>
                  <a:pt x="4763" y="11685"/>
                  <a:pt x="3101" y="12193"/>
                </a:cubicBezTo>
                <a:cubicBezTo>
                  <a:pt x="2861" y="12266"/>
                  <a:pt x="2398" y="12386"/>
                  <a:pt x="2075" y="12456"/>
                </a:cubicBezTo>
                <a:cubicBezTo>
                  <a:pt x="1415" y="12600"/>
                  <a:pt x="1069" y="12702"/>
                  <a:pt x="588" y="12900"/>
                </a:cubicBezTo>
                <a:cubicBezTo>
                  <a:pt x="190" y="13063"/>
                  <a:pt x="0" y="13194"/>
                  <a:pt x="0" y="13301"/>
                </a:cubicBezTo>
                <a:cubicBezTo>
                  <a:pt x="0" y="13364"/>
                  <a:pt x="18" y="13376"/>
                  <a:pt x="115" y="13399"/>
                </a:cubicBezTo>
                <a:cubicBezTo>
                  <a:pt x="444" y="13477"/>
                  <a:pt x="941" y="13378"/>
                  <a:pt x="1663" y="13090"/>
                </a:cubicBezTo>
                <a:cubicBezTo>
                  <a:pt x="1874" y="13006"/>
                  <a:pt x="2203" y="12891"/>
                  <a:pt x="2398" y="12836"/>
                </a:cubicBezTo>
                <a:cubicBezTo>
                  <a:pt x="2916" y="12688"/>
                  <a:pt x="4465" y="12348"/>
                  <a:pt x="4696" y="12330"/>
                </a:cubicBezTo>
                <a:cubicBezTo>
                  <a:pt x="4886" y="12316"/>
                  <a:pt x="4897" y="12319"/>
                  <a:pt x="4961" y="12389"/>
                </a:cubicBezTo>
                <a:cubicBezTo>
                  <a:pt x="5024" y="12458"/>
                  <a:pt x="5026" y="12479"/>
                  <a:pt x="5018" y="12924"/>
                </a:cubicBezTo>
                <a:cubicBezTo>
                  <a:pt x="5009" y="13476"/>
                  <a:pt x="5044" y="13622"/>
                  <a:pt x="5233" y="13797"/>
                </a:cubicBezTo>
                <a:cubicBezTo>
                  <a:pt x="5389" y="13940"/>
                  <a:pt x="5638" y="14062"/>
                  <a:pt x="5832" y="14094"/>
                </a:cubicBezTo>
                <a:cubicBezTo>
                  <a:pt x="5919" y="14108"/>
                  <a:pt x="6018" y="14132"/>
                  <a:pt x="6054" y="14149"/>
                </a:cubicBezTo>
                <a:cubicBezTo>
                  <a:pt x="6118" y="14178"/>
                  <a:pt x="6117" y="14182"/>
                  <a:pt x="5986" y="14280"/>
                </a:cubicBezTo>
                <a:cubicBezTo>
                  <a:pt x="5912" y="14336"/>
                  <a:pt x="5600" y="14522"/>
                  <a:pt x="5294" y="14697"/>
                </a:cubicBezTo>
                <a:cubicBezTo>
                  <a:pt x="4988" y="14871"/>
                  <a:pt x="4640" y="15087"/>
                  <a:pt x="4520" y="15177"/>
                </a:cubicBezTo>
                <a:cubicBezTo>
                  <a:pt x="4208" y="15410"/>
                  <a:pt x="3899" y="15742"/>
                  <a:pt x="3757" y="15992"/>
                </a:cubicBezTo>
                <a:cubicBezTo>
                  <a:pt x="3646" y="16185"/>
                  <a:pt x="3635" y="16220"/>
                  <a:pt x="3645" y="16365"/>
                </a:cubicBezTo>
                <a:cubicBezTo>
                  <a:pt x="3667" y="16658"/>
                  <a:pt x="3861" y="16792"/>
                  <a:pt x="4287" y="16812"/>
                </a:cubicBezTo>
                <a:cubicBezTo>
                  <a:pt x="4600" y="16826"/>
                  <a:pt x="4918" y="16765"/>
                  <a:pt x="5484" y="16573"/>
                </a:cubicBezTo>
                <a:cubicBezTo>
                  <a:pt x="6133" y="16354"/>
                  <a:pt x="6281" y="16280"/>
                  <a:pt x="6585" y="16037"/>
                </a:cubicBezTo>
                <a:cubicBezTo>
                  <a:pt x="6875" y="15806"/>
                  <a:pt x="7070" y="15673"/>
                  <a:pt x="7431" y="15462"/>
                </a:cubicBezTo>
                <a:cubicBezTo>
                  <a:pt x="7831" y="15227"/>
                  <a:pt x="8055" y="15198"/>
                  <a:pt x="8352" y="15333"/>
                </a:cubicBezTo>
                <a:cubicBezTo>
                  <a:pt x="8601" y="15448"/>
                  <a:pt x="9061" y="15605"/>
                  <a:pt x="9327" y="15667"/>
                </a:cubicBezTo>
                <a:cubicBezTo>
                  <a:pt x="9647" y="15742"/>
                  <a:pt x="10202" y="15755"/>
                  <a:pt x="10908" y="15704"/>
                </a:cubicBezTo>
                <a:cubicBezTo>
                  <a:pt x="12009" y="15624"/>
                  <a:pt x="12268" y="15648"/>
                  <a:pt x="12474" y="15848"/>
                </a:cubicBezTo>
                <a:cubicBezTo>
                  <a:pt x="12615" y="15985"/>
                  <a:pt x="12648" y="16141"/>
                  <a:pt x="12628" y="16598"/>
                </a:cubicBezTo>
                <a:cubicBezTo>
                  <a:pt x="12593" y="17388"/>
                  <a:pt x="12462" y="17731"/>
                  <a:pt x="11868" y="18606"/>
                </a:cubicBezTo>
                <a:cubicBezTo>
                  <a:pt x="11342" y="19381"/>
                  <a:pt x="10980" y="20067"/>
                  <a:pt x="10857" y="20531"/>
                </a:cubicBezTo>
                <a:cubicBezTo>
                  <a:pt x="10839" y="20602"/>
                  <a:pt x="10823" y="20752"/>
                  <a:pt x="10822" y="20865"/>
                </a:cubicBezTo>
                <a:cubicBezTo>
                  <a:pt x="10817" y="21259"/>
                  <a:pt x="10988" y="21492"/>
                  <a:pt x="11316" y="21541"/>
                </a:cubicBezTo>
                <a:cubicBezTo>
                  <a:pt x="11693" y="21598"/>
                  <a:pt x="12055" y="21390"/>
                  <a:pt x="12409" y="20917"/>
                </a:cubicBezTo>
                <a:cubicBezTo>
                  <a:pt x="12661" y="20581"/>
                  <a:pt x="12812" y="20195"/>
                  <a:pt x="12983" y="19454"/>
                </a:cubicBezTo>
                <a:cubicBezTo>
                  <a:pt x="13228" y="18389"/>
                  <a:pt x="13458" y="17720"/>
                  <a:pt x="13962" y="16582"/>
                </a:cubicBezTo>
                <a:cubicBezTo>
                  <a:pt x="14139" y="16181"/>
                  <a:pt x="14232" y="15898"/>
                  <a:pt x="14230" y="15753"/>
                </a:cubicBezTo>
                <a:cubicBezTo>
                  <a:pt x="14229" y="15618"/>
                  <a:pt x="14141" y="15410"/>
                  <a:pt x="14048" y="15312"/>
                </a:cubicBezTo>
                <a:cubicBezTo>
                  <a:pt x="13779" y="15033"/>
                  <a:pt x="13092" y="14765"/>
                  <a:pt x="12277" y="14623"/>
                </a:cubicBezTo>
                <a:cubicBezTo>
                  <a:pt x="11939" y="14564"/>
                  <a:pt x="11881" y="14560"/>
                  <a:pt x="11542" y="14583"/>
                </a:cubicBezTo>
                <a:cubicBezTo>
                  <a:pt x="10981" y="14622"/>
                  <a:pt x="10768" y="14579"/>
                  <a:pt x="10606" y="14394"/>
                </a:cubicBezTo>
                <a:cubicBezTo>
                  <a:pt x="10552" y="14331"/>
                  <a:pt x="10546" y="14287"/>
                  <a:pt x="10546" y="14011"/>
                </a:cubicBezTo>
                <a:cubicBezTo>
                  <a:pt x="10546" y="13823"/>
                  <a:pt x="10560" y="13649"/>
                  <a:pt x="10585" y="13576"/>
                </a:cubicBezTo>
                <a:cubicBezTo>
                  <a:pt x="10641" y="13411"/>
                  <a:pt x="11125" y="12696"/>
                  <a:pt x="11280" y="12548"/>
                </a:cubicBezTo>
                <a:cubicBezTo>
                  <a:pt x="11470" y="12367"/>
                  <a:pt x="11878" y="12196"/>
                  <a:pt x="12786" y="11917"/>
                </a:cubicBezTo>
                <a:cubicBezTo>
                  <a:pt x="13510" y="11695"/>
                  <a:pt x="13925" y="11592"/>
                  <a:pt x="15962" y="11121"/>
                </a:cubicBezTo>
                <a:cubicBezTo>
                  <a:pt x="16487" y="11000"/>
                  <a:pt x="16770" y="11075"/>
                  <a:pt x="17234" y="11455"/>
                </a:cubicBezTo>
                <a:cubicBezTo>
                  <a:pt x="17620" y="11771"/>
                  <a:pt x="18530" y="12302"/>
                  <a:pt x="19055" y="12517"/>
                </a:cubicBezTo>
                <a:cubicBezTo>
                  <a:pt x="19444" y="12676"/>
                  <a:pt x="19621" y="12709"/>
                  <a:pt x="20145" y="12725"/>
                </a:cubicBezTo>
                <a:cubicBezTo>
                  <a:pt x="20796" y="12745"/>
                  <a:pt x="21192" y="12671"/>
                  <a:pt x="21432" y="12480"/>
                </a:cubicBezTo>
                <a:cubicBezTo>
                  <a:pt x="21535" y="12398"/>
                  <a:pt x="21600" y="12293"/>
                  <a:pt x="21600" y="12214"/>
                </a:cubicBezTo>
                <a:cubicBezTo>
                  <a:pt x="21600" y="12109"/>
                  <a:pt x="21508" y="11944"/>
                  <a:pt x="21428" y="11908"/>
                </a:cubicBezTo>
                <a:cubicBezTo>
                  <a:pt x="21312" y="11855"/>
                  <a:pt x="20654" y="11865"/>
                  <a:pt x="20367" y="11923"/>
                </a:cubicBezTo>
                <a:cubicBezTo>
                  <a:pt x="19936" y="12011"/>
                  <a:pt x="19932" y="12011"/>
                  <a:pt x="19629" y="11841"/>
                </a:cubicBezTo>
                <a:cubicBezTo>
                  <a:pt x="19305" y="11659"/>
                  <a:pt x="18709" y="11265"/>
                  <a:pt x="18044" y="10800"/>
                </a:cubicBezTo>
                <a:cubicBezTo>
                  <a:pt x="17378" y="10333"/>
                  <a:pt x="17286" y="10276"/>
                  <a:pt x="17044" y="10179"/>
                </a:cubicBezTo>
                <a:cubicBezTo>
                  <a:pt x="16737" y="10054"/>
                  <a:pt x="16562" y="10028"/>
                  <a:pt x="16173" y="10044"/>
                </a:cubicBezTo>
                <a:cubicBezTo>
                  <a:pt x="15911" y="10055"/>
                  <a:pt x="15725" y="10082"/>
                  <a:pt x="15313" y="10172"/>
                </a:cubicBezTo>
                <a:cubicBezTo>
                  <a:pt x="14802" y="10285"/>
                  <a:pt x="14321" y="10362"/>
                  <a:pt x="13764" y="10420"/>
                </a:cubicBezTo>
                <a:cubicBezTo>
                  <a:pt x="12956" y="10505"/>
                  <a:pt x="12915" y="10503"/>
                  <a:pt x="13090" y="10387"/>
                </a:cubicBezTo>
                <a:cubicBezTo>
                  <a:pt x="13823" y="9902"/>
                  <a:pt x="13884" y="9855"/>
                  <a:pt x="14051" y="9621"/>
                </a:cubicBezTo>
                <a:cubicBezTo>
                  <a:pt x="14185" y="9433"/>
                  <a:pt x="14239" y="9413"/>
                  <a:pt x="14614" y="9416"/>
                </a:cubicBezTo>
                <a:cubicBezTo>
                  <a:pt x="14969" y="9419"/>
                  <a:pt x="15196" y="9436"/>
                  <a:pt x="16155" y="9539"/>
                </a:cubicBezTo>
                <a:cubicBezTo>
                  <a:pt x="16692" y="9596"/>
                  <a:pt x="16928" y="9608"/>
                  <a:pt x="17539" y="9609"/>
                </a:cubicBezTo>
                <a:cubicBezTo>
                  <a:pt x="18242" y="9611"/>
                  <a:pt x="18285" y="9610"/>
                  <a:pt x="18485" y="9551"/>
                </a:cubicBezTo>
                <a:cubicBezTo>
                  <a:pt x="18648" y="9503"/>
                  <a:pt x="18730" y="9458"/>
                  <a:pt x="18851" y="9355"/>
                </a:cubicBezTo>
                <a:cubicBezTo>
                  <a:pt x="19126" y="9120"/>
                  <a:pt x="19201" y="8923"/>
                  <a:pt x="19062" y="8786"/>
                </a:cubicBezTo>
                <a:cubicBezTo>
                  <a:pt x="18961" y="8685"/>
                  <a:pt x="18830" y="8695"/>
                  <a:pt x="18277" y="8841"/>
                </a:cubicBezTo>
                <a:cubicBezTo>
                  <a:pt x="17638" y="9010"/>
                  <a:pt x="17414" y="9027"/>
                  <a:pt x="16725" y="8972"/>
                </a:cubicBezTo>
                <a:cubicBezTo>
                  <a:pt x="16419" y="8948"/>
                  <a:pt x="15942" y="8894"/>
                  <a:pt x="15661" y="8850"/>
                </a:cubicBezTo>
                <a:cubicBezTo>
                  <a:pt x="15021" y="8749"/>
                  <a:pt x="14252" y="8722"/>
                  <a:pt x="13911" y="8789"/>
                </a:cubicBezTo>
                <a:cubicBezTo>
                  <a:pt x="13608" y="8848"/>
                  <a:pt x="13219" y="9025"/>
                  <a:pt x="12553" y="9401"/>
                </a:cubicBezTo>
                <a:cubicBezTo>
                  <a:pt x="12229" y="9584"/>
                  <a:pt x="11932" y="9744"/>
                  <a:pt x="11893" y="9756"/>
                </a:cubicBezTo>
                <a:cubicBezTo>
                  <a:pt x="11855" y="9769"/>
                  <a:pt x="11825" y="9789"/>
                  <a:pt x="11825" y="9802"/>
                </a:cubicBezTo>
                <a:cubicBezTo>
                  <a:pt x="11825" y="9824"/>
                  <a:pt x="11333" y="10118"/>
                  <a:pt x="11105" y="10234"/>
                </a:cubicBezTo>
                <a:cubicBezTo>
                  <a:pt x="10936" y="10319"/>
                  <a:pt x="10459" y="10524"/>
                  <a:pt x="10427" y="10524"/>
                </a:cubicBezTo>
                <a:cubicBezTo>
                  <a:pt x="10412" y="10524"/>
                  <a:pt x="10372" y="10547"/>
                  <a:pt x="10338" y="10573"/>
                </a:cubicBezTo>
                <a:cubicBezTo>
                  <a:pt x="10190" y="10689"/>
                  <a:pt x="9046" y="11298"/>
                  <a:pt x="9019" y="11274"/>
                </a:cubicBezTo>
                <a:cubicBezTo>
                  <a:pt x="8973" y="11236"/>
                  <a:pt x="9025" y="11141"/>
                  <a:pt x="9105" y="11115"/>
                </a:cubicBezTo>
                <a:cubicBezTo>
                  <a:pt x="9198" y="11085"/>
                  <a:pt x="9196" y="11025"/>
                  <a:pt x="9101" y="10971"/>
                </a:cubicBezTo>
                <a:cubicBezTo>
                  <a:pt x="9060" y="10948"/>
                  <a:pt x="9026" y="10905"/>
                  <a:pt x="9026" y="10876"/>
                </a:cubicBezTo>
                <a:cubicBezTo>
                  <a:pt x="9026" y="10783"/>
                  <a:pt x="9097" y="10614"/>
                  <a:pt x="9162" y="10549"/>
                </a:cubicBezTo>
                <a:cubicBezTo>
                  <a:pt x="9287" y="10424"/>
                  <a:pt x="9298" y="10400"/>
                  <a:pt x="9341" y="10212"/>
                </a:cubicBezTo>
                <a:cubicBezTo>
                  <a:pt x="9365" y="10108"/>
                  <a:pt x="9393" y="9993"/>
                  <a:pt x="9402" y="9958"/>
                </a:cubicBezTo>
                <a:cubicBezTo>
                  <a:pt x="9425" y="9872"/>
                  <a:pt x="9533" y="9399"/>
                  <a:pt x="9717" y="8571"/>
                </a:cubicBezTo>
                <a:cubicBezTo>
                  <a:pt x="9801" y="8197"/>
                  <a:pt x="9874" y="7863"/>
                  <a:pt x="9882" y="7828"/>
                </a:cubicBezTo>
                <a:cubicBezTo>
                  <a:pt x="9891" y="7792"/>
                  <a:pt x="9906" y="7726"/>
                  <a:pt x="9915" y="7684"/>
                </a:cubicBezTo>
                <a:cubicBezTo>
                  <a:pt x="9924" y="7641"/>
                  <a:pt x="9991" y="7341"/>
                  <a:pt x="10065" y="7016"/>
                </a:cubicBezTo>
                <a:cubicBezTo>
                  <a:pt x="10139" y="6691"/>
                  <a:pt x="10226" y="6305"/>
                  <a:pt x="10259" y="6156"/>
                </a:cubicBezTo>
                <a:cubicBezTo>
                  <a:pt x="10310" y="5922"/>
                  <a:pt x="10459" y="5262"/>
                  <a:pt x="10757" y="3946"/>
                </a:cubicBezTo>
                <a:cubicBezTo>
                  <a:pt x="10800" y="3755"/>
                  <a:pt x="10848" y="3580"/>
                  <a:pt x="10865" y="3554"/>
                </a:cubicBezTo>
                <a:cubicBezTo>
                  <a:pt x="10881" y="3529"/>
                  <a:pt x="10934" y="3362"/>
                  <a:pt x="10979" y="3184"/>
                </a:cubicBezTo>
                <a:cubicBezTo>
                  <a:pt x="11028" y="2992"/>
                  <a:pt x="11079" y="2850"/>
                  <a:pt x="11105" y="2838"/>
                </a:cubicBezTo>
                <a:cubicBezTo>
                  <a:pt x="11128" y="2827"/>
                  <a:pt x="11225" y="2813"/>
                  <a:pt x="11320" y="2804"/>
                </a:cubicBezTo>
                <a:cubicBezTo>
                  <a:pt x="11583" y="2780"/>
                  <a:pt x="11852" y="2654"/>
                  <a:pt x="11943" y="2510"/>
                </a:cubicBezTo>
                <a:cubicBezTo>
                  <a:pt x="12050" y="2345"/>
                  <a:pt x="12046" y="2108"/>
                  <a:pt x="11936" y="1929"/>
                </a:cubicBezTo>
                <a:cubicBezTo>
                  <a:pt x="11842" y="1774"/>
                  <a:pt x="11623" y="1595"/>
                  <a:pt x="11417" y="1509"/>
                </a:cubicBezTo>
                <a:cubicBezTo>
                  <a:pt x="11196" y="1418"/>
                  <a:pt x="11181" y="1404"/>
                  <a:pt x="11241" y="1347"/>
                </a:cubicBezTo>
                <a:cubicBezTo>
                  <a:pt x="11269" y="1321"/>
                  <a:pt x="11334" y="1301"/>
                  <a:pt x="11384" y="1301"/>
                </a:cubicBezTo>
                <a:cubicBezTo>
                  <a:pt x="11510" y="1301"/>
                  <a:pt x="11721" y="1207"/>
                  <a:pt x="11793" y="1121"/>
                </a:cubicBezTo>
                <a:cubicBezTo>
                  <a:pt x="11826" y="1081"/>
                  <a:pt x="11870" y="990"/>
                  <a:pt x="11890" y="919"/>
                </a:cubicBezTo>
                <a:cubicBezTo>
                  <a:pt x="11971" y="618"/>
                  <a:pt x="11751" y="217"/>
                  <a:pt x="11420" y="59"/>
                </a:cubicBezTo>
                <a:cubicBezTo>
                  <a:pt x="11306" y="4"/>
                  <a:pt x="11263" y="-2"/>
                  <a:pt x="10875" y="0"/>
                </a:cubicBezTo>
                <a:close/>
                <a:moveTo>
                  <a:pt x="9678" y="4610"/>
                </a:moveTo>
                <a:cubicBezTo>
                  <a:pt x="9668" y="4590"/>
                  <a:pt x="9662" y="4596"/>
                  <a:pt x="9660" y="4626"/>
                </a:cubicBezTo>
                <a:cubicBezTo>
                  <a:pt x="9659" y="4653"/>
                  <a:pt x="9664" y="4668"/>
                  <a:pt x="9674" y="4659"/>
                </a:cubicBezTo>
                <a:cubicBezTo>
                  <a:pt x="9684" y="4651"/>
                  <a:pt x="9687" y="4629"/>
                  <a:pt x="9678" y="46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1" name="Shape 171"/>
          <p:cNvSpPr/>
          <p:nvPr/>
        </p:nvSpPr>
        <p:spPr>
          <a:xfrm>
            <a:off x="5070387" y="787595"/>
            <a:ext cx="355065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Blood </a:t>
            </a:r>
            <a:r>
              <a:rPr lang="en-AU" dirty="0"/>
              <a:t>d</a:t>
            </a:r>
            <a:r>
              <a:rPr dirty="0"/>
              <a:t>oping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20522" indent="-520522" defTabSz="578358">
              <a:spcBef>
                <a:spcPts val="1600"/>
              </a:spcBef>
              <a:defRPr sz="3564"/>
            </a:pPr>
            <a:r>
              <a:t>Despite the dangers some athletes still take performance enhancing drugs. Why?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Feel the </a:t>
            </a:r>
            <a:r>
              <a:rPr b="1">
                <a:solidFill>
                  <a:srgbClr val="FF40FF"/>
                </a:solidFill>
              </a:rPr>
              <a:t>pressure</a:t>
            </a:r>
            <a:r>
              <a:t> to win.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They want to be the </a:t>
            </a:r>
            <a:r>
              <a:rPr b="1">
                <a:solidFill>
                  <a:srgbClr val="FF40FF"/>
                </a:solidFill>
              </a:rPr>
              <a:t>best</a:t>
            </a:r>
            <a:r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To win </a:t>
            </a:r>
            <a:r>
              <a:rPr b="1">
                <a:solidFill>
                  <a:srgbClr val="FF40FF"/>
                </a:solidFill>
              </a:rPr>
              <a:t>prize money</a:t>
            </a:r>
            <a:r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To achieve </a:t>
            </a:r>
            <a:r>
              <a:rPr b="1">
                <a:solidFill>
                  <a:srgbClr val="FF40FF"/>
                </a:solidFill>
              </a:rPr>
              <a:t>fame and wealth.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Improve </a:t>
            </a:r>
            <a:r>
              <a:rPr b="1">
                <a:solidFill>
                  <a:srgbClr val="FF40FF"/>
                </a:solidFill>
              </a:rPr>
              <a:t>performance</a:t>
            </a:r>
            <a:r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To keep up with the </a:t>
            </a:r>
            <a:r>
              <a:rPr b="1">
                <a:solidFill>
                  <a:srgbClr val="FF40FF"/>
                </a:solidFill>
              </a:rPr>
              <a:t>competition</a:t>
            </a:r>
            <a:r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So they can </a:t>
            </a:r>
            <a:r>
              <a:rPr b="1">
                <a:solidFill>
                  <a:srgbClr val="FF40FF"/>
                </a:solidFill>
              </a:rPr>
              <a:t>train harder</a:t>
            </a:r>
            <a:r>
              <a:t> for longer.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t>Allows them to </a:t>
            </a:r>
            <a:r>
              <a:rPr b="1">
                <a:solidFill>
                  <a:srgbClr val="FF40FF"/>
                </a:solidFill>
              </a:rPr>
              <a:t>recover</a:t>
            </a:r>
            <a:r>
              <a:t> from injury quicker.</a:t>
            </a:r>
          </a:p>
        </p:txBody>
      </p:sp>
      <p:pic>
        <p:nvPicPr>
          <p:cNvPr id="174" name="Pills.jpg"/>
          <p:cNvPicPr>
            <a:picLocks noChangeAspect="1"/>
          </p:cNvPicPr>
          <p:nvPr/>
        </p:nvPicPr>
        <p:blipFill>
          <a:blip r:embed="rId2"/>
          <a:srcRect l="2670" t="5392" r="2843" b="3691"/>
          <a:stretch>
            <a:fillRect/>
          </a:stretch>
        </p:blipFill>
        <p:spPr>
          <a:xfrm>
            <a:off x="8460757" y="3706365"/>
            <a:ext cx="3366909" cy="3097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7" extrusionOk="0">
                <a:moveTo>
                  <a:pt x="14400" y="0"/>
                </a:moveTo>
                <a:cubicBezTo>
                  <a:pt x="14392" y="1"/>
                  <a:pt x="14253" y="11"/>
                  <a:pt x="14090" y="20"/>
                </a:cubicBezTo>
                <a:cubicBezTo>
                  <a:pt x="13598" y="45"/>
                  <a:pt x="13533" y="49"/>
                  <a:pt x="13313" y="75"/>
                </a:cubicBezTo>
                <a:cubicBezTo>
                  <a:pt x="13069" y="104"/>
                  <a:pt x="12778" y="129"/>
                  <a:pt x="12601" y="139"/>
                </a:cubicBezTo>
                <a:cubicBezTo>
                  <a:pt x="12534" y="142"/>
                  <a:pt x="12437" y="154"/>
                  <a:pt x="12388" y="163"/>
                </a:cubicBezTo>
                <a:cubicBezTo>
                  <a:pt x="12339" y="173"/>
                  <a:pt x="12263" y="182"/>
                  <a:pt x="12220" y="186"/>
                </a:cubicBezTo>
                <a:cubicBezTo>
                  <a:pt x="12177" y="189"/>
                  <a:pt x="12098" y="200"/>
                  <a:pt x="12042" y="211"/>
                </a:cubicBezTo>
                <a:cubicBezTo>
                  <a:pt x="11987" y="221"/>
                  <a:pt x="11903" y="232"/>
                  <a:pt x="11854" y="235"/>
                </a:cubicBezTo>
                <a:cubicBezTo>
                  <a:pt x="11779" y="240"/>
                  <a:pt x="11615" y="263"/>
                  <a:pt x="10963" y="357"/>
                </a:cubicBezTo>
                <a:cubicBezTo>
                  <a:pt x="10877" y="370"/>
                  <a:pt x="10736" y="393"/>
                  <a:pt x="10467" y="440"/>
                </a:cubicBezTo>
                <a:cubicBezTo>
                  <a:pt x="10397" y="453"/>
                  <a:pt x="10286" y="474"/>
                  <a:pt x="10221" y="490"/>
                </a:cubicBezTo>
                <a:cubicBezTo>
                  <a:pt x="10156" y="506"/>
                  <a:pt x="10091" y="521"/>
                  <a:pt x="10076" y="523"/>
                </a:cubicBezTo>
                <a:cubicBezTo>
                  <a:pt x="9984" y="541"/>
                  <a:pt x="9862" y="604"/>
                  <a:pt x="9804" y="662"/>
                </a:cubicBezTo>
                <a:cubicBezTo>
                  <a:pt x="9768" y="699"/>
                  <a:pt x="9717" y="733"/>
                  <a:pt x="9693" y="742"/>
                </a:cubicBezTo>
                <a:cubicBezTo>
                  <a:pt x="9590" y="777"/>
                  <a:pt x="9560" y="873"/>
                  <a:pt x="9548" y="1193"/>
                </a:cubicBezTo>
                <a:lnTo>
                  <a:pt x="9538" y="1492"/>
                </a:lnTo>
                <a:lnTo>
                  <a:pt x="9472" y="1497"/>
                </a:lnTo>
                <a:cubicBezTo>
                  <a:pt x="9312" y="1510"/>
                  <a:pt x="9090" y="1654"/>
                  <a:pt x="9014" y="1793"/>
                </a:cubicBezTo>
                <a:cubicBezTo>
                  <a:pt x="8977" y="1863"/>
                  <a:pt x="8967" y="1925"/>
                  <a:pt x="8964" y="2117"/>
                </a:cubicBezTo>
                <a:cubicBezTo>
                  <a:pt x="8960" y="2333"/>
                  <a:pt x="8963" y="2358"/>
                  <a:pt x="9002" y="2369"/>
                </a:cubicBezTo>
                <a:cubicBezTo>
                  <a:pt x="9035" y="2379"/>
                  <a:pt x="9037" y="2387"/>
                  <a:pt x="9017" y="2413"/>
                </a:cubicBezTo>
                <a:cubicBezTo>
                  <a:pt x="8997" y="2440"/>
                  <a:pt x="9005" y="2462"/>
                  <a:pt x="9052" y="2510"/>
                </a:cubicBezTo>
                <a:cubicBezTo>
                  <a:pt x="9165" y="2624"/>
                  <a:pt x="9431" y="2787"/>
                  <a:pt x="9456" y="2759"/>
                </a:cubicBezTo>
                <a:cubicBezTo>
                  <a:pt x="9463" y="2752"/>
                  <a:pt x="9481" y="2758"/>
                  <a:pt x="9497" y="2773"/>
                </a:cubicBezTo>
                <a:cubicBezTo>
                  <a:pt x="9519" y="2793"/>
                  <a:pt x="9528" y="2880"/>
                  <a:pt x="9528" y="3108"/>
                </a:cubicBezTo>
                <a:cubicBezTo>
                  <a:pt x="9528" y="3391"/>
                  <a:pt x="9530" y="3426"/>
                  <a:pt x="9583" y="3542"/>
                </a:cubicBezTo>
                <a:cubicBezTo>
                  <a:pt x="9615" y="3612"/>
                  <a:pt x="9669" y="3688"/>
                  <a:pt x="9700" y="3711"/>
                </a:cubicBezTo>
                <a:cubicBezTo>
                  <a:pt x="9732" y="3734"/>
                  <a:pt x="9799" y="3800"/>
                  <a:pt x="9850" y="3855"/>
                </a:cubicBezTo>
                <a:cubicBezTo>
                  <a:pt x="9993" y="4010"/>
                  <a:pt x="10033" y="4029"/>
                  <a:pt x="10191" y="4029"/>
                </a:cubicBezTo>
                <a:cubicBezTo>
                  <a:pt x="10269" y="4030"/>
                  <a:pt x="10339" y="4036"/>
                  <a:pt x="10346" y="4043"/>
                </a:cubicBezTo>
                <a:cubicBezTo>
                  <a:pt x="10364" y="4064"/>
                  <a:pt x="10391" y="4059"/>
                  <a:pt x="10406" y="4032"/>
                </a:cubicBezTo>
                <a:cubicBezTo>
                  <a:pt x="10415" y="4016"/>
                  <a:pt x="10433" y="4017"/>
                  <a:pt x="10460" y="4032"/>
                </a:cubicBezTo>
                <a:cubicBezTo>
                  <a:pt x="10482" y="4045"/>
                  <a:pt x="10561" y="4050"/>
                  <a:pt x="10633" y="4043"/>
                </a:cubicBezTo>
                <a:cubicBezTo>
                  <a:pt x="10705" y="4037"/>
                  <a:pt x="10882" y="4027"/>
                  <a:pt x="11029" y="4021"/>
                </a:cubicBezTo>
                <a:cubicBezTo>
                  <a:pt x="11354" y="4007"/>
                  <a:pt x="11531" y="3990"/>
                  <a:pt x="11575" y="3968"/>
                </a:cubicBezTo>
                <a:cubicBezTo>
                  <a:pt x="11593" y="3960"/>
                  <a:pt x="11720" y="3950"/>
                  <a:pt x="11857" y="3946"/>
                </a:cubicBezTo>
                <a:cubicBezTo>
                  <a:pt x="11994" y="3943"/>
                  <a:pt x="12121" y="3932"/>
                  <a:pt x="12136" y="3921"/>
                </a:cubicBezTo>
                <a:cubicBezTo>
                  <a:pt x="12152" y="3911"/>
                  <a:pt x="12250" y="3899"/>
                  <a:pt x="12352" y="3897"/>
                </a:cubicBezTo>
                <a:cubicBezTo>
                  <a:pt x="12455" y="3894"/>
                  <a:pt x="12548" y="3883"/>
                  <a:pt x="12561" y="3869"/>
                </a:cubicBezTo>
                <a:cubicBezTo>
                  <a:pt x="12573" y="3855"/>
                  <a:pt x="12595" y="3846"/>
                  <a:pt x="12609" y="3852"/>
                </a:cubicBezTo>
                <a:cubicBezTo>
                  <a:pt x="12644" y="3867"/>
                  <a:pt x="13821" y="3724"/>
                  <a:pt x="13905" y="3695"/>
                </a:cubicBezTo>
                <a:cubicBezTo>
                  <a:pt x="13982" y="3667"/>
                  <a:pt x="14184" y="3633"/>
                  <a:pt x="14215" y="3642"/>
                </a:cubicBezTo>
                <a:cubicBezTo>
                  <a:pt x="14252" y="3652"/>
                  <a:pt x="14524" y="3591"/>
                  <a:pt x="14606" y="3553"/>
                </a:cubicBezTo>
                <a:cubicBezTo>
                  <a:pt x="14649" y="3534"/>
                  <a:pt x="14718" y="3513"/>
                  <a:pt x="14761" y="3509"/>
                </a:cubicBezTo>
                <a:cubicBezTo>
                  <a:pt x="14810" y="3504"/>
                  <a:pt x="14855" y="3479"/>
                  <a:pt x="14883" y="3443"/>
                </a:cubicBezTo>
                <a:cubicBezTo>
                  <a:pt x="14907" y="3411"/>
                  <a:pt x="14964" y="3365"/>
                  <a:pt x="15007" y="3343"/>
                </a:cubicBezTo>
                <a:cubicBezTo>
                  <a:pt x="15124" y="3284"/>
                  <a:pt x="15141" y="3230"/>
                  <a:pt x="15162" y="2906"/>
                </a:cubicBezTo>
                <a:cubicBezTo>
                  <a:pt x="15190" y="2462"/>
                  <a:pt x="15197" y="2434"/>
                  <a:pt x="15287" y="2394"/>
                </a:cubicBezTo>
                <a:cubicBezTo>
                  <a:pt x="15328" y="2375"/>
                  <a:pt x="15368" y="2345"/>
                  <a:pt x="15375" y="2325"/>
                </a:cubicBezTo>
                <a:cubicBezTo>
                  <a:pt x="15383" y="2304"/>
                  <a:pt x="15427" y="2263"/>
                  <a:pt x="15475" y="2233"/>
                </a:cubicBezTo>
                <a:cubicBezTo>
                  <a:pt x="15603" y="2154"/>
                  <a:pt x="15750" y="1900"/>
                  <a:pt x="15698" y="1843"/>
                </a:cubicBezTo>
                <a:cubicBezTo>
                  <a:pt x="15686" y="1830"/>
                  <a:pt x="15682" y="1803"/>
                  <a:pt x="15688" y="1785"/>
                </a:cubicBezTo>
                <a:cubicBezTo>
                  <a:pt x="15704" y="1738"/>
                  <a:pt x="15540" y="1518"/>
                  <a:pt x="15467" y="1489"/>
                </a:cubicBezTo>
                <a:cubicBezTo>
                  <a:pt x="15433" y="1476"/>
                  <a:pt x="15406" y="1452"/>
                  <a:pt x="15406" y="1439"/>
                </a:cubicBezTo>
                <a:cubicBezTo>
                  <a:pt x="15406" y="1426"/>
                  <a:pt x="15361" y="1388"/>
                  <a:pt x="15307" y="1353"/>
                </a:cubicBezTo>
                <a:lnTo>
                  <a:pt x="15210" y="1290"/>
                </a:lnTo>
                <a:lnTo>
                  <a:pt x="15210" y="977"/>
                </a:lnTo>
                <a:lnTo>
                  <a:pt x="15210" y="664"/>
                </a:lnTo>
                <a:lnTo>
                  <a:pt x="15129" y="515"/>
                </a:lnTo>
                <a:cubicBezTo>
                  <a:pt x="15084" y="434"/>
                  <a:pt x="15026" y="356"/>
                  <a:pt x="14999" y="341"/>
                </a:cubicBezTo>
                <a:cubicBezTo>
                  <a:pt x="14973" y="325"/>
                  <a:pt x="14897" y="254"/>
                  <a:pt x="14832" y="183"/>
                </a:cubicBezTo>
                <a:cubicBezTo>
                  <a:pt x="14767" y="111"/>
                  <a:pt x="14706" y="54"/>
                  <a:pt x="14697" y="53"/>
                </a:cubicBezTo>
                <a:cubicBezTo>
                  <a:pt x="14689" y="52"/>
                  <a:pt x="14663" y="43"/>
                  <a:pt x="14639" y="36"/>
                </a:cubicBezTo>
                <a:cubicBezTo>
                  <a:pt x="14614" y="29"/>
                  <a:pt x="14564" y="20"/>
                  <a:pt x="14527" y="17"/>
                </a:cubicBezTo>
                <a:cubicBezTo>
                  <a:pt x="14490" y="14"/>
                  <a:pt x="14450" y="9"/>
                  <a:pt x="14438" y="6"/>
                </a:cubicBezTo>
                <a:cubicBezTo>
                  <a:pt x="14426" y="2"/>
                  <a:pt x="14408" y="-1"/>
                  <a:pt x="14400" y="0"/>
                </a:cubicBezTo>
                <a:close/>
                <a:moveTo>
                  <a:pt x="5844" y="224"/>
                </a:moveTo>
                <a:cubicBezTo>
                  <a:pt x="5755" y="222"/>
                  <a:pt x="5651" y="230"/>
                  <a:pt x="5519" y="246"/>
                </a:cubicBezTo>
                <a:cubicBezTo>
                  <a:pt x="5414" y="260"/>
                  <a:pt x="5173" y="289"/>
                  <a:pt x="4983" y="310"/>
                </a:cubicBezTo>
                <a:cubicBezTo>
                  <a:pt x="3982" y="422"/>
                  <a:pt x="3747" y="456"/>
                  <a:pt x="3687" y="498"/>
                </a:cubicBezTo>
                <a:cubicBezTo>
                  <a:pt x="3656" y="521"/>
                  <a:pt x="3536" y="547"/>
                  <a:pt x="3390" y="562"/>
                </a:cubicBezTo>
                <a:cubicBezTo>
                  <a:pt x="3255" y="576"/>
                  <a:pt x="3060" y="598"/>
                  <a:pt x="2956" y="612"/>
                </a:cubicBezTo>
                <a:cubicBezTo>
                  <a:pt x="2851" y="625"/>
                  <a:pt x="2675" y="646"/>
                  <a:pt x="2564" y="659"/>
                </a:cubicBezTo>
                <a:cubicBezTo>
                  <a:pt x="2454" y="672"/>
                  <a:pt x="2175" y="706"/>
                  <a:pt x="1942" y="734"/>
                </a:cubicBezTo>
                <a:cubicBezTo>
                  <a:pt x="1344" y="803"/>
                  <a:pt x="1310" y="808"/>
                  <a:pt x="1175" y="858"/>
                </a:cubicBezTo>
                <a:cubicBezTo>
                  <a:pt x="930" y="949"/>
                  <a:pt x="746" y="1124"/>
                  <a:pt x="639" y="1364"/>
                </a:cubicBezTo>
                <a:cubicBezTo>
                  <a:pt x="612" y="1425"/>
                  <a:pt x="582" y="1488"/>
                  <a:pt x="573" y="1508"/>
                </a:cubicBezTo>
                <a:cubicBezTo>
                  <a:pt x="563" y="1528"/>
                  <a:pt x="555" y="1628"/>
                  <a:pt x="552" y="1727"/>
                </a:cubicBezTo>
                <a:cubicBezTo>
                  <a:pt x="547" y="1927"/>
                  <a:pt x="541" y="1946"/>
                  <a:pt x="489" y="1946"/>
                </a:cubicBezTo>
                <a:cubicBezTo>
                  <a:pt x="362" y="1946"/>
                  <a:pt x="37" y="2237"/>
                  <a:pt x="37" y="2350"/>
                </a:cubicBezTo>
                <a:cubicBezTo>
                  <a:pt x="37" y="2380"/>
                  <a:pt x="26" y="2411"/>
                  <a:pt x="14" y="2419"/>
                </a:cubicBezTo>
                <a:cubicBezTo>
                  <a:pt x="-21" y="2442"/>
                  <a:pt x="17" y="2560"/>
                  <a:pt x="75" y="2610"/>
                </a:cubicBezTo>
                <a:cubicBezTo>
                  <a:pt x="103" y="2634"/>
                  <a:pt x="126" y="2668"/>
                  <a:pt x="126" y="2687"/>
                </a:cubicBezTo>
                <a:cubicBezTo>
                  <a:pt x="126" y="2706"/>
                  <a:pt x="136" y="2723"/>
                  <a:pt x="148" y="2723"/>
                </a:cubicBezTo>
                <a:cubicBezTo>
                  <a:pt x="161" y="2723"/>
                  <a:pt x="179" y="2740"/>
                  <a:pt x="187" y="2762"/>
                </a:cubicBezTo>
                <a:cubicBezTo>
                  <a:pt x="204" y="2812"/>
                  <a:pt x="352" y="2963"/>
                  <a:pt x="385" y="2964"/>
                </a:cubicBezTo>
                <a:cubicBezTo>
                  <a:pt x="398" y="2964"/>
                  <a:pt x="426" y="2987"/>
                  <a:pt x="448" y="3014"/>
                </a:cubicBezTo>
                <a:cubicBezTo>
                  <a:pt x="470" y="3040"/>
                  <a:pt x="502" y="3064"/>
                  <a:pt x="517" y="3064"/>
                </a:cubicBezTo>
                <a:cubicBezTo>
                  <a:pt x="531" y="3064"/>
                  <a:pt x="561" y="3084"/>
                  <a:pt x="583" y="3111"/>
                </a:cubicBezTo>
                <a:cubicBezTo>
                  <a:pt x="619" y="3154"/>
                  <a:pt x="621" y="3173"/>
                  <a:pt x="598" y="3282"/>
                </a:cubicBezTo>
                <a:cubicBezTo>
                  <a:pt x="584" y="3350"/>
                  <a:pt x="573" y="3454"/>
                  <a:pt x="573" y="3512"/>
                </a:cubicBezTo>
                <a:cubicBezTo>
                  <a:pt x="573" y="3570"/>
                  <a:pt x="562" y="3625"/>
                  <a:pt x="550" y="3634"/>
                </a:cubicBezTo>
                <a:cubicBezTo>
                  <a:pt x="538" y="3642"/>
                  <a:pt x="527" y="3675"/>
                  <a:pt x="527" y="3708"/>
                </a:cubicBezTo>
                <a:cubicBezTo>
                  <a:pt x="527" y="3743"/>
                  <a:pt x="537" y="3761"/>
                  <a:pt x="550" y="3753"/>
                </a:cubicBezTo>
                <a:cubicBezTo>
                  <a:pt x="579" y="3733"/>
                  <a:pt x="640" y="3889"/>
                  <a:pt x="626" y="3949"/>
                </a:cubicBezTo>
                <a:cubicBezTo>
                  <a:pt x="609" y="4022"/>
                  <a:pt x="735" y="4208"/>
                  <a:pt x="878" y="4317"/>
                </a:cubicBezTo>
                <a:cubicBezTo>
                  <a:pt x="999" y="4410"/>
                  <a:pt x="1166" y="4480"/>
                  <a:pt x="1317" y="4500"/>
                </a:cubicBezTo>
                <a:cubicBezTo>
                  <a:pt x="1410" y="4512"/>
                  <a:pt x="1438" y="4510"/>
                  <a:pt x="2343" y="4406"/>
                </a:cubicBezTo>
                <a:cubicBezTo>
                  <a:pt x="2728" y="4362"/>
                  <a:pt x="2934" y="4328"/>
                  <a:pt x="2958" y="4306"/>
                </a:cubicBezTo>
                <a:cubicBezTo>
                  <a:pt x="2985" y="4281"/>
                  <a:pt x="3029" y="4277"/>
                  <a:pt x="3128" y="4289"/>
                </a:cubicBezTo>
                <a:cubicBezTo>
                  <a:pt x="3202" y="4299"/>
                  <a:pt x="3277" y="4298"/>
                  <a:pt x="3293" y="4287"/>
                </a:cubicBezTo>
                <a:cubicBezTo>
                  <a:pt x="3310" y="4276"/>
                  <a:pt x="3355" y="4269"/>
                  <a:pt x="3395" y="4273"/>
                </a:cubicBezTo>
                <a:cubicBezTo>
                  <a:pt x="3435" y="4277"/>
                  <a:pt x="3479" y="4272"/>
                  <a:pt x="3494" y="4262"/>
                </a:cubicBezTo>
                <a:cubicBezTo>
                  <a:pt x="3509" y="4252"/>
                  <a:pt x="3565" y="4245"/>
                  <a:pt x="3616" y="4248"/>
                </a:cubicBezTo>
                <a:cubicBezTo>
                  <a:pt x="3667" y="4251"/>
                  <a:pt x="3715" y="4243"/>
                  <a:pt x="3723" y="4229"/>
                </a:cubicBezTo>
                <a:cubicBezTo>
                  <a:pt x="3733" y="4211"/>
                  <a:pt x="3758" y="4215"/>
                  <a:pt x="3802" y="4240"/>
                </a:cubicBezTo>
                <a:cubicBezTo>
                  <a:pt x="3857" y="4271"/>
                  <a:pt x="3866" y="4271"/>
                  <a:pt x="3890" y="4240"/>
                </a:cubicBezTo>
                <a:cubicBezTo>
                  <a:pt x="3922" y="4198"/>
                  <a:pt x="3994" y="4191"/>
                  <a:pt x="4015" y="4229"/>
                </a:cubicBezTo>
                <a:cubicBezTo>
                  <a:pt x="4024" y="4245"/>
                  <a:pt x="4038" y="4238"/>
                  <a:pt x="4056" y="4212"/>
                </a:cubicBezTo>
                <a:cubicBezTo>
                  <a:pt x="4078" y="4178"/>
                  <a:pt x="4101" y="4176"/>
                  <a:pt x="4172" y="4193"/>
                </a:cubicBezTo>
                <a:cubicBezTo>
                  <a:pt x="4264" y="4215"/>
                  <a:pt x="4580" y="4212"/>
                  <a:pt x="4665" y="4190"/>
                </a:cubicBezTo>
                <a:cubicBezTo>
                  <a:pt x="4693" y="4183"/>
                  <a:pt x="4711" y="4165"/>
                  <a:pt x="4708" y="4148"/>
                </a:cubicBezTo>
                <a:cubicBezTo>
                  <a:pt x="4705" y="4129"/>
                  <a:pt x="4734" y="4116"/>
                  <a:pt x="4792" y="4115"/>
                </a:cubicBezTo>
                <a:cubicBezTo>
                  <a:pt x="4841" y="4115"/>
                  <a:pt x="4901" y="4107"/>
                  <a:pt x="4922" y="4096"/>
                </a:cubicBezTo>
                <a:cubicBezTo>
                  <a:pt x="4943" y="4085"/>
                  <a:pt x="4992" y="4089"/>
                  <a:pt x="5031" y="4104"/>
                </a:cubicBezTo>
                <a:cubicBezTo>
                  <a:pt x="5119" y="4138"/>
                  <a:pt x="5117" y="4137"/>
                  <a:pt x="5102" y="4096"/>
                </a:cubicBezTo>
                <a:cubicBezTo>
                  <a:pt x="5087" y="4052"/>
                  <a:pt x="5133" y="4021"/>
                  <a:pt x="5168" y="4052"/>
                </a:cubicBezTo>
                <a:cubicBezTo>
                  <a:pt x="5183" y="4064"/>
                  <a:pt x="5226" y="4084"/>
                  <a:pt x="5265" y="4093"/>
                </a:cubicBezTo>
                <a:cubicBezTo>
                  <a:pt x="5363" y="4116"/>
                  <a:pt x="5785" y="4062"/>
                  <a:pt x="5847" y="4018"/>
                </a:cubicBezTo>
                <a:cubicBezTo>
                  <a:pt x="5875" y="3999"/>
                  <a:pt x="5954" y="3979"/>
                  <a:pt x="6024" y="3974"/>
                </a:cubicBezTo>
                <a:cubicBezTo>
                  <a:pt x="6192" y="3963"/>
                  <a:pt x="6189" y="3963"/>
                  <a:pt x="6174" y="3938"/>
                </a:cubicBezTo>
                <a:cubicBezTo>
                  <a:pt x="6158" y="3910"/>
                  <a:pt x="6310" y="3812"/>
                  <a:pt x="6347" y="3827"/>
                </a:cubicBezTo>
                <a:cubicBezTo>
                  <a:pt x="6381" y="3841"/>
                  <a:pt x="6524" y="3697"/>
                  <a:pt x="6507" y="3667"/>
                </a:cubicBezTo>
                <a:cubicBezTo>
                  <a:pt x="6500" y="3655"/>
                  <a:pt x="6529" y="3595"/>
                  <a:pt x="6571" y="3531"/>
                </a:cubicBezTo>
                <a:cubicBezTo>
                  <a:pt x="6676" y="3367"/>
                  <a:pt x="6720" y="3208"/>
                  <a:pt x="6720" y="2989"/>
                </a:cubicBezTo>
                <a:cubicBezTo>
                  <a:pt x="6720" y="2824"/>
                  <a:pt x="6725" y="2794"/>
                  <a:pt x="6774" y="2737"/>
                </a:cubicBezTo>
                <a:cubicBezTo>
                  <a:pt x="6820" y="2682"/>
                  <a:pt x="6837" y="2677"/>
                  <a:pt x="6873" y="2701"/>
                </a:cubicBezTo>
                <a:cubicBezTo>
                  <a:pt x="6928" y="2739"/>
                  <a:pt x="6987" y="2711"/>
                  <a:pt x="6987" y="2648"/>
                </a:cubicBezTo>
                <a:cubicBezTo>
                  <a:pt x="6987" y="2621"/>
                  <a:pt x="7002" y="2594"/>
                  <a:pt x="7020" y="2588"/>
                </a:cubicBezTo>
                <a:cubicBezTo>
                  <a:pt x="7039" y="2581"/>
                  <a:pt x="7072" y="2569"/>
                  <a:pt x="7094" y="2560"/>
                </a:cubicBezTo>
                <a:cubicBezTo>
                  <a:pt x="7115" y="2551"/>
                  <a:pt x="7143" y="2547"/>
                  <a:pt x="7157" y="2549"/>
                </a:cubicBezTo>
                <a:cubicBezTo>
                  <a:pt x="7171" y="2551"/>
                  <a:pt x="7188" y="2536"/>
                  <a:pt x="7195" y="2516"/>
                </a:cubicBezTo>
                <a:cubicBezTo>
                  <a:pt x="7203" y="2495"/>
                  <a:pt x="7224" y="2480"/>
                  <a:pt x="7244" y="2480"/>
                </a:cubicBezTo>
                <a:cubicBezTo>
                  <a:pt x="7266" y="2480"/>
                  <a:pt x="7277" y="2468"/>
                  <a:pt x="7269" y="2446"/>
                </a:cubicBezTo>
                <a:cubicBezTo>
                  <a:pt x="7262" y="2426"/>
                  <a:pt x="7279" y="2395"/>
                  <a:pt x="7312" y="2372"/>
                </a:cubicBezTo>
                <a:cubicBezTo>
                  <a:pt x="7343" y="2350"/>
                  <a:pt x="7363" y="2324"/>
                  <a:pt x="7355" y="2316"/>
                </a:cubicBezTo>
                <a:cubicBezTo>
                  <a:pt x="7348" y="2309"/>
                  <a:pt x="7355" y="2289"/>
                  <a:pt x="7368" y="2272"/>
                </a:cubicBezTo>
                <a:cubicBezTo>
                  <a:pt x="7384" y="2251"/>
                  <a:pt x="7382" y="2236"/>
                  <a:pt x="7366" y="2225"/>
                </a:cubicBezTo>
                <a:cubicBezTo>
                  <a:pt x="7353" y="2216"/>
                  <a:pt x="7343" y="2178"/>
                  <a:pt x="7343" y="2139"/>
                </a:cubicBezTo>
                <a:cubicBezTo>
                  <a:pt x="7343" y="2090"/>
                  <a:pt x="7324" y="2055"/>
                  <a:pt x="7277" y="2018"/>
                </a:cubicBezTo>
                <a:cubicBezTo>
                  <a:pt x="7235" y="1986"/>
                  <a:pt x="7211" y="1944"/>
                  <a:pt x="7211" y="1910"/>
                </a:cubicBezTo>
                <a:cubicBezTo>
                  <a:pt x="7211" y="1873"/>
                  <a:pt x="7193" y="1849"/>
                  <a:pt x="7162" y="1840"/>
                </a:cubicBezTo>
                <a:cubicBezTo>
                  <a:pt x="7135" y="1833"/>
                  <a:pt x="7123" y="1818"/>
                  <a:pt x="7132" y="1802"/>
                </a:cubicBezTo>
                <a:cubicBezTo>
                  <a:pt x="7150" y="1770"/>
                  <a:pt x="7081" y="1706"/>
                  <a:pt x="7028" y="1705"/>
                </a:cubicBezTo>
                <a:cubicBezTo>
                  <a:pt x="7008" y="1704"/>
                  <a:pt x="6980" y="1687"/>
                  <a:pt x="6964" y="1666"/>
                </a:cubicBezTo>
                <a:cubicBezTo>
                  <a:pt x="6946" y="1642"/>
                  <a:pt x="6910" y="1629"/>
                  <a:pt x="6870" y="1636"/>
                </a:cubicBezTo>
                <a:cubicBezTo>
                  <a:pt x="6782" y="1650"/>
                  <a:pt x="6762" y="1612"/>
                  <a:pt x="6789" y="1483"/>
                </a:cubicBezTo>
                <a:cubicBezTo>
                  <a:pt x="6828" y="1302"/>
                  <a:pt x="6796" y="987"/>
                  <a:pt x="6720" y="811"/>
                </a:cubicBezTo>
                <a:cubicBezTo>
                  <a:pt x="6607" y="548"/>
                  <a:pt x="6369" y="341"/>
                  <a:pt x="6085" y="260"/>
                </a:cubicBezTo>
                <a:cubicBezTo>
                  <a:pt x="6009" y="239"/>
                  <a:pt x="5933" y="226"/>
                  <a:pt x="5844" y="224"/>
                </a:cubicBezTo>
                <a:close/>
                <a:moveTo>
                  <a:pt x="19199" y="709"/>
                </a:moveTo>
                <a:cubicBezTo>
                  <a:pt x="18947" y="707"/>
                  <a:pt x="18693" y="712"/>
                  <a:pt x="18665" y="728"/>
                </a:cubicBezTo>
                <a:cubicBezTo>
                  <a:pt x="18643" y="741"/>
                  <a:pt x="18582" y="752"/>
                  <a:pt x="18528" y="753"/>
                </a:cubicBezTo>
                <a:cubicBezTo>
                  <a:pt x="18474" y="754"/>
                  <a:pt x="18419" y="766"/>
                  <a:pt x="18406" y="781"/>
                </a:cubicBezTo>
                <a:cubicBezTo>
                  <a:pt x="18393" y="795"/>
                  <a:pt x="18349" y="805"/>
                  <a:pt x="18310" y="805"/>
                </a:cubicBezTo>
                <a:cubicBezTo>
                  <a:pt x="18270" y="805"/>
                  <a:pt x="18233" y="817"/>
                  <a:pt x="18226" y="830"/>
                </a:cubicBezTo>
                <a:cubicBezTo>
                  <a:pt x="18218" y="844"/>
                  <a:pt x="18187" y="855"/>
                  <a:pt x="18157" y="855"/>
                </a:cubicBezTo>
                <a:cubicBezTo>
                  <a:pt x="18127" y="855"/>
                  <a:pt x="18084" y="863"/>
                  <a:pt x="18063" y="875"/>
                </a:cubicBezTo>
                <a:cubicBezTo>
                  <a:pt x="18042" y="887"/>
                  <a:pt x="17953" y="933"/>
                  <a:pt x="17868" y="977"/>
                </a:cubicBezTo>
                <a:cubicBezTo>
                  <a:pt x="17659" y="1085"/>
                  <a:pt x="17491" y="1207"/>
                  <a:pt x="17459" y="1273"/>
                </a:cubicBezTo>
                <a:cubicBezTo>
                  <a:pt x="17444" y="1303"/>
                  <a:pt x="17429" y="1361"/>
                  <a:pt x="17426" y="1400"/>
                </a:cubicBezTo>
                <a:cubicBezTo>
                  <a:pt x="17422" y="1440"/>
                  <a:pt x="17408" y="1473"/>
                  <a:pt x="17395" y="1478"/>
                </a:cubicBezTo>
                <a:cubicBezTo>
                  <a:pt x="17382" y="1483"/>
                  <a:pt x="17376" y="1507"/>
                  <a:pt x="17382" y="1533"/>
                </a:cubicBezTo>
                <a:cubicBezTo>
                  <a:pt x="17390" y="1567"/>
                  <a:pt x="17379" y="1589"/>
                  <a:pt x="17339" y="1605"/>
                </a:cubicBezTo>
                <a:cubicBezTo>
                  <a:pt x="17309" y="1618"/>
                  <a:pt x="17246" y="1669"/>
                  <a:pt x="17202" y="1719"/>
                </a:cubicBezTo>
                <a:cubicBezTo>
                  <a:pt x="17103" y="1830"/>
                  <a:pt x="17097" y="1928"/>
                  <a:pt x="17179" y="2070"/>
                </a:cubicBezTo>
                <a:cubicBezTo>
                  <a:pt x="17231" y="2159"/>
                  <a:pt x="17368" y="2275"/>
                  <a:pt x="17423" y="2275"/>
                </a:cubicBezTo>
                <a:cubicBezTo>
                  <a:pt x="17436" y="2275"/>
                  <a:pt x="17447" y="2373"/>
                  <a:pt x="17451" y="2505"/>
                </a:cubicBezTo>
                <a:cubicBezTo>
                  <a:pt x="17455" y="2631"/>
                  <a:pt x="17471" y="2747"/>
                  <a:pt x="17484" y="2765"/>
                </a:cubicBezTo>
                <a:cubicBezTo>
                  <a:pt x="17497" y="2782"/>
                  <a:pt x="17563" y="2825"/>
                  <a:pt x="17631" y="2859"/>
                </a:cubicBezTo>
                <a:cubicBezTo>
                  <a:pt x="17700" y="2892"/>
                  <a:pt x="17775" y="2929"/>
                  <a:pt x="17796" y="2942"/>
                </a:cubicBezTo>
                <a:cubicBezTo>
                  <a:pt x="17818" y="2954"/>
                  <a:pt x="17851" y="2967"/>
                  <a:pt x="17873" y="2967"/>
                </a:cubicBezTo>
                <a:cubicBezTo>
                  <a:pt x="17894" y="2967"/>
                  <a:pt x="17957" y="2983"/>
                  <a:pt x="18010" y="3003"/>
                </a:cubicBezTo>
                <a:cubicBezTo>
                  <a:pt x="18063" y="3023"/>
                  <a:pt x="18114" y="3032"/>
                  <a:pt x="18124" y="3025"/>
                </a:cubicBezTo>
                <a:cubicBezTo>
                  <a:pt x="18135" y="3018"/>
                  <a:pt x="18150" y="3023"/>
                  <a:pt x="18157" y="3036"/>
                </a:cubicBezTo>
                <a:cubicBezTo>
                  <a:pt x="18172" y="3061"/>
                  <a:pt x="18935" y="3055"/>
                  <a:pt x="19092" y="3028"/>
                </a:cubicBezTo>
                <a:cubicBezTo>
                  <a:pt x="19141" y="3019"/>
                  <a:pt x="19211" y="3012"/>
                  <a:pt x="19244" y="3011"/>
                </a:cubicBezTo>
                <a:cubicBezTo>
                  <a:pt x="19278" y="3010"/>
                  <a:pt x="19311" y="3001"/>
                  <a:pt x="19318" y="2989"/>
                </a:cubicBezTo>
                <a:cubicBezTo>
                  <a:pt x="19325" y="2976"/>
                  <a:pt x="19366" y="2964"/>
                  <a:pt x="19412" y="2964"/>
                </a:cubicBezTo>
                <a:cubicBezTo>
                  <a:pt x="19458" y="2964"/>
                  <a:pt x="19507" y="2954"/>
                  <a:pt x="19519" y="2942"/>
                </a:cubicBezTo>
                <a:cubicBezTo>
                  <a:pt x="19530" y="2929"/>
                  <a:pt x="19594" y="2911"/>
                  <a:pt x="19661" y="2903"/>
                </a:cubicBezTo>
                <a:cubicBezTo>
                  <a:pt x="19733" y="2894"/>
                  <a:pt x="19790" y="2874"/>
                  <a:pt x="19801" y="2853"/>
                </a:cubicBezTo>
                <a:cubicBezTo>
                  <a:pt x="19811" y="2834"/>
                  <a:pt x="19828" y="2824"/>
                  <a:pt x="19839" y="2831"/>
                </a:cubicBezTo>
                <a:cubicBezTo>
                  <a:pt x="19861" y="2846"/>
                  <a:pt x="20043" y="2751"/>
                  <a:pt x="20068" y="2712"/>
                </a:cubicBezTo>
                <a:cubicBezTo>
                  <a:pt x="20076" y="2698"/>
                  <a:pt x="20095" y="2685"/>
                  <a:pt x="20111" y="2684"/>
                </a:cubicBezTo>
                <a:cubicBezTo>
                  <a:pt x="20127" y="2684"/>
                  <a:pt x="20161" y="2664"/>
                  <a:pt x="20187" y="2637"/>
                </a:cubicBezTo>
                <a:cubicBezTo>
                  <a:pt x="20212" y="2611"/>
                  <a:pt x="20255" y="2569"/>
                  <a:pt x="20281" y="2546"/>
                </a:cubicBezTo>
                <a:cubicBezTo>
                  <a:pt x="20317" y="2514"/>
                  <a:pt x="20330" y="2476"/>
                  <a:pt x="20332" y="2388"/>
                </a:cubicBezTo>
                <a:cubicBezTo>
                  <a:pt x="20333" y="2325"/>
                  <a:pt x="20335" y="2255"/>
                  <a:pt x="20339" y="2233"/>
                </a:cubicBezTo>
                <a:cubicBezTo>
                  <a:pt x="20351" y="2167"/>
                  <a:pt x="20421" y="2069"/>
                  <a:pt x="20466" y="2054"/>
                </a:cubicBezTo>
                <a:cubicBezTo>
                  <a:pt x="20490" y="2045"/>
                  <a:pt x="20501" y="2030"/>
                  <a:pt x="20494" y="2018"/>
                </a:cubicBezTo>
                <a:cubicBezTo>
                  <a:pt x="20487" y="2005"/>
                  <a:pt x="20499" y="1989"/>
                  <a:pt x="20517" y="1982"/>
                </a:cubicBezTo>
                <a:cubicBezTo>
                  <a:pt x="20560" y="1964"/>
                  <a:pt x="20582" y="1848"/>
                  <a:pt x="20563" y="1752"/>
                </a:cubicBezTo>
                <a:cubicBezTo>
                  <a:pt x="20555" y="1711"/>
                  <a:pt x="20509" y="1636"/>
                  <a:pt x="20461" y="1586"/>
                </a:cubicBezTo>
                <a:lnTo>
                  <a:pt x="20372" y="1495"/>
                </a:lnTo>
                <a:lnTo>
                  <a:pt x="20375" y="1259"/>
                </a:lnTo>
                <a:cubicBezTo>
                  <a:pt x="20376" y="1131"/>
                  <a:pt x="20373" y="1016"/>
                  <a:pt x="20365" y="1002"/>
                </a:cubicBezTo>
                <a:cubicBezTo>
                  <a:pt x="20352" y="979"/>
                  <a:pt x="20258" y="927"/>
                  <a:pt x="20073" y="841"/>
                </a:cubicBezTo>
                <a:cubicBezTo>
                  <a:pt x="19962" y="791"/>
                  <a:pt x="19807" y="745"/>
                  <a:pt x="19775" y="753"/>
                </a:cubicBezTo>
                <a:cubicBezTo>
                  <a:pt x="19759" y="757"/>
                  <a:pt x="19735" y="748"/>
                  <a:pt x="19720" y="734"/>
                </a:cubicBezTo>
                <a:cubicBezTo>
                  <a:pt x="19702" y="717"/>
                  <a:pt x="19451" y="710"/>
                  <a:pt x="19199" y="709"/>
                </a:cubicBezTo>
                <a:close/>
                <a:moveTo>
                  <a:pt x="19902" y="3825"/>
                </a:moveTo>
                <a:cubicBezTo>
                  <a:pt x="19664" y="3839"/>
                  <a:pt x="19530" y="3852"/>
                  <a:pt x="19049" y="3910"/>
                </a:cubicBezTo>
                <a:cubicBezTo>
                  <a:pt x="18595" y="3965"/>
                  <a:pt x="18395" y="3987"/>
                  <a:pt x="18226" y="3999"/>
                </a:cubicBezTo>
                <a:cubicBezTo>
                  <a:pt x="18128" y="4006"/>
                  <a:pt x="18027" y="4020"/>
                  <a:pt x="18002" y="4032"/>
                </a:cubicBezTo>
                <a:cubicBezTo>
                  <a:pt x="17978" y="4044"/>
                  <a:pt x="17927" y="4059"/>
                  <a:pt x="17890" y="4065"/>
                </a:cubicBezTo>
                <a:cubicBezTo>
                  <a:pt x="17854" y="4072"/>
                  <a:pt x="17799" y="4083"/>
                  <a:pt x="17768" y="4090"/>
                </a:cubicBezTo>
                <a:cubicBezTo>
                  <a:pt x="17738" y="4097"/>
                  <a:pt x="17380" y="4142"/>
                  <a:pt x="16976" y="4190"/>
                </a:cubicBezTo>
                <a:cubicBezTo>
                  <a:pt x="16572" y="4238"/>
                  <a:pt x="16083" y="4299"/>
                  <a:pt x="15889" y="4325"/>
                </a:cubicBezTo>
                <a:cubicBezTo>
                  <a:pt x="15544" y="4373"/>
                  <a:pt x="15535" y="4377"/>
                  <a:pt x="15406" y="4472"/>
                </a:cubicBezTo>
                <a:cubicBezTo>
                  <a:pt x="15333" y="4526"/>
                  <a:pt x="15274" y="4563"/>
                  <a:pt x="15274" y="4555"/>
                </a:cubicBezTo>
                <a:cubicBezTo>
                  <a:pt x="15274" y="4547"/>
                  <a:pt x="15236" y="4567"/>
                  <a:pt x="15193" y="4599"/>
                </a:cubicBezTo>
                <a:cubicBezTo>
                  <a:pt x="15060" y="4698"/>
                  <a:pt x="14920" y="5003"/>
                  <a:pt x="14898" y="5239"/>
                </a:cubicBezTo>
                <a:cubicBezTo>
                  <a:pt x="14887" y="5360"/>
                  <a:pt x="14874" y="5400"/>
                  <a:pt x="14847" y="5405"/>
                </a:cubicBezTo>
                <a:cubicBezTo>
                  <a:pt x="14777" y="5416"/>
                  <a:pt x="14526" y="5608"/>
                  <a:pt x="14479" y="5687"/>
                </a:cubicBezTo>
                <a:cubicBezTo>
                  <a:pt x="14402" y="5815"/>
                  <a:pt x="14394" y="5929"/>
                  <a:pt x="14453" y="6038"/>
                </a:cubicBezTo>
                <a:cubicBezTo>
                  <a:pt x="14481" y="6090"/>
                  <a:pt x="14519" y="6148"/>
                  <a:pt x="14537" y="6168"/>
                </a:cubicBezTo>
                <a:cubicBezTo>
                  <a:pt x="14556" y="6189"/>
                  <a:pt x="14599" y="6240"/>
                  <a:pt x="14631" y="6282"/>
                </a:cubicBezTo>
                <a:cubicBezTo>
                  <a:pt x="14663" y="6324"/>
                  <a:pt x="14741" y="6387"/>
                  <a:pt x="14804" y="6423"/>
                </a:cubicBezTo>
                <a:cubicBezTo>
                  <a:pt x="14867" y="6459"/>
                  <a:pt x="14922" y="6498"/>
                  <a:pt x="14928" y="6509"/>
                </a:cubicBezTo>
                <a:cubicBezTo>
                  <a:pt x="14934" y="6520"/>
                  <a:pt x="14924" y="6602"/>
                  <a:pt x="14905" y="6691"/>
                </a:cubicBezTo>
                <a:cubicBezTo>
                  <a:pt x="14848" y="6962"/>
                  <a:pt x="14907" y="7233"/>
                  <a:pt x="15038" y="7295"/>
                </a:cubicBezTo>
                <a:cubicBezTo>
                  <a:pt x="15204" y="7373"/>
                  <a:pt x="15567" y="7430"/>
                  <a:pt x="15594" y="7383"/>
                </a:cubicBezTo>
                <a:cubicBezTo>
                  <a:pt x="15601" y="7372"/>
                  <a:pt x="15648" y="7371"/>
                  <a:pt x="15701" y="7381"/>
                </a:cubicBezTo>
                <a:cubicBezTo>
                  <a:pt x="15753" y="7390"/>
                  <a:pt x="15852" y="7393"/>
                  <a:pt x="15919" y="7389"/>
                </a:cubicBezTo>
                <a:cubicBezTo>
                  <a:pt x="16105" y="7378"/>
                  <a:pt x="16790" y="7354"/>
                  <a:pt x="16864" y="7356"/>
                </a:cubicBezTo>
                <a:cubicBezTo>
                  <a:pt x="16900" y="7356"/>
                  <a:pt x="16941" y="7344"/>
                  <a:pt x="16956" y="7331"/>
                </a:cubicBezTo>
                <a:cubicBezTo>
                  <a:pt x="16970" y="7318"/>
                  <a:pt x="17021" y="7313"/>
                  <a:pt x="17067" y="7320"/>
                </a:cubicBezTo>
                <a:cubicBezTo>
                  <a:pt x="17114" y="7326"/>
                  <a:pt x="17161" y="7323"/>
                  <a:pt x="17174" y="7314"/>
                </a:cubicBezTo>
                <a:cubicBezTo>
                  <a:pt x="17205" y="7293"/>
                  <a:pt x="17250" y="7289"/>
                  <a:pt x="17459" y="7278"/>
                </a:cubicBezTo>
                <a:cubicBezTo>
                  <a:pt x="17551" y="7273"/>
                  <a:pt x="17635" y="7263"/>
                  <a:pt x="17647" y="7256"/>
                </a:cubicBezTo>
                <a:cubicBezTo>
                  <a:pt x="17666" y="7244"/>
                  <a:pt x="17837" y="7248"/>
                  <a:pt x="18002" y="7264"/>
                </a:cubicBezTo>
                <a:cubicBezTo>
                  <a:pt x="18073" y="7272"/>
                  <a:pt x="18080" y="7305"/>
                  <a:pt x="18048" y="7458"/>
                </a:cubicBezTo>
                <a:cubicBezTo>
                  <a:pt x="18036" y="7515"/>
                  <a:pt x="18042" y="7524"/>
                  <a:pt x="18096" y="7533"/>
                </a:cubicBezTo>
                <a:cubicBezTo>
                  <a:pt x="18180" y="7547"/>
                  <a:pt x="18465" y="7526"/>
                  <a:pt x="18492" y="7502"/>
                </a:cubicBezTo>
                <a:cubicBezTo>
                  <a:pt x="18505" y="7492"/>
                  <a:pt x="18575" y="7488"/>
                  <a:pt x="18650" y="7494"/>
                </a:cubicBezTo>
                <a:cubicBezTo>
                  <a:pt x="18762" y="7502"/>
                  <a:pt x="18791" y="7496"/>
                  <a:pt x="18802" y="7464"/>
                </a:cubicBezTo>
                <a:cubicBezTo>
                  <a:pt x="18813" y="7433"/>
                  <a:pt x="18821" y="7430"/>
                  <a:pt x="18846" y="7452"/>
                </a:cubicBezTo>
                <a:cubicBezTo>
                  <a:pt x="18868" y="7473"/>
                  <a:pt x="18883" y="7474"/>
                  <a:pt x="18894" y="7455"/>
                </a:cubicBezTo>
                <a:cubicBezTo>
                  <a:pt x="18905" y="7436"/>
                  <a:pt x="18917" y="7434"/>
                  <a:pt x="18937" y="7452"/>
                </a:cubicBezTo>
                <a:cubicBezTo>
                  <a:pt x="18958" y="7471"/>
                  <a:pt x="18974" y="7470"/>
                  <a:pt x="18993" y="7444"/>
                </a:cubicBezTo>
                <a:cubicBezTo>
                  <a:pt x="19013" y="7418"/>
                  <a:pt x="19030" y="7415"/>
                  <a:pt x="19067" y="7433"/>
                </a:cubicBezTo>
                <a:cubicBezTo>
                  <a:pt x="19101" y="7450"/>
                  <a:pt x="19137" y="7449"/>
                  <a:pt x="19183" y="7428"/>
                </a:cubicBezTo>
                <a:cubicBezTo>
                  <a:pt x="19267" y="7390"/>
                  <a:pt x="19333" y="7381"/>
                  <a:pt x="19361" y="7405"/>
                </a:cubicBezTo>
                <a:cubicBezTo>
                  <a:pt x="19382" y="7423"/>
                  <a:pt x="19608" y="7394"/>
                  <a:pt x="19684" y="7364"/>
                </a:cubicBezTo>
                <a:cubicBezTo>
                  <a:pt x="19702" y="7357"/>
                  <a:pt x="19778" y="7351"/>
                  <a:pt x="19852" y="7353"/>
                </a:cubicBezTo>
                <a:cubicBezTo>
                  <a:pt x="19986" y="7356"/>
                  <a:pt x="20165" y="7320"/>
                  <a:pt x="20205" y="7281"/>
                </a:cubicBezTo>
                <a:cubicBezTo>
                  <a:pt x="20216" y="7270"/>
                  <a:pt x="20259" y="7259"/>
                  <a:pt x="20299" y="7259"/>
                </a:cubicBezTo>
                <a:cubicBezTo>
                  <a:pt x="20354" y="7259"/>
                  <a:pt x="20387" y="7241"/>
                  <a:pt x="20438" y="7173"/>
                </a:cubicBezTo>
                <a:cubicBezTo>
                  <a:pt x="20475" y="7125"/>
                  <a:pt x="20515" y="7093"/>
                  <a:pt x="20527" y="7101"/>
                </a:cubicBezTo>
                <a:cubicBezTo>
                  <a:pt x="20540" y="7109"/>
                  <a:pt x="20553" y="7097"/>
                  <a:pt x="20560" y="7073"/>
                </a:cubicBezTo>
                <a:cubicBezTo>
                  <a:pt x="20567" y="7050"/>
                  <a:pt x="20611" y="6985"/>
                  <a:pt x="20657" y="6929"/>
                </a:cubicBezTo>
                <a:cubicBezTo>
                  <a:pt x="20703" y="6874"/>
                  <a:pt x="20744" y="6808"/>
                  <a:pt x="20748" y="6783"/>
                </a:cubicBezTo>
                <a:cubicBezTo>
                  <a:pt x="20753" y="6758"/>
                  <a:pt x="20774" y="6707"/>
                  <a:pt x="20794" y="6667"/>
                </a:cubicBezTo>
                <a:cubicBezTo>
                  <a:pt x="20819" y="6616"/>
                  <a:pt x="20830" y="6523"/>
                  <a:pt x="20832" y="6362"/>
                </a:cubicBezTo>
                <a:cubicBezTo>
                  <a:pt x="20835" y="6138"/>
                  <a:pt x="20867" y="6006"/>
                  <a:pt x="20911" y="6036"/>
                </a:cubicBezTo>
                <a:cubicBezTo>
                  <a:pt x="20923" y="6043"/>
                  <a:pt x="20931" y="6039"/>
                  <a:pt x="20931" y="6025"/>
                </a:cubicBezTo>
                <a:cubicBezTo>
                  <a:pt x="20931" y="6010"/>
                  <a:pt x="20956" y="5987"/>
                  <a:pt x="20985" y="5975"/>
                </a:cubicBezTo>
                <a:cubicBezTo>
                  <a:pt x="21049" y="5948"/>
                  <a:pt x="21189" y="5762"/>
                  <a:pt x="21195" y="5695"/>
                </a:cubicBezTo>
                <a:cubicBezTo>
                  <a:pt x="21213" y="5506"/>
                  <a:pt x="21183" y="5428"/>
                  <a:pt x="21035" y="5275"/>
                </a:cubicBezTo>
                <a:cubicBezTo>
                  <a:pt x="21002" y="5240"/>
                  <a:pt x="20974" y="5189"/>
                  <a:pt x="20974" y="5164"/>
                </a:cubicBezTo>
                <a:cubicBezTo>
                  <a:pt x="20974" y="5128"/>
                  <a:pt x="20970" y="5123"/>
                  <a:pt x="20947" y="5145"/>
                </a:cubicBezTo>
                <a:cubicBezTo>
                  <a:pt x="20924" y="5165"/>
                  <a:pt x="20908" y="5164"/>
                  <a:pt x="20880" y="5131"/>
                </a:cubicBezTo>
                <a:cubicBezTo>
                  <a:pt x="20848" y="5092"/>
                  <a:pt x="20847" y="5073"/>
                  <a:pt x="20875" y="4943"/>
                </a:cubicBezTo>
                <a:cubicBezTo>
                  <a:pt x="20932" y="4683"/>
                  <a:pt x="20919" y="4560"/>
                  <a:pt x="20802" y="4303"/>
                </a:cubicBezTo>
                <a:cubicBezTo>
                  <a:pt x="20731" y="4148"/>
                  <a:pt x="20490" y="3928"/>
                  <a:pt x="20344" y="3885"/>
                </a:cubicBezTo>
                <a:cubicBezTo>
                  <a:pt x="20293" y="3870"/>
                  <a:pt x="20231" y="3846"/>
                  <a:pt x="20205" y="3833"/>
                </a:cubicBezTo>
                <a:cubicBezTo>
                  <a:pt x="20176" y="3818"/>
                  <a:pt x="20055" y="3815"/>
                  <a:pt x="19902" y="3825"/>
                </a:cubicBezTo>
                <a:close/>
                <a:moveTo>
                  <a:pt x="7577" y="4666"/>
                </a:moveTo>
                <a:cubicBezTo>
                  <a:pt x="7342" y="4671"/>
                  <a:pt x="7106" y="4690"/>
                  <a:pt x="7066" y="4710"/>
                </a:cubicBezTo>
                <a:cubicBezTo>
                  <a:pt x="7041" y="4722"/>
                  <a:pt x="6989" y="4739"/>
                  <a:pt x="6949" y="4746"/>
                </a:cubicBezTo>
                <a:cubicBezTo>
                  <a:pt x="6782" y="4778"/>
                  <a:pt x="6729" y="4793"/>
                  <a:pt x="6708" y="4810"/>
                </a:cubicBezTo>
                <a:cubicBezTo>
                  <a:pt x="6685" y="4828"/>
                  <a:pt x="6571" y="4867"/>
                  <a:pt x="6530" y="4871"/>
                </a:cubicBezTo>
                <a:cubicBezTo>
                  <a:pt x="6450" y="4878"/>
                  <a:pt x="6073" y="5220"/>
                  <a:pt x="6073" y="5286"/>
                </a:cubicBezTo>
                <a:cubicBezTo>
                  <a:pt x="6073" y="5302"/>
                  <a:pt x="6041" y="5354"/>
                  <a:pt x="5999" y="5399"/>
                </a:cubicBezTo>
                <a:cubicBezTo>
                  <a:pt x="5957" y="5445"/>
                  <a:pt x="5904" y="5518"/>
                  <a:pt x="5885" y="5560"/>
                </a:cubicBezTo>
                <a:cubicBezTo>
                  <a:pt x="5865" y="5601"/>
                  <a:pt x="5841" y="5634"/>
                  <a:pt x="5831" y="5634"/>
                </a:cubicBezTo>
                <a:cubicBezTo>
                  <a:pt x="5797" y="5634"/>
                  <a:pt x="5740" y="5822"/>
                  <a:pt x="5740" y="5930"/>
                </a:cubicBezTo>
                <a:cubicBezTo>
                  <a:pt x="5740" y="6044"/>
                  <a:pt x="5786" y="6200"/>
                  <a:pt x="5829" y="6229"/>
                </a:cubicBezTo>
                <a:cubicBezTo>
                  <a:pt x="5842" y="6238"/>
                  <a:pt x="5850" y="6259"/>
                  <a:pt x="5844" y="6276"/>
                </a:cubicBezTo>
                <a:cubicBezTo>
                  <a:pt x="5829" y="6318"/>
                  <a:pt x="5870" y="6376"/>
                  <a:pt x="5946" y="6418"/>
                </a:cubicBezTo>
                <a:cubicBezTo>
                  <a:pt x="5980" y="6437"/>
                  <a:pt x="6031" y="6508"/>
                  <a:pt x="6068" y="6584"/>
                </a:cubicBezTo>
                <a:cubicBezTo>
                  <a:pt x="6114" y="6680"/>
                  <a:pt x="6170" y="6743"/>
                  <a:pt x="6276" y="6827"/>
                </a:cubicBezTo>
                <a:cubicBezTo>
                  <a:pt x="6355" y="6890"/>
                  <a:pt x="6434" y="6958"/>
                  <a:pt x="6454" y="6977"/>
                </a:cubicBezTo>
                <a:cubicBezTo>
                  <a:pt x="6473" y="6995"/>
                  <a:pt x="6505" y="7009"/>
                  <a:pt x="6522" y="7010"/>
                </a:cubicBezTo>
                <a:cubicBezTo>
                  <a:pt x="6540" y="7010"/>
                  <a:pt x="6647" y="7046"/>
                  <a:pt x="6761" y="7087"/>
                </a:cubicBezTo>
                <a:cubicBezTo>
                  <a:pt x="6875" y="7129"/>
                  <a:pt x="6987" y="7162"/>
                  <a:pt x="7010" y="7162"/>
                </a:cubicBezTo>
                <a:cubicBezTo>
                  <a:pt x="7033" y="7162"/>
                  <a:pt x="7056" y="7172"/>
                  <a:pt x="7063" y="7184"/>
                </a:cubicBezTo>
                <a:cubicBezTo>
                  <a:pt x="7070" y="7196"/>
                  <a:pt x="7097" y="7202"/>
                  <a:pt x="7122" y="7195"/>
                </a:cubicBezTo>
                <a:cubicBezTo>
                  <a:pt x="7146" y="7188"/>
                  <a:pt x="7178" y="7192"/>
                  <a:pt x="7193" y="7206"/>
                </a:cubicBezTo>
                <a:cubicBezTo>
                  <a:pt x="7209" y="7221"/>
                  <a:pt x="7381" y="7232"/>
                  <a:pt x="7620" y="7234"/>
                </a:cubicBezTo>
                <a:cubicBezTo>
                  <a:pt x="7840" y="7235"/>
                  <a:pt x="8024" y="7242"/>
                  <a:pt x="8029" y="7248"/>
                </a:cubicBezTo>
                <a:cubicBezTo>
                  <a:pt x="8034" y="7253"/>
                  <a:pt x="8062" y="7248"/>
                  <a:pt x="8090" y="7237"/>
                </a:cubicBezTo>
                <a:cubicBezTo>
                  <a:pt x="8118" y="7225"/>
                  <a:pt x="8160" y="7221"/>
                  <a:pt x="8186" y="7228"/>
                </a:cubicBezTo>
                <a:cubicBezTo>
                  <a:pt x="8212" y="7236"/>
                  <a:pt x="8270" y="7223"/>
                  <a:pt x="8313" y="7201"/>
                </a:cubicBezTo>
                <a:cubicBezTo>
                  <a:pt x="8356" y="7179"/>
                  <a:pt x="8402" y="7162"/>
                  <a:pt x="8417" y="7165"/>
                </a:cubicBezTo>
                <a:cubicBezTo>
                  <a:pt x="8433" y="7167"/>
                  <a:pt x="8460" y="7164"/>
                  <a:pt x="8478" y="7156"/>
                </a:cubicBezTo>
                <a:cubicBezTo>
                  <a:pt x="8573" y="7118"/>
                  <a:pt x="8747" y="7065"/>
                  <a:pt x="8763" y="7071"/>
                </a:cubicBezTo>
                <a:cubicBezTo>
                  <a:pt x="8783" y="7078"/>
                  <a:pt x="8987" y="6942"/>
                  <a:pt x="9111" y="6838"/>
                </a:cubicBezTo>
                <a:cubicBezTo>
                  <a:pt x="9195" y="6767"/>
                  <a:pt x="9312" y="6594"/>
                  <a:pt x="9312" y="6539"/>
                </a:cubicBezTo>
                <a:cubicBezTo>
                  <a:pt x="9312" y="6524"/>
                  <a:pt x="9364" y="6456"/>
                  <a:pt x="9428" y="6387"/>
                </a:cubicBezTo>
                <a:cubicBezTo>
                  <a:pt x="9523" y="6287"/>
                  <a:pt x="9552" y="6237"/>
                  <a:pt x="9571" y="6141"/>
                </a:cubicBezTo>
                <a:cubicBezTo>
                  <a:pt x="9584" y="6075"/>
                  <a:pt x="9592" y="6000"/>
                  <a:pt x="9591" y="5978"/>
                </a:cubicBezTo>
                <a:cubicBezTo>
                  <a:pt x="9589" y="5891"/>
                  <a:pt x="9528" y="5755"/>
                  <a:pt x="9428" y="5612"/>
                </a:cubicBezTo>
                <a:cubicBezTo>
                  <a:pt x="9371" y="5531"/>
                  <a:pt x="9327" y="5453"/>
                  <a:pt x="9327" y="5438"/>
                </a:cubicBezTo>
                <a:cubicBezTo>
                  <a:pt x="9327" y="5370"/>
                  <a:pt x="9217" y="5211"/>
                  <a:pt x="9101" y="5111"/>
                </a:cubicBezTo>
                <a:cubicBezTo>
                  <a:pt x="8950" y="4982"/>
                  <a:pt x="8767" y="4882"/>
                  <a:pt x="8580" y="4824"/>
                </a:cubicBezTo>
                <a:cubicBezTo>
                  <a:pt x="8506" y="4800"/>
                  <a:pt x="8427" y="4771"/>
                  <a:pt x="8402" y="4760"/>
                </a:cubicBezTo>
                <a:cubicBezTo>
                  <a:pt x="8325" y="4725"/>
                  <a:pt x="7768" y="4661"/>
                  <a:pt x="7577" y="4666"/>
                </a:cubicBezTo>
                <a:close/>
                <a:moveTo>
                  <a:pt x="2811" y="5026"/>
                </a:moveTo>
                <a:cubicBezTo>
                  <a:pt x="2762" y="5028"/>
                  <a:pt x="2686" y="5029"/>
                  <a:pt x="2641" y="5028"/>
                </a:cubicBezTo>
                <a:cubicBezTo>
                  <a:pt x="2595" y="5028"/>
                  <a:pt x="2551" y="5037"/>
                  <a:pt x="2544" y="5050"/>
                </a:cubicBezTo>
                <a:cubicBezTo>
                  <a:pt x="2537" y="5064"/>
                  <a:pt x="2517" y="5068"/>
                  <a:pt x="2501" y="5062"/>
                </a:cubicBezTo>
                <a:cubicBezTo>
                  <a:pt x="2485" y="5055"/>
                  <a:pt x="2443" y="5062"/>
                  <a:pt x="2407" y="5078"/>
                </a:cubicBezTo>
                <a:cubicBezTo>
                  <a:pt x="2371" y="5094"/>
                  <a:pt x="2333" y="5110"/>
                  <a:pt x="2320" y="5111"/>
                </a:cubicBezTo>
                <a:cubicBezTo>
                  <a:pt x="2308" y="5113"/>
                  <a:pt x="2255" y="5144"/>
                  <a:pt x="2204" y="5181"/>
                </a:cubicBezTo>
                <a:cubicBezTo>
                  <a:pt x="2152" y="5217"/>
                  <a:pt x="2096" y="5247"/>
                  <a:pt x="2079" y="5247"/>
                </a:cubicBezTo>
                <a:cubicBezTo>
                  <a:pt x="2012" y="5247"/>
                  <a:pt x="1886" y="5485"/>
                  <a:pt x="1886" y="5612"/>
                </a:cubicBezTo>
                <a:cubicBezTo>
                  <a:pt x="1886" y="5643"/>
                  <a:pt x="1859" y="5675"/>
                  <a:pt x="1815" y="5701"/>
                </a:cubicBezTo>
                <a:cubicBezTo>
                  <a:pt x="1695" y="5771"/>
                  <a:pt x="1642" y="5851"/>
                  <a:pt x="1642" y="5953"/>
                </a:cubicBezTo>
                <a:cubicBezTo>
                  <a:pt x="1642" y="6003"/>
                  <a:pt x="1651" y="6050"/>
                  <a:pt x="1663" y="6058"/>
                </a:cubicBezTo>
                <a:cubicBezTo>
                  <a:pt x="1674" y="6066"/>
                  <a:pt x="1678" y="6086"/>
                  <a:pt x="1673" y="6102"/>
                </a:cubicBezTo>
                <a:cubicBezTo>
                  <a:pt x="1660" y="6137"/>
                  <a:pt x="1764" y="6265"/>
                  <a:pt x="1805" y="6265"/>
                </a:cubicBezTo>
                <a:cubicBezTo>
                  <a:pt x="1865" y="6265"/>
                  <a:pt x="1907" y="6347"/>
                  <a:pt x="1894" y="6440"/>
                </a:cubicBezTo>
                <a:cubicBezTo>
                  <a:pt x="1876" y="6562"/>
                  <a:pt x="1898" y="6637"/>
                  <a:pt x="1980" y="6739"/>
                </a:cubicBezTo>
                <a:cubicBezTo>
                  <a:pt x="2092" y="6877"/>
                  <a:pt x="2347" y="6997"/>
                  <a:pt x="2633" y="7043"/>
                </a:cubicBezTo>
                <a:cubicBezTo>
                  <a:pt x="3078" y="7114"/>
                  <a:pt x="3594" y="6965"/>
                  <a:pt x="3758" y="6719"/>
                </a:cubicBezTo>
                <a:cubicBezTo>
                  <a:pt x="3818" y="6630"/>
                  <a:pt x="3828" y="6602"/>
                  <a:pt x="3819" y="6501"/>
                </a:cubicBezTo>
                <a:cubicBezTo>
                  <a:pt x="3810" y="6392"/>
                  <a:pt x="3811" y="6382"/>
                  <a:pt x="3865" y="6359"/>
                </a:cubicBezTo>
                <a:cubicBezTo>
                  <a:pt x="3897" y="6346"/>
                  <a:pt x="3951" y="6306"/>
                  <a:pt x="3984" y="6271"/>
                </a:cubicBezTo>
                <a:cubicBezTo>
                  <a:pt x="4034" y="6219"/>
                  <a:pt x="4048" y="6186"/>
                  <a:pt x="4048" y="6091"/>
                </a:cubicBezTo>
                <a:cubicBezTo>
                  <a:pt x="4048" y="5971"/>
                  <a:pt x="4007" y="5905"/>
                  <a:pt x="3880" y="5814"/>
                </a:cubicBezTo>
                <a:cubicBezTo>
                  <a:pt x="3833" y="5781"/>
                  <a:pt x="3828" y="5764"/>
                  <a:pt x="3840" y="5662"/>
                </a:cubicBezTo>
                <a:cubicBezTo>
                  <a:pt x="3848" y="5583"/>
                  <a:pt x="3841" y="5524"/>
                  <a:pt x="3817" y="5474"/>
                </a:cubicBezTo>
                <a:cubicBezTo>
                  <a:pt x="3773" y="5382"/>
                  <a:pt x="3588" y="5173"/>
                  <a:pt x="3545" y="5169"/>
                </a:cubicBezTo>
                <a:cubicBezTo>
                  <a:pt x="3501" y="5165"/>
                  <a:pt x="3491" y="5162"/>
                  <a:pt x="3392" y="5114"/>
                </a:cubicBezTo>
                <a:cubicBezTo>
                  <a:pt x="3345" y="5091"/>
                  <a:pt x="3300" y="5079"/>
                  <a:pt x="3293" y="5086"/>
                </a:cubicBezTo>
                <a:cubicBezTo>
                  <a:pt x="3287" y="5094"/>
                  <a:pt x="3271" y="5089"/>
                  <a:pt x="3255" y="5075"/>
                </a:cubicBezTo>
                <a:cubicBezTo>
                  <a:pt x="3225" y="5048"/>
                  <a:pt x="2953" y="5018"/>
                  <a:pt x="2811" y="5026"/>
                </a:cubicBezTo>
                <a:close/>
                <a:moveTo>
                  <a:pt x="12004" y="5172"/>
                </a:moveTo>
                <a:cubicBezTo>
                  <a:pt x="11907" y="5168"/>
                  <a:pt x="11787" y="5171"/>
                  <a:pt x="11677" y="5186"/>
                </a:cubicBezTo>
                <a:cubicBezTo>
                  <a:pt x="11582" y="5199"/>
                  <a:pt x="11554" y="5213"/>
                  <a:pt x="11545" y="5253"/>
                </a:cubicBezTo>
                <a:cubicBezTo>
                  <a:pt x="11535" y="5290"/>
                  <a:pt x="11526" y="5297"/>
                  <a:pt x="11504" y="5277"/>
                </a:cubicBezTo>
                <a:cubicBezTo>
                  <a:pt x="11446" y="5225"/>
                  <a:pt x="11156" y="5410"/>
                  <a:pt x="11153" y="5502"/>
                </a:cubicBezTo>
                <a:cubicBezTo>
                  <a:pt x="11153" y="5516"/>
                  <a:pt x="11123" y="5558"/>
                  <a:pt x="11087" y="5593"/>
                </a:cubicBezTo>
                <a:cubicBezTo>
                  <a:pt x="11051" y="5628"/>
                  <a:pt x="11010" y="5699"/>
                  <a:pt x="10996" y="5751"/>
                </a:cubicBezTo>
                <a:cubicBezTo>
                  <a:pt x="10967" y="5857"/>
                  <a:pt x="10991" y="5933"/>
                  <a:pt x="11095" y="6055"/>
                </a:cubicBezTo>
                <a:cubicBezTo>
                  <a:pt x="11127" y="6092"/>
                  <a:pt x="11153" y="6132"/>
                  <a:pt x="11153" y="6146"/>
                </a:cubicBezTo>
                <a:cubicBezTo>
                  <a:pt x="11153" y="6245"/>
                  <a:pt x="11331" y="6381"/>
                  <a:pt x="11552" y="6448"/>
                </a:cubicBezTo>
                <a:cubicBezTo>
                  <a:pt x="11697" y="6492"/>
                  <a:pt x="12266" y="6477"/>
                  <a:pt x="12413" y="6426"/>
                </a:cubicBezTo>
                <a:cubicBezTo>
                  <a:pt x="12561" y="6374"/>
                  <a:pt x="12671" y="6294"/>
                  <a:pt x="12713" y="6204"/>
                </a:cubicBezTo>
                <a:cubicBezTo>
                  <a:pt x="12732" y="6165"/>
                  <a:pt x="12785" y="6093"/>
                  <a:pt x="12830" y="6044"/>
                </a:cubicBezTo>
                <a:cubicBezTo>
                  <a:pt x="12894" y="5975"/>
                  <a:pt x="12911" y="5935"/>
                  <a:pt x="12911" y="5870"/>
                </a:cubicBezTo>
                <a:cubicBezTo>
                  <a:pt x="12911" y="5823"/>
                  <a:pt x="12898" y="5772"/>
                  <a:pt x="12881" y="5756"/>
                </a:cubicBezTo>
                <a:cubicBezTo>
                  <a:pt x="12863" y="5740"/>
                  <a:pt x="12854" y="5712"/>
                  <a:pt x="12860" y="5692"/>
                </a:cubicBezTo>
                <a:cubicBezTo>
                  <a:pt x="12869" y="5669"/>
                  <a:pt x="12857" y="5659"/>
                  <a:pt x="12825" y="5659"/>
                </a:cubicBezTo>
                <a:cubicBezTo>
                  <a:pt x="12799" y="5659"/>
                  <a:pt x="12771" y="5638"/>
                  <a:pt x="12764" y="5615"/>
                </a:cubicBezTo>
                <a:cubicBezTo>
                  <a:pt x="12727" y="5490"/>
                  <a:pt x="12704" y="5443"/>
                  <a:pt x="12688" y="5455"/>
                </a:cubicBezTo>
                <a:cubicBezTo>
                  <a:pt x="12678" y="5461"/>
                  <a:pt x="12660" y="5444"/>
                  <a:pt x="12647" y="5419"/>
                </a:cubicBezTo>
                <a:cubicBezTo>
                  <a:pt x="12619" y="5362"/>
                  <a:pt x="12476" y="5267"/>
                  <a:pt x="12413" y="5264"/>
                </a:cubicBezTo>
                <a:cubicBezTo>
                  <a:pt x="12388" y="5262"/>
                  <a:pt x="12355" y="5251"/>
                  <a:pt x="12340" y="5239"/>
                </a:cubicBezTo>
                <a:cubicBezTo>
                  <a:pt x="12325" y="5226"/>
                  <a:pt x="12294" y="5222"/>
                  <a:pt x="12274" y="5230"/>
                </a:cubicBezTo>
                <a:cubicBezTo>
                  <a:pt x="12253" y="5239"/>
                  <a:pt x="12221" y="5229"/>
                  <a:pt x="12200" y="5208"/>
                </a:cubicBezTo>
                <a:cubicBezTo>
                  <a:pt x="12179" y="5187"/>
                  <a:pt x="12102" y="5177"/>
                  <a:pt x="12004" y="5172"/>
                </a:cubicBezTo>
                <a:close/>
                <a:moveTo>
                  <a:pt x="15830" y="7574"/>
                </a:moveTo>
                <a:cubicBezTo>
                  <a:pt x="15806" y="7574"/>
                  <a:pt x="15784" y="7586"/>
                  <a:pt x="15784" y="7599"/>
                </a:cubicBezTo>
                <a:cubicBezTo>
                  <a:pt x="15784" y="7612"/>
                  <a:pt x="15806" y="7624"/>
                  <a:pt x="15830" y="7624"/>
                </a:cubicBezTo>
                <a:cubicBezTo>
                  <a:pt x="15855" y="7624"/>
                  <a:pt x="15873" y="7612"/>
                  <a:pt x="15873" y="7599"/>
                </a:cubicBezTo>
                <a:cubicBezTo>
                  <a:pt x="15873" y="7586"/>
                  <a:pt x="15855" y="7574"/>
                  <a:pt x="15830" y="7574"/>
                </a:cubicBezTo>
                <a:close/>
                <a:moveTo>
                  <a:pt x="19915" y="8338"/>
                </a:moveTo>
                <a:cubicBezTo>
                  <a:pt x="19765" y="8364"/>
                  <a:pt x="19112" y="8443"/>
                  <a:pt x="18792" y="8474"/>
                </a:cubicBezTo>
                <a:cubicBezTo>
                  <a:pt x="18676" y="8485"/>
                  <a:pt x="18560" y="8499"/>
                  <a:pt x="18536" y="8507"/>
                </a:cubicBezTo>
                <a:cubicBezTo>
                  <a:pt x="18484" y="8522"/>
                  <a:pt x="18204" y="8548"/>
                  <a:pt x="17982" y="8559"/>
                </a:cubicBezTo>
                <a:cubicBezTo>
                  <a:pt x="17898" y="8564"/>
                  <a:pt x="17814" y="8574"/>
                  <a:pt x="17794" y="8584"/>
                </a:cubicBezTo>
                <a:cubicBezTo>
                  <a:pt x="17774" y="8594"/>
                  <a:pt x="17672" y="8612"/>
                  <a:pt x="17568" y="8623"/>
                </a:cubicBezTo>
                <a:cubicBezTo>
                  <a:pt x="17033" y="8677"/>
                  <a:pt x="16642" y="8728"/>
                  <a:pt x="16534" y="8756"/>
                </a:cubicBezTo>
                <a:cubicBezTo>
                  <a:pt x="16498" y="8765"/>
                  <a:pt x="16425" y="8819"/>
                  <a:pt x="16374" y="8875"/>
                </a:cubicBezTo>
                <a:cubicBezTo>
                  <a:pt x="16294" y="8962"/>
                  <a:pt x="16277" y="8996"/>
                  <a:pt x="16265" y="9107"/>
                </a:cubicBezTo>
                <a:cubicBezTo>
                  <a:pt x="16236" y="9359"/>
                  <a:pt x="16236" y="9362"/>
                  <a:pt x="16125" y="9426"/>
                </a:cubicBezTo>
                <a:cubicBezTo>
                  <a:pt x="16068" y="9458"/>
                  <a:pt x="15990" y="9527"/>
                  <a:pt x="15955" y="9575"/>
                </a:cubicBezTo>
                <a:cubicBezTo>
                  <a:pt x="15898" y="9651"/>
                  <a:pt x="15887" y="9685"/>
                  <a:pt x="15878" y="9854"/>
                </a:cubicBezTo>
                <a:lnTo>
                  <a:pt x="15868" y="10051"/>
                </a:lnTo>
                <a:lnTo>
                  <a:pt x="15952" y="10162"/>
                </a:lnTo>
                <a:cubicBezTo>
                  <a:pt x="15998" y="10223"/>
                  <a:pt x="16058" y="10281"/>
                  <a:pt x="16084" y="10292"/>
                </a:cubicBezTo>
                <a:cubicBezTo>
                  <a:pt x="16180" y="10332"/>
                  <a:pt x="16254" y="10473"/>
                  <a:pt x="16254" y="10615"/>
                </a:cubicBezTo>
                <a:cubicBezTo>
                  <a:pt x="16254" y="10695"/>
                  <a:pt x="16273" y="10757"/>
                  <a:pt x="16336" y="10867"/>
                </a:cubicBezTo>
                <a:cubicBezTo>
                  <a:pt x="16441" y="11052"/>
                  <a:pt x="16516" y="11155"/>
                  <a:pt x="16534" y="11136"/>
                </a:cubicBezTo>
                <a:cubicBezTo>
                  <a:pt x="16541" y="11127"/>
                  <a:pt x="16579" y="11141"/>
                  <a:pt x="16615" y="11169"/>
                </a:cubicBezTo>
                <a:cubicBezTo>
                  <a:pt x="16651" y="11197"/>
                  <a:pt x="16705" y="11222"/>
                  <a:pt x="16735" y="11222"/>
                </a:cubicBezTo>
                <a:cubicBezTo>
                  <a:pt x="16764" y="11222"/>
                  <a:pt x="16793" y="11231"/>
                  <a:pt x="16801" y="11244"/>
                </a:cubicBezTo>
                <a:cubicBezTo>
                  <a:pt x="16813" y="11265"/>
                  <a:pt x="17110" y="11257"/>
                  <a:pt x="17344" y="11230"/>
                </a:cubicBezTo>
                <a:cubicBezTo>
                  <a:pt x="17643" y="11195"/>
                  <a:pt x="17727" y="11189"/>
                  <a:pt x="17888" y="11191"/>
                </a:cubicBezTo>
                <a:cubicBezTo>
                  <a:pt x="18011" y="11193"/>
                  <a:pt x="18071" y="11183"/>
                  <a:pt x="18083" y="11161"/>
                </a:cubicBezTo>
                <a:cubicBezTo>
                  <a:pt x="18095" y="11140"/>
                  <a:pt x="18157" y="11130"/>
                  <a:pt x="18264" y="11127"/>
                </a:cubicBezTo>
                <a:cubicBezTo>
                  <a:pt x="18428" y="11124"/>
                  <a:pt x="18488" y="11114"/>
                  <a:pt x="18548" y="11086"/>
                </a:cubicBezTo>
                <a:cubicBezTo>
                  <a:pt x="18567" y="11078"/>
                  <a:pt x="18657" y="11068"/>
                  <a:pt x="18749" y="11064"/>
                </a:cubicBezTo>
                <a:cubicBezTo>
                  <a:pt x="18841" y="11059"/>
                  <a:pt x="18925" y="11047"/>
                  <a:pt x="18937" y="11039"/>
                </a:cubicBezTo>
                <a:cubicBezTo>
                  <a:pt x="18950" y="11031"/>
                  <a:pt x="19043" y="11027"/>
                  <a:pt x="19143" y="11028"/>
                </a:cubicBezTo>
                <a:cubicBezTo>
                  <a:pt x="19243" y="11029"/>
                  <a:pt x="19338" y="11017"/>
                  <a:pt x="19354" y="11003"/>
                </a:cubicBezTo>
                <a:cubicBezTo>
                  <a:pt x="19369" y="10989"/>
                  <a:pt x="19432" y="10976"/>
                  <a:pt x="19493" y="10975"/>
                </a:cubicBezTo>
                <a:cubicBezTo>
                  <a:pt x="19555" y="10975"/>
                  <a:pt x="19630" y="10970"/>
                  <a:pt x="19661" y="10961"/>
                </a:cubicBezTo>
                <a:cubicBezTo>
                  <a:pt x="19692" y="10953"/>
                  <a:pt x="19810" y="10941"/>
                  <a:pt x="19923" y="10936"/>
                </a:cubicBezTo>
                <a:cubicBezTo>
                  <a:pt x="20036" y="10932"/>
                  <a:pt x="20141" y="10920"/>
                  <a:pt x="20156" y="10909"/>
                </a:cubicBezTo>
                <a:cubicBezTo>
                  <a:pt x="20172" y="10898"/>
                  <a:pt x="20241" y="10887"/>
                  <a:pt x="20309" y="10887"/>
                </a:cubicBezTo>
                <a:cubicBezTo>
                  <a:pt x="20442" y="10885"/>
                  <a:pt x="20582" y="10836"/>
                  <a:pt x="20560" y="10798"/>
                </a:cubicBezTo>
                <a:cubicBezTo>
                  <a:pt x="20553" y="10785"/>
                  <a:pt x="20567" y="10769"/>
                  <a:pt x="20591" y="10762"/>
                </a:cubicBezTo>
                <a:cubicBezTo>
                  <a:pt x="20650" y="10745"/>
                  <a:pt x="20693" y="10595"/>
                  <a:pt x="20708" y="10344"/>
                </a:cubicBezTo>
                <a:cubicBezTo>
                  <a:pt x="20718" y="10174"/>
                  <a:pt x="20726" y="10139"/>
                  <a:pt x="20759" y="10134"/>
                </a:cubicBezTo>
                <a:cubicBezTo>
                  <a:pt x="20891" y="10113"/>
                  <a:pt x="21154" y="9893"/>
                  <a:pt x="21119" y="9832"/>
                </a:cubicBezTo>
                <a:cubicBezTo>
                  <a:pt x="21111" y="9817"/>
                  <a:pt x="21104" y="9768"/>
                  <a:pt x="21104" y="9722"/>
                </a:cubicBezTo>
                <a:cubicBezTo>
                  <a:pt x="21104" y="9601"/>
                  <a:pt x="21002" y="9410"/>
                  <a:pt x="20880" y="9309"/>
                </a:cubicBezTo>
                <a:cubicBezTo>
                  <a:pt x="20789" y="9234"/>
                  <a:pt x="20775" y="9210"/>
                  <a:pt x="20774" y="9132"/>
                </a:cubicBezTo>
                <a:cubicBezTo>
                  <a:pt x="20770" y="8828"/>
                  <a:pt x="20566" y="8502"/>
                  <a:pt x="20319" y="8407"/>
                </a:cubicBezTo>
                <a:cubicBezTo>
                  <a:pt x="20180" y="8354"/>
                  <a:pt x="19999" y="8323"/>
                  <a:pt x="19915" y="8338"/>
                </a:cubicBezTo>
                <a:close/>
                <a:moveTo>
                  <a:pt x="4879" y="8446"/>
                </a:moveTo>
                <a:cubicBezTo>
                  <a:pt x="4853" y="8418"/>
                  <a:pt x="4608" y="8428"/>
                  <a:pt x="4259" y="8471"/>
                </a:cubicBezTo>
                <a:cubicBezTo>
                  <a:pt x="3710" y="8538"/>
                  <a:pt x="3601" y="8550"/>
                  <a:pt x="3453" y="8557"/>
                </a:cubicBezTo>
                <a:cubicBezTo>
                  <a:pt x="3366" y="8561"/>
                  <a:pt x="3273" y="8578"/>
                  <a:pt x="3248" y="8593"/>
                </a:cubicBezTo>
                <a:cubicBezTo>
                  <a:pt x="3223" y="8607"/>
                  <a:pt x="3152" y="8618"/>
                  <a:pt x="3088" y="8618"/>
                </a:cubicBezTo>
                <a:cubicBezTo>
                  <a:pt x="3024" y="8618"/>
                  <a:pt x="2908" y="8630"/>
                  <a:pt x="2834" y="8642"/>
                </a:cubicBezTo>
                <a:cubicBezTo>
                  <a:pt x="2759" y="8655"/>
                  <a:pt x="2605" y="8675"/>
                  <a:pt x="2488" y="8689"/>
                </a:cubicBezTo>
                <a:cubicBezTo>
                  <a:pt x="1614" y="8796"/>
                  <a:pt x="1610" y="8797"/>
                  <a:pt x="1480" y="8900"/>
                </a:cubicBezTo>
                <a:cubicBezTo>
                  <a:pt x="1292" y="9048"/>
                  <a:pt x="1206" y="9255"/>
                  <a:pt x="1182" y="9603"/>
                </a:cubicBezTo>
                <a:cubicBezTo>
                  <a:pt x="1169" y="9793"/>
                  <a:pt x="1161" y="9819"/>
                  <a:pt x="1132" y="9821"/>
                </a:cubicBezTo>
                <a:cubicBezTo>
                  <a:pt x="1123" y="9822"/>
                  <a:pt x="1084" y="9840"/>
                  <a:pt x="1045" y="9863"/>
                </a:cubicBezTo>
                <a:cubicBezTo>
                  <a:pt x="1006" y="9886"/>
                  <a:pt x="961" y="9904"/>
                  <a:pt x="944" y="9904"/>
                </a:cubicBezTo>
                <a:cubicBezTo>
                  <a:pt x="881" y="9904"/>
                  <a:pt x="714" y="10107"/>
                  <a:pt x="690" y="10214"/>
                </a:cubicBezTo>
                <a:cubicBezTo>
                  <a:pt x="664" y="10322"/>
                  <a:pt x="697" y="10483"/>
                  <a:pt x="761" y="10560"/>
                </a:cubicBezTo>
                <a:cubicBezTo>
                  <a:pt x="777" y="10580"/>
                  <a:pt x="801" y="10626"/>
                  <a:pt x="814" y="10663"/>
                </a:cubicBezTo>
                <a:cubicBezTo>
                  <a:pt x="829" y="10705"/>
                  <a:pt x="900" y="10771"/>
                  <a:pt x="1017" y="10853"/>
                </a:cubicBezTo>
                <a:cubicBezTo>
                  <a:pt x="1165" y="10957"/>
                  <a:pt x="1196" y="10989"/>
                  <a:pt x="1187" y="11031"/>
                </a:cubicBezTo>
                <a:cubicBezTo>
                  <a:pt x="1086" y="11496"/>
                  <a:pt x="1278" y="12034"/>
                  <a:pt x="1607" y="12201"/>
                </a:cubicBezTo>
                <a:cubicBezTo>
                  <a:pt x="1752" y="12275"/>
                  <a:pt x="1792" y="12274"/>
                  <a:pt x="2661" y="12176"/>
                </a:cubicBezTo>
                <a:cubicBezTo>
                  <a:pt x="3062" y="12131"/>
                  <a:pt x="3419" y="12092"/>
                  <a:pt x="3456" y="12090"/>
                </a:cubicBezTo>
                <a:cubicBezTo>
                  <a:pt x="3561" y="12085"/>
                  <a:pt x="3651" y="12075"/>
                  <a:pt x="3735" y="12057"/>
                </a:cubicBezTo>
                <a:cubicBezTo>
                  <a:pt x="3817" y="12040"/>
                  <a:pt x="4028" y="12017"/>
                  <a:pt x="4205" y="12005"/>
                </a:cubicBezTo>
                <a:cubicBezTo>
                  <a:pt x="4263" y="12001"/>
                  <a:pt x="4320" y="11992"/>
                  <a:pt x="4330" y="11985"/>
                </a:cubicBezTo>
                <a:cubicBezTo>
                  <a:pt x="4340" y="11979"/>
                  <a:pt x="4428" y="11964"/>
                  <a:pt x="4526" y="11955"/>
                </a:cubicBezTo>
                <a:cubicBezTo>
                  <a:pt x="4762" y="11932"/>
                  <a:pt x="4907" y="11902"/>
                  <a:pt x="4988" y="11858"/>
                </a:cubicBezTo>
                <a:cubicBezTo>
                  <a:pt x="5024" y="11838"/>
                  <a:pt x="5064" y="11830"/>
                  <a:pt x="5077" y="11839"/>
                </a:cubicBezTo>
                <a:cubicBezTo>
                  <a:pt x="5089" y="11847"/>
                  <a:pt x="5094" y="11844"/>
                  <a:pt x="5087" y="11830"/>
                </a:cubicBezTo>
                <a:cubicBezTo>
                  <a:pt x="5079" y="11817"/>
                  <a:pt x="5107" y="11769"/>
                  <a:pt x="5148" y="11725"/>
                </a:cubicBezTo>
                <a:cubicBezTo>
                  <a:pt x="5189" y="11682"/>
                  <a:pt x="5251" y="11580"/>
                  <a:pt x="5285" y="11498"/>
                </a:cubicBezTo>
                <a:cubicBezTo>
                  <a:pt x="5341" y="11366"/>
                  <a:pt x="5351" y="11311"/>
                  <a:pt x="5361" y="11020"/>
                </a:cubicBezTo>
                <a:cubicBezTo>
                  <a:pt x="5371" y="10760"/>
                  <a:pt x="5378" y="10696"/>
                  <a:pt x="5402" y="10701"/>
                </a:cubicBezTo>
                <a:cubicBezTo>
                  <a:pt x="5419" y="10705"/>
                  <a:pt x="5457" y="10691"/>
                  <a:pt x="5486" y="10671"/>
                </a:cubicBezTo>
                <a:cubicBezTo>
                  <a:pt x="5515" y="10650"/>
                  <a:pt x="5551" y="10632"/>
                  <a:pt x="5567" y="10632"/>
                </a:cubicBezTo>
                <a:cubicBezTo>
                  <a:pt x="5583" y="10632"/>
                  <a:pt x="5614" y="10600"/>
                  <a:pt x="5636" y="10560"/>
                </a:cubicBezTo>
                <a:cubicBezTo>
                  <a:pt x="5657" y="10520"/>
                  <a:pt x="5685" y="10488"/>
                  <a:pt x="5697" y="10488"/>
                </a:cubicBezTo>
                <a:cubicBezTo>
                  <a:pt x="5723" y="10488"/>
                  <a:pt x="5759" y="10389"/>
                  <a:pt x="5783" y="10250"/>
                </a:cubicBezTo>
                <a:cubicBezTo>
                  <a:pt x="5803" y="10132"/>
                  <a:pt x="5774" y="10035"/>
                  <a:pt x="5712" y="10018"/>
                </a:cubicBezTo>
                <a:cubicBezTo>
                  <a:pt x="5690" y="10012"/>
                  <a:pt x="5674" y="9989"/>
                  <a:pt x="5674" y="9968"/>
                </a:cubicBezTo>
                <a:cubicBezTo>
                  <a:pt x="5674" y="9934"/>
                  <a:pt x="5648" y="9920"/>
                  <a:pt x="5603" y="9926"/>
                </a:cubicBezTo>
                <a:cubicBezTo>
                  <a:pt x="5595" y="9927"/>
                  <a:pt x="5551" y="9891"/>
                  <a:pt x="5504" y="9846"/>
                </a:cubicBezTo>
                <a:lnTo>
                  <a:pt x="5417" y="9766"/>
                </a:lnTo>
                <a:lnTo>
                  <a:pt x="5415" y="9453"/>
                </a:lnTo>
                <a:cubicBezTo>
                  <a:pt x="5412" y="9122"/>
                  <a:pt x="5412" y="9120"/>
                  <a:pt x="5354" y="8974"/>
                </a:cubicBezTo>
                <a:cubicBezTo>
                  <a:pt x="5333" y="8923"/>
                  <a:pt x="5316" y="8866"/>
                  <a:pt x="5316" y="8850"/>
                </a:cubicBezTo>
                <a:cubicBezTo>
                  <a:pt x="5316" y="8834"/>
                  <a:pt x="5298" y="8801"/>
                  <a:pt x="5275" y="8778"/>
                </a:cubicBezTo>
                <a:cubicBezTo>
                  <a:pt x="5252" y="8755"/>
                  <a:pt x="5226" y="8711"/>
                  <a:pt x="5219" y="8678"/>
                </a:cubicBezTo>
                <a:cubicBezTo>
                  <a:pt x="5212" y="8646"/>
                  <a:pt x="5194" y="8618"/>
                  <a:pt x="5181" y="8618"/>
                </a:cubicBezTo>
                <a:cubicBezTo>
                  <a:pt x="5168" y="8618"/>
                  <a:pt x="5115" y="8586"/>
                  <a:pt x="5062" y="8546"/>
                </a:cubicBezTo>
                <a:cubicBezTo>
                  <a:pt x="5008" y="8506"/>
                  <a:pt x="4949" y="8474"/>
                  <a:pt x="4932" y="8474"/>
                </a:cubicBezTo>
                <a:cubicBezTo>
                  <a:pt x="4915" y="8474"/>
                  <a:pt x="4892" y="8460"/>
                  <a:pt x="4879" y="8446"/>
                </a:cubicBezTo>
                <a:close/>
                <a:moveTo>
                  <a:pt x="9362" y="8839"/>
                </a:moveTo>
                <a:cubicBezTo>
                  <a:pt x="9350" y="8839"/>
                  <a:pt x="9333" y="8847"/>
                  <a:pt x="9301" y="8867"/>
                </a:cubicBezTo>
                <a:cubicBezTo>
                  <a:pt x="9264" y="8890"/>
                  <a:pt x="9203" y="8911"/>
                  <a:pt x="9167" y="8911"/>
                </a:cubicBezTo>
                <a:cubicBezTo>
                  <a:pt x="9073" y="8911"/>
                  <a:pt x="8838" y="9034"/>
                  <a:pt x="8753" y="9127"/>
                </a:cubicBezTo>
                <a:cubicBezTo>
                  <a:pt x="8625" y="9266"/>
                  <a:pt x="8569" y="9395"/>
                  <a:pt x="8565" y="9564"/>
                </a:cubicBezTo>
                <a:cubicBezTo>
                  <a:pt x="8562" y="9678"/>
                  <a:pt x="8553" y="9718"/>
                  <a:pt x="8527" y="9727"/>
                </a:cubicBezTo>
                <a:cubicBezTo>
                  <a:pt x="8450" y="9753"/>
                  <a:pt x="8375" y="9798"/>
                  <a:pt x="8301" y="9863"/>
                </a:cubicBezTo>
                <a:cubicBezTo>
                  <a:pt x="8171" y="9975"/>
                  <a:pt x="8146" y="10009"/>
                  <a:pt x="8146" y="10056"/>
                </a:cubicBezTo>
                <a:cubicBezTo>
                  <a:pt x="8146" y="10082"/>
                  <a:pt x="8134" y="10123"/>
                  <a:pt x="8120" y="10151"/>
                </a:cubicBezTo>
                <a:cubicBezTo>
                  <a:pt x="8102" y="10187"/>
                  <a:pt x="8102" y="10196"/>
                  <a:pt x="8120" y="10184"/>
                </a:cubicBezTo>
                <a:cubicBezTo>
                  <a:pt x="8148" y="10165"/>
                  <a:pt x="8166" y="10206"/>
                  <a:pt x="8176" y="10308"/>
                </a:cubicBezTo>
                <a:cubicBezTo>
                  <a:pt x="8180" y="10352"/>
                  <a:pt x="8198" y="10377"/>
                  <a:pt x="8219" y="10377"/>
                </a:cubicBezTo>
                <a:cubicBezTo>
                  <a:pt x="8238" y="10378"/>
                  <a:pt x="8290" y="10429"/>
                  <a:pt x="8334" y="10491"/>
                </a:cubicBezTo>
                <a:cubicBezTo>
                  <a:pt x="8392" y="10575"/>
                  <a:pt x="8424" y="10600"/>
                  <a:pt x="8455" y="10591"/>
                </a:cubicBezTo>
                <a:cubicBezTo>
                  <a:pt x="8521" y="10572"/>
                  <a:pt x="8555" y="10666"/>
                  <a:pt x="8560" y="10881"/>
                </a:cubicBezTo>
                <a:cubicBezTo>
                  <a:pt x="8564" y="11085"/>
                  <a:pt x="8591" y="11183"/>
                  <a:pt x="8676" y="11307"/>
                </a:cubicBezTo>
                <a:cubicBezTo>
                  <a:pt x="8751" y="11416"/>
                  <a:pt x="8838" y="11480"/>
                  <a:pt x="8964" y="11518"/>
                </a:cubicBezTo>
                <a:cubicBezTo>
                  <a:pt x="9021" y="11535"/>
                  <a:pt x="9107" y="11549"/>
                  <a:pt x="9152" y="11551"/>
                </a:cubicBezTo>
                <a:cubicBezTo>
                  <a:pt x="9260" y="11555"/>
                  <a:pt x="9552" y="11484"/>
                  <a:pt x="9596" y="11443"/>
                </a:cubicBezTo>
                <a:cubicBezTo>
                  <a:pt x="9615" y="11425"/>
                  <a:pt x="9646" y="11410"/>
                  <a:pt x="9665" y="11410"/>
                </a:cubicBezTo>
                <a:cubicBezTo>
                  <a:pt x="9709" y="11410"/>
                  <a:pt x="9959" y="11141"/>
                  <a:pt x="10005" y="11044"/>
                </a:cubicBezTo>
                <a:cubicBezTo>
                  <a:pt x="10045" y="10961"/>
                  <a:pt x="10107" y="10729"/>
                  <a:pt x="10107" y="10660"/>
                </a:cubicBezTo>
                <a:cubicBezTo>
                  <a:pt x="10107" y="10618"/>
                  <a:pt x="10217" y="10511"/>
                  <a:pt x="10269" y="10502"/>
                </a:cubicBezTo>
                <a:cubicBezTo>
                  <a:pt x="10316" y="10494"/>
                  <a:pt x="10352" y="10459"/>
                  <a:pt x="10343" y="10430"/>
                </a:cubicBezTo>
                <a:cubicBezTo>
                  <a:pt x="10338" y="10415"/>
                  <a:pt x="10353" y="10376"/>
                  <a:pt x="10376" y="10344"/>
                </a:cubicBezTo>
                <a:cubicBezTo>
                  <a:pt x="10405" y="10303"/>
                  <a:pt x="10417" y="10244"/>
                  <a:pt x="10417" y="10145"/>
                </a:cubicBezTo>
                <a:cubicBezTo>
                  <a:pt x="10417" y="10021"/>
                  <a:pt x="10412" y="10007"/>
                  <a:pt x="10376" y="10018"/>
                </a:cubicBezTo>
                <a:cubicBezTo>
                  <a:pt x="10349" y="10025"/>
                  <a:pt x="10315" y="10005"/>
                  <a:pt x="10279" y="9960"/>
                </a:cubicBezTo>
                <a:cubicBezTo>
                  <a:pt x="10250" y="9921"/>
                  <a:pt x="10213" y="9893"/>
                  <a:pt x="10198" y="9899"/>
                </a:cubicBezTo>
                <a:cubicBezTo>
                  <a:pt x="10134" y="9922"/>
                  <a:pt x="10111" y="9859"/>
                  <a:pt x="10122" y="9686"/>
                </a:cubicBezTo>
                <a:cubicBezTo>
                  <a:pt x="10141" y="9396"/>
                  <a:pt x="10064" y="9217"/>
                  <a:pt x="9843" y="9038"/>
                </a:cubicBezTo>
                <a:cubicBezTo>
                  <a:pt x="9805" y="9008"/>
                  <a:pt x="9756" y="8983"/>
                  <a:pt x="9733" y="8983"/>
                </a:cubicBezTo>
                <a:cubicBezTo>
                  <a:pt x="9711" y="8983"/>
                  <a:pt x="9667" y="8969"/>
                  <a:pt x="9637" y="8952"/>
                </a:cubicBezTo>
                <a:cubicBezTo>
                  <a:pt x="9606" y="8936"/>
                  <a:pt x="9548" y="8918"/>
                  <a:pt x="9505" y="8914"/>
                </a:cubicBezTo>
                <a:cubicBezTo>
                  <a:pt x="9462" y="8910"/>
                  <a:pt x="9414" y="8889"/>
                  <a:pt x="9398" y="8867"/>
                </a:cubicBezTo>
                <a:cubicBezTo>
                  <a:pt x="9385" y="8848"/>
                  <a:pt x="9375" y="8839"/>
                  <a:pt x="9362" y="8839"/>
                </a:cubicBezTo>
                <a:close/>
                <a:moveTo>
                  <a:pt x="13587" y="9243"/>
                </a:moveTo>
                <a:cubicBezTo>
                  <a:pt x="13459" y="9242"/>
                  <a:pt x="13336" y="9252"/>
                  <a:pt x="13295" y="9273"/>
                </a:cubicBezTo>
                <a:cubicBezTo>
                  <a:pt x="13261" y="9291"/>
                  <a:pt x="13201" y="9324"/>
                  <a:pt x="13160" y="9345"/>
                </a:cubicBezTo>
                <a:cubicBezTo>
                  <a:pt x="13087" y="9384"/>
                  <a:pt x="13023" y="9479"/>
                  <a:pt x="13023" y="9550"/>
                </a:cubicBezTo>
                <a:cubicBezTo>
                  <a:pt x="13023" y="9570"/>
                  <a:pt x="12999" y="9609"/>
                  <a:pt x="12967" y="9636"/>
                </a:cubicBezTo>
                <a:cubicBezTo>
                  <a:pt x="12934" y="9664"/>
                  <a:pt x="12903" y="9717"/>
                  <a:pt x="12896" y="9763"/>
                </a:cubicBezTo>
                <a:cubicBezTo>
                  <a:pt x="12890" y="9807"/>
                  <a:pt x="12882" y="9848"/>
                  <a:pt x="12878" y="9852"/>
                </a:cubicBezTo>
                <a:cubicBezTo>
                  <a:pt x="12875" y="9856"/>
                  <a:pt x="12900" y="9891"/>
                  <a:pt x="12934" y="9932"/>
                </a:cubicBezTo>
                <a:cubicBezTo>
                  <a:pt x="12991" y="9999"/>
                  <a:pt x="13009" y="10033"/>
                  <a:pt x="13074" y="10187"/>
                </a:cubicBezTo>
                <a:cubicBezTo>
                  <a:pt x="13095" y="10237"/>
                  <a:pt x="13276" y="10363"/>
                  <a:pt x="13369" y="10391"/>
                </a:cubicBezTo>
                <a:cubicBezTo>
                  <a:pt x="13437" y="10412"/>
                  <a:pt x="13788" y="10403"/>
                  <a:pt x="13821" y="10380"/>
                </a:cubicBezTo>
                <a:cubicBezTo>
                  <a:pt x="13837" y="10369"/>
                  <a:pt x="13875" y="10367"/>
                  <a:pt x="13905" y="10375"/>
                </a:cubicBezTo>
                <a:cubicBezTo>
                  <a:pt x="13948" y="10387"/>
                  <a:pt x="13980" y="10371"/>
                  <a:pt x="14060" y="10289"/>
                </a:cubicBezTo>
                <a:cubicBezTo>
                  <a:pt x="14115" y="10232"/>
                  <a:pt x="14159" y="10168"/>
                  <a:pt x="14159" y="10145"/>
                </a:cubicBezTo>
                <a:cubicBezTo>
                  <a:pt x="14159" y="10123"/>
                  <a:pt x="14205" y="10052"/>
                  <a:pt x="14260" y="9990"/>
                </a:cubicBezTo>
                <a:cubicBezTo>
                  <a:pt x="14337" y="9904"/>
                  <a:pt x="14356" y="9870"/>
                  <a:pt x="14342" y="9838"/>
                </a:cubicBezTo>
                <a:cubicBezTo>
                  <a:pt x="14331" y="9815"/>
                  <a:pt x="14326" y="9780"/>
                  <a:pt x="14331" y="9763"/>
                </a:cubicBezTo>
                <a:cubicBezTo>
                  <a:pt x="14337" y="9746"/>
                  <a:pt x="14328" y="9737"/>
                  <a:pt x="14311" y="9741"/>
                </a:cubicBezTo>
                <a:cubicBezTo>
                  <a:pt x="14294" y="9745"/>
                  <a:pt x="14283" y="9727"/>
                  <a:pt x="14283" y="9700"/>
                </a:cubicBezTo>
                <a:cubicBezTo>
                  <a:pt x="14283" y="9672"/>
                  <a:pt x="14263" y="9643"/>
                  <a:pt x="14237" y="9636"/>
                </a:cubicBezTo>
                <a:cubicBezTo>
                  <a:pt x="14213" y="9629"/>
                  <a:pt x="14190" y="9601"/>
                  <a:pt x="14187" y="9575"/>
                </a:cubicBezTo>
                <a:cubicBezTo>
                  <a:pt x="14169" y="9449"/>
                  <a:pt x="14155" y="9422"/>
                  <a:pt x="14077" y="9367"/>
                </a:cubicBezTo>
                <a:cubicBezTo>
                  <a:pt x="14031" y="9335"/>
                  <a:pt x="13953" y="9294"/>
                  <a:pt x="13905" y="9276"/>
                </a:cubicBezTo>
                <a:cubicBezTo>
                  <a:pt x="13847" y="9254"/>
                  <a:pt x="13715" y="9244"/>
                  <a:pt x="13587" y="9243"/>
                </a:cubicBezTo>
                <a:close/>
                <a:moveTo>
                  <a:pt x="13358" y="12359"/>
                </a:moveTo>
                <a:cubicBezTo>
                  <a:pt x="13254" y="12345"/>
                  <a:pt x="13189" y="12348"/>
                  <a:pt x="13125" y="12373"/>
                </a:cubicBezTo>
                <a:cubicBezTo>
                  <a:pt x="13067" y="12394"/>
                  <a:pt x="12994" y="12402"/>
                  <a:pt x="12916" y="12392"/>
                </a:cubicBezTo>
                <a:cubicBezTo>
                  <a:pt x="12834" y="12382"/>
                  <a:pt x="12785" y="12387"/>
                  <a:pt x="12761" y="12409"/>
                </a:cubicBezTo>
                <a:cubicBezTo>
                  <a:pt x="12742" y="12426"/>
                  <a:pt x="12628" y="12448"/>
                  <a:pt x="12502" y="12458"/>
                </a:cubicBezTo>
                <a:cubicBezTo>
                  <a:pt x="12378" y="12469"/>
                  <a:pt x="12186" y="12489"/>
                  <a:pt x="12076" y="12503"/>
                </a:cubicBezTo>
                <a:cubicBezTo>
                  <a:pt x="11965" y="12516"/>
                  <a:pt x="11617" y="12538"/>
                  <a:pt x="11298" y="12550"/>
                </a:cubicBezTo>
                <a:cubicBezTo>
                  <a:pt x="10980" y="12562"/>
                  <a:pt x="10679" y="12575"/>
                  <a:pt x="10630" y="12583"/>
                </a:cubicBezTo>
                <a:cubicBezTo>
                  <a:pt x="10581" y="12591"/>
                  <a:pt x="10440" y="12608"/>
                  <a:pt x="10318" y="12622"/>
                </a:cubicBezTo>
                <a:cubicBezTo>
                  <a:pt x="9467" y="12716"/>
                  <a:pt x="9416" y="12728"/>
                  <a:pt x="9215" y="12876"/>
                </a:cubicBezTo>
                <a:cubicBezTo>
                  <a:pt x="9023" y="13019"/>
                  <a:pt x="8905" y="13202"/>
                  <a:pt x="8859" y="13424"/>
                </a:cubicBezTo>
                <a:cubicBezTo>
                  <a:pt x="8844" y="13498"/>
                  <a:pt x="8822" y="13585"/>
                  <a:pt x="8811" y="13618"/>
                </a:cubicBezTo>
                <a:cubicBezTo>
                  <a:pt x="8801" y="13651"/>
                  <a:pt x="8790" y="13726"/>
                  <a:pt x="8786" y="13784"/>
                </a:cubicBezTo>
                <a:cubicBezTo>
                  <a:pt x="8778" y="13894"/>
                  <a:pt x="8779" y="13894"/>
                  <a:pt x="8590" y="13994"/>
                </a:cubicBezTo>
                <a:cubicBezTo>
                  <a:pt x="8322" y="14137"/>
                  <a:pt x="8224" y="14400"/>
                  <a:pt x="8351" y="14634"/>
                </a:cubicBezTo>
                <a:cubicBezTo>
                  <a:pt x="8432" y="14781"/>
                  <a:pt x="8660" y="15035"/>
                  <a:pt x="8725" y="15049"/>
                </a:cubicBezTo>
                <a:cubicBezTo>
                  <a:pt x="8805" y="15066"/>
                  <a:pt x="8838" y="15190"/>
                  <a:pt x="8811" y="15364"/>
                </a:cubicBezTo>
                <a:cubicBezTo>
                  <a:pt x="8736" y="15848"/>
                  <a:pt x="8991" y="16346"/>
                  <a:pt x="9395" y="16504"/>
                </a:cubicBezTo>
                <a:cubicBezTo>
                  <a:pt x="9572" y="16573"/>
                  <a:pt x="9654" y="16570"/>
                  <a:pt x="10574" y="16466"/>
                </a:cubicBezTo>
                <a:cubicBezTo>
                  <a:pt x="10912" y="16427"/>
                  <a:pt x="11446" y="16331"/>
                  <a:pt x="11567" y="16288"/>
                </a:cubicBezTo>
                <a:cubicBezTo>
                  <a:pt x="11643" y="16262"/>
                  <a:pt x="11773" y="16236"/>
                  <a:pt x="11857" y="16228"/>
                </a:cubicBezTo>
                <a:cubicBezTo>
                  <a:pt x="11941" y="16219"/>
                  <a:pt x="12045" y="16205"/>
                  <a:pt x="12088" y="16197"/>
                </a:cubicBezTo>
                <a:cubicBezTo>
                  <a:pt x="12173" y="16182"/>
                  <a:pt x="12480" y="16147"/>
                  <a:pt x="12711" y="16128"/>
                </a:cubicBezTo>
                <a:cubicBezTo>
                  <a:pt x="12790" y="16121"/>
                  <a:pt x="12887" y="16111"/>
                  <a:pt x="12924" y="16103"/>
                </a:cubicBezTo>
                <a:cubicBezTo>
                  <a:pt x="12995" y="16089"/>
                  <a:pt x="13084" y="16079"/>
                  <a:pt x="13303" y="16059"/>
                </a:cubicBezTo>
                <a:cubicBezTo>
                  <a:pt x="13473" y="16043"/>
                  <a:pt x="13601" y="15992"/>
                  <a:pt x="13750" y="15884"/>
                </a:cubicBezTo>
                <a:cubicBezTo>
                  <a:pt x="13883" y="15788"/>
                  <a:pt x="13935" y="15716"/>
                  <a:pt x="14019" y="15516"/>
                </a:cubicBezTo>
                <a:cubicBezTo>
                  <a:pt x="14067" y="15402"/>
                  <a:pt x="14081" y="15337"/>
                  <a:pt x="14085" y="15154"/>
                </a:cubicBezTo>
                <a:cubicBezTo>
                  <a:pt x="14088" y="15031"/>
                  <a:pt x="14097" y="14917"/>
                  <a:pt x="14105" y="14902"/>
                </a:cubicBezTo>
                <a:cubicBezTo>
                  <a:pt x="14114" y="14887"/>
                  <a:pt x="14122" y="14847"/>
                  <a:pt x="14126" y="14813"/>
                </a:cubicBezTo>
                <a:cubicBezTo>
                  <a:pt x="14129" y="14780"/>
                  <a:pt x="14153" y="14731"/>
                  <a:pt x="14179" y="14703"/>
                </a:cubicBezTo>
                <a:lnTo>
                  <a:pt x="14225" y="14650"/>
                </a:lnTo>
                <a:lnTo>
                  <a:pt x="14245" y="14711"/>
                </a:lnTo>
                <a:cubicBezTo>
                  <a:pt x="14264" y="14764"/>
                  <a:pt x="14268" y="14764"/>
                  <a:pt x="14283" y="14725"/>
                </a:cubicBezTo>
                <a:cubicBezTo>
                  <a:pt x="14292" y="14700"/>
                  <a:pt x="14289" y="14671"/>
                  <a:pt x="14275" y="14656"/>
                </a:cubicBezTo>
                <a:cubicBezTo>
                  <a:pt x="14257" y="14636"/>
                  <a:pt x="14270" y="14605"/>
                  <a:pt x="14326" y="14545"/>
                </a:cubicBezTo>
                <a:cubicBezTo>
                  <a:pt x="14497" y="14365"/>
                  <a:pt x="14505" y="14189"/>
                  <a:pt x="14349" y="14005"/>
                </a:cubicBezTo>
                <a:cubicBezTo>
                  <a:pt x="14259" y="13900"/>
                  <a:pt x="14242" y="13836"/>
                  <a:pt x="14281" y="13767"/>
                </a:cubicBezTo>
                <a:cubicBezTo>
                  <a:pt x="14291" y="13749"/>
                  <a:pt x="14283" y="13717"/>
                  <a:pt x="14260" y="13690"/>
                </a:cubicBezTo>
                <a:cubicBezTo>
                  <a:pt x="14239" y="13665"/>
                  <a:pt x="14228" y="13635"/>
                  <a:pt x="14235" y="13624"/>
                </a:cubicBezTo>
                <a:cubicBezTo>
                  <a:pt x="14242" y="13612"/>
                  <a:pt x="14220" y="13560"/>
                  <a:pt x="14189" y="13510"/>
                </a:cubicBezTo>
                <a:cubicBezTo>
                  <a:pt x="14154" y="13453"/>
                  <a:pt x="14141" y="13409"/>
                  <a:pt x="14154" y="13391"/>
                </a:cubicBezTo>
                <a:cubicBezTo>
                  <a:pt x="14183" y="13347"/>
                  <a:pt x="14188" y="13235"/>
                  <a:pt x="14161" y="13217"/>
                </a:cubicBezTo>
                <a:cubicBezTo>
                  <a:pt x="14148" y="13208"/>
                  <a:pt x="14138" y="13174"/>
                  <a:pt x="14138" y="13139"/>
                </a:cubicBezTo>
                <a:cubicBezTo>
                  <a:pt x="14138" y="13047"/>
                  <a:pt x="14091" y="12916"/>
                  <a:pt x="14016" y="12793"/>
                </a:cubicBezTo>
                <a:cubicBezTo>
                  <a:pt x="13980" y="12734"/>
                  <a:pt x="13950" y="12672"/>
                  <a:pt x="13950" y="12655"/>
                </a:cubicBezTo>
                <a:cubicBezTo>
                  <a:pt x="13950" y="12638"/>
                  <a:pt x="13944" y="12627"/>
                  <a:pt x="13935" y="12630"/>
                </a:cubicBezTo>
                <a:cubicBezTo>
                  <a:pt x="13906" y="12639"/>
                  <a:pt x="13714" y="12468"/>
                  <a:pt x="13714" y="12434"/>
                </a:cubicBezTo>
                <a:cubicBezTo>
                  <a:pt x="13714" y="12413"/>
                  <a:pt x="13700" y="12403"/>
                  <a:pt x="13681" y="12411"/>
                </a:cubicBezTo>
                <a:cubicBezTo>
                  <a:pt x="13663" y="12419"/>
                  <a:pt x="13643" y="12416"/>
                  <a:pt x="13635" y="12403"/>
                </a:cubicBezTo>
                <a:cubicBezTo>
                  <a:pt x="13628" y="12390"/>
                  <a:pt x="13595" y="12378"/>
                  <a:pt x="13562" y="12378"/>
                </a:cubicBezTo>
                <a:cubicBezTo>
                  <a:pt x="13529" y="12378"/>
                  <a:pt x="13438" y="12370"/>
                  <a:pt x="13358" y="12359"/>
                </a:cubicBezTo>
                <a:close/>
                <a:moveTo>
                  <a:pt x="18482" y="12929"/>
                </a:moveTo>
                <a:cubicBezTo>
                  <a:pt x="18247" y="12929"/>
                  <a:pt x="18009" y="12939"/>
                  <a:pt x="17956" y="12962"/>
                </a:cubicBezTo>
                <a:cubicBezTo>
                  <a:pt x="17932" y="12973"/>
                  <a:pt x="17852" y="12993"/>
                  <a:pt x="17779" y="13009"/>
                </a:cubicBezTo>
                <a:cubicBezTo>
                  <a:pt x="17590" y="13051"/>
                  <a:pt x="17484" y="13092"/>
                  <a:pt x="17304" y="13189"/>
                </a:cubicBezTo>
                <a:cubicBezTo>
                  <a:pt x="17166" y="13263"/>
                  <a:pt x="17121" y="13341"/>
                  <a:pt x="17121" y="13507"/>
                </a:cubicBezTo>
                <a:cubicBezTo>
                  <a:pt x="17121" y="13645"/>
                  <a:pt x="17091" y="13751"/>
                  <a:pt x="17057" y="13729"/>
                </a:cubicBezTo>
                <a:cubicBezTo>
                  <a:pt x="17047" y="13722"/>
                  <a:pt x="16986" y="13756"/>
                  <a:pt x="16920" y="13806"/>
                </a:cubicBezTo>
                <a:cubicBezTo>
                  <a:pt x="16795" y="13901"/>
                  <a:pt x="16706" y="14047"/>
                  <a:pt x="16691" y="14188"/>
                </a:cubicBezTo>
                <a:cubicBezTo>
                  <a:pt x="16687" y="14228"/>
                  <a:pt x="16671" y="14284"/>
                  <a:pt x="16656" y="14315"/>
                </a:cubicBezTo>
                <a:cubicBezTo>
                  <a:pt x="16634" y="14359"/>
                  <a:pt x="16635" y="14380"/>
                  <a:pt x="16656" y="14407"/>
                </a:cubicBezTo>
                <a:cubicBezTo>
                  <a:pt x="16670" y="14426"/>
                  <a:pt x="16673" y="14443"/>
                  <a:pt x="16663" y="14443"/>
                </a:cubicBezTo>
                <a:cubicBezTo>
                  <a:pt x="16653" y="14443"/>
                  <a:pt x="16664" y="14458"/>
                  <a:pt x="16686" y="14476"/>
                </a:cubicBezTo>
                <a:cubicBezTo>
                  <a:pt x="16710" y="14495"/>
                  <a:pt x="16721" y="14520"/>
                  <a:pt x="16712" y="14537"/>
                </a:cubicBezTo>
                <a:cubicBezTo>
                  <a:pt x="16702" y="14554"/>
                  <a:pt x="16716" y="14588"/>
                  <a:pt x="16747" y="14620"/>
                </a:cubicBezTo>
                <a:cubicBezTo>
                  <a:pt x="16833" y="14706"/>
                  <a:pt x="16993" y="14839"/>
                  <a:pt x="17042" y="14866"/>
                </a:cubicBezTo>
                <a:cubicBezTo>
                  <a:pt x="17077" y="14885"/>
                  <a:pt x="17092" y="14927"/>
                  <a:pt x="17105" y="15046"/>
                </a:cubicBezTo>
                <a:cubicBezTo>
                  <a:pt x="17115" y="15130"/>
                  <a:pt x="17143" y="15240"/>
                  <a:pt x="17166" y="15289"/>
                </a:cubicBezTo>
                <a:cubicBezTo>
                  <a:pt x="17242" y="15451"/>
                  <a:pt x="17463" y="15626"/>
                  <a:pt x="17662" y="15680"/>
                </a:cubicBezTo>
                <a:cubicBezTo>
                  <a:pt x="17720" y="15695"/>
                  <a:pt x="17773" y="15719"/>
                  <a:pt x="17779" y="15729"/>
                </a:cubicBezTo>
                <a:cubicBezTo>
                  <a:pt x="17784" y="15740"/>
                  <a:pt x="17823" y="15741"/>
                  <a:pt x="17865" y="15735"/>
                </a:cubicBezTo>
                <a:cubicBezTo>
                  <a:pt x="17907" y="15729"/>
                  <a:pt x="17949" y="15735"/>
                  <a:pt x="17956" y="15749"/>
                </a:cubicBezTo>
                <a:cubicBezTo>
                  <a:pt x="17976" y="15784"/>
                  <a:pt x="18591" y="15784"/>
                  <a:pt x="18630" y="15749"/>
                </a:cubicBezTo>
                <a:cubicBezTo>
                  <a:pt x="18649" y="15731"/>
                  <a:pt x="18703" y="15728"/>
                  <a:pt x="18777" y="15738"/>
                </a:cubicBezTo>
                <a:cubicBezTo>
                  <a:pt x="18864" y="15749"/>
                  <a:pt x="18907" y="15742"/>
                  <a:pt x="18942" y="15716"/>
                </a:cubicBezTo>
                <a:cubicBezTo>
                  <a:pt x="18976" y="15690"/>
                  <a:pt x="19017" y="15682"/>
                  <a:pt x="19082" y="15693"/>
                </a:cubicBezTo>
                <a:cubicBezTo>
                  <a:pt x="19149" y="15705"/>
                  <a:pt x="19171" y="15702"/>
                  <a:pt x="19166" y="15680"/>
                </a:cubicBezTo>
                <a:cubicBezTo>
                  <a:pt x="19162" y="15661"/>
                  <a:pt x="19219" y="15628"/>
                  <a:pt x="19311" y="15594"/>
                </a:cubicBezTo>
                <a:cubicBezTo>
                  <a:pt x="19500" y="15523"/>
                  <a:pt x="19601" y="15456"/>
                  <a:pt x="19633" y="15381"/>
                </a:cubicBezTo>
                <a:cubicBezTo>
                  <a:pt x="19647" y="15349"/>
                  <a:pt x="19665" y="15241"/>
                  <a:pt x="19674" y="15143"/>
                </a:cubicBezTo>
                <a:cubicBezTo>
                  <a:pt x="19691" y="14947"/>
                  <a:pt x="19709" y="14913"/>
                  <a:pt x="19857" y="14802"/>
                </a:cubicBezTo>
                <a:cubicBezTo>
                  <a:pt x="19909" y="14763"/>
                  <a:pt x="19975" y="14704"/>
                  <a:pt x="20004" y="14672"/>
                </a:cubicBezTo>
                <a:cubicBezTo>
                  <a:pt x="20062" y="14609"/>
                  <a:pt x="20113" y="14473"/>
                  <a:pt x="20093" y="14437"/>
                </a:cubicBezTo>
                <a:cubicBezTo>
                  <a:pt x="20086" y="14425"/>
                  <a:pt x="20094" y="14401"/>
                  <a:pt x="20108" y="14382"/>
                </a:cubicBezTo>
                <a:cubicBezTo>
                  <a:pt x="20129" y="14354"/>
                  <a:pt x="20125" y="14329"/>
                  <a:pt x="20088" y="14260"/>
                </a:cubicBezTo>
                <a:cubicBezTo>
                  <a:pt x="20062" y="14212"/>
                  <a:pt x="20040" y="14152"/>
                  <a:pt x="20040" y="14127"/>
                </a:cubicBezTo>
                <a:cubicBezTo>
                  <a:pt x="20040" y="14100"/>
                  <a:pt x="20026" y="14084"/>
                  <a:pt x="20001" y="14086"/>
                </a:cubicBezTo>
                <a:cubicBezTo>
                  <a:pt x="19977" y="14088"/>
                  <a:pt x="19960" y="14071"/>
                  <a:pt x="19956" y="14036"/>
                </a:cubicBezTo>
                <a:cubicBezTo>
                  <a:pt x="19952" y="14006"/>
                  <a:pt x="19937" y="13987"/>
                  <a:pt x="19925" y="13994"/>
                </a:cubicBezTo>
                <a:cubicBezTo>
                  <a:pt x="19903" y="14009"/>
                  <a:pt x="19763" y="13892"/>
                  <a:pt x="19763" y="13859"/>
                </a:cubicBezTo>
                <a:cubicBezTo>
                  <a:pt x="19763" y="13848"/>
                  <a:pt x="19754" y="13830"/>
                  <a:pt x="19745" y="13820"/>
                </a:cubicBezTo>
                <a:cubicBezTo>
                  <a:pt x="19736" y="13810"/>
                  <a:pt x="19727" y="13770"/>
                  <a:pt x="19727" y="13729"/>
                </a:cubicBezTo>
                <a:cubicBezTo>
                  <a:pt x="19727" y="13688"/>
                  <a:pt x="19722" y="13611"/>
                  <a:pt x="19714" y="13560"/>
                </a:cubicBezTo>
                <a:cubicBezTo>
                  <a:pt x="19687" y="13377"/>
                  <a:pt x="19378" y="13089"/>
                  <a:pt x="19128" y="13012"/>
                </a:cubicBezTo>
                <a:cubicBezTo>
                  <a:pt x="19072" y="12995"/>
                  <a:pt x="19011" y="12972"/>
                  <a:pt x="18993" y="12962"/>
                </a:cubicBezTo>
                <a:cubicBezTo>
                  <a:pt x="18951" y="12939"/>
                  <a:pt x="18718" y="12929"/>
                  <a:pt x="18482" y="12929"/>
                </a:cubicBezTo>
                <a:close/>
                <a:moveTo>
                  <a:pt x="3951" y="13350"/>
                </a:moveTo>
                <a:cubicBezTo>
                  <a:pt x="3900" y="13350"/>
                  <a:pt x="3890" y="13356"/>
                  <a:pt x="3908" y="13380"/>
                </a:cubicBezTo>
                <a:cubicBezTo>
                  <a:pt x="3921" y="13397"/>
                  <a:pt x="3951" y="13413"/>
                  <a:pt x="3974" y="13413"/>
                </a:cubicBezTo>
                <a:cubicBezTo>
                  <a:pt x="3997" y="13413"/>
                  <a:pt x="4017" y="13397"/>
                  <a:pt x="4017" y="13380"/>
                </a:cubicBezTo>
                <a:cubicBezTo>
                  <a:pt x="4017" y="13362"/>
                  <a:pt x="3990" y="13350"/>
                  <a:pt x="3951" y="13350"/>
                </a:cubicBezTo>
                <a:close/>
                <a:moveTo>
                  <a:pt x="4861" y="13350"/>
                </a:moveTo>
                <a:cubicBezTo>
                  <a:pt x="4841" y="13350"/>
                  <a:pt x="4830" y="13361"/>
                  <a:pt x="4838" y="13374"/>
                </a:cubicBezTo>
                <a:cubicBezTo>
                  <a:pt x="4846" y="13388"/>
                  <a:pt x="4856" y="13399"/>
                  <a:pt x="4861" y="13399"/>
                </a:cubicBezTo>
                <a:cubicBezTo>
                  <a:pt x="4866" y="13399"/>
                  <a:pt x="4874" y="13388"/>
                  <a:pt x="4881" y="13374"/>
                </a:cubicBezTo>
                <a:cubicBezTo>
                  <a:pt x="4889" y="13361"/>
                  <a:pt x="4881" y="13350"/>
                  <a:pt x="4861" y="13350"/>
                </a:cubicBezTo>
                <a:close/>
                <a:moveTo>
                  <a:pt x="4274" y="13352"/>
                </a:moveTo>
                <a:cubicBezTo>
                  <a:pt x="4230" y="13351"/>
                  <a:pt x="4205" y="13360"/>
                  <a:pt x="4213" y="13374"/>
                </a:cubicBezTo>
                <a:cubicBezTo>
                  <a:pt x="4229" y="13403"/>
                  <a:pt x="4242" y="13403"/>
                  <a:pt x="4302" y="13374"/>
                </a:cubicBezTo>
                <a:cubicBezTo>
                  <a:pt x="4339" y="13357"/>
                  <a:pt x="4335" y="13354"/>
                  <a:pt x="4274" y="13352"/>
                </a:cubicBezTo>
                <a:close/>
                <a:moveTo>
                  <a:pt x="3862" y="13355"/>
                </a:moveTo>
                <a:cubicBezTo>
                  <a:pt x="3859" y="13353"/>
                  <a:pt x="3843" y="13356"/>
                  <a:pt x="3812" y="13363"/>
                </a:cubicBezTo>
                <a:cubicBezTo>
                  <a:pt x="3775" y="13372"/>
                  <a:pt x="3706" y="13391"/>
                  <a:pt x="3657" y="13405"/>
                </a:cubicBezTo>
                <a:cubicBezTo>
                  <a:pt x="3608" y="13419"/>
                  <a:pt x="3511" y="13428"/>
                  <a:pt x="3441" y="13424"/>
                </a:cubicBezTo>
                <a:cubicBezTo>
                  <a:pt x="3315" y="13418"/>
                  <a:pt x="3264" y="13453"/>
                  <a:pt x="3359" y="13480"/>
                </a:cubicBezTo>
                <a:cubicBezTo>
                  <a:pt x="3389" y="13488"/>
                  <a:pt x="3403" y="13505"/>
                  <a:pt x="3395" y="13527"/>
                </a:cubicBezTo>
                <a:cubicBezTo>
                  <a:pt x="3388" y="13546"/>
                  <a:pt x="3393" y="13574"/>
                  <a:pt x="3405" y="13588"/>
                </a:cubicBezTo>
                <a:cubicBezTo>
                  <a:pt x="3421" y="13605"/>
                  <a:pt x="3406" y="13626"/>
                  <a:pt x="3357" y="13654"/>
                </a:cubicBezTo>
                <a:cubicBezTo>
                  <a:pt x="3290" y="13692"/>
                  <a:pt x="3282" y="13690"/>
                  <a:pt x="3243" y="13651"/>
                </a:cubicBezTo>
                <a:cubicBezTo>
                  <a:pt x="3219" y="13628"/>
                  <a:pt x="3199" y="13594"/>
                  <a:pt x="3199" y="13576"/>
                </a:cubicBezTo>
                <a:cubicBezTo>
                  <a:pt x="3199" y="13538"/>
                  <a:pt x="3163" y="13533"/>
                  <a:pt x="3144" y="13568"/>
                </a:cubicBezTo>
                <a:cubicBezTo>
                  <a:pt x="3136" y="13582"/>
                  <a:pt x="3102" y="13593"/>
                  <a:pt x="3067" y="13593"/>
                </a:cubicBezTo>
                <a:cubicBezTo>
                  <a:pt x="3021" y="13593"/>
                  <a:pt x="3000" y="13607"/>
                  <a:pt x="2991" y="13646"/>
                </a:cubicBezTo>
                <a:cubicBezTo>
                  <a:pt x="2979" y="13697"/>
                  <a:pt x="2979" y="13697"/>
                  <a:pt x="2935" y="13654"/>
                </a:cubicBezTo>
                <a:cubicBezTo>
                  <a:pt x="2901" y="13620"/>
                  <a:pt x="2896" y="13602"/>
                  <a:pt x="2912" y="13568"/>
                </a:cubicBezTo>
                <a:cubicBezTo>
                  <a:pt x="2924" y="13544"/>
                  <a:pt x="2927" y="13519"/>
                  <a:pt x="2917" y="13513"/>
                </a:cubicBezTo>
                <a:cubicBezTo>
                  <a:pt x="2892" y="13497"/>
                  <a:pt x="2408" y="13610"/>
                  <a:pt x="2209" y="13679"/>
                </a:cubicBezTo>
                <a:cubicBezTo>
                  <a:pt x="1911" y="13782"/>
                  <a:pt x="1797" y="13900"/>
                  <a:pt x="1797" y="14102"/>
                </a:cubicBezTo>
                <a:cubicBezTo>
                  <a:pt x="1797" y="14159"/>
                  <a:pt x="1784" y="14182"/>
                  <a:pt x="1739" y="14205"/>
                </a:cubicBezTo>
                <a:cubicBezTo>
                  <a:pt x="1656" y="14246"/>
                  <a:pt x="1532" y="14370"/>
                  <a:pt x="1495" y="14448"/>
                </a:cubicBezTo>
                <a:cubicBezTo>
                  <a:pt x="1451" y="14540"/>
                  <a:pt x="1456" y="14610"/>
                  <a:pt x="1513" y="14708"/>
                </a:cubicBezTo>
                <a:cubicBezTo>
                  <a:pt x="1540" y="14755"/>
                  <a:pt x="1560" y="14800"/>
                  <a:pt x="1561" y="14808"/>
                </a:cubicBezTo>
                <a:cubicBezTo>
                  <a:pt x="1563" y="14833"/>
                  <a:pt x="1702" y="14952"/>
                  <a:pt x="1729" y="14952"/>
                </a:cubicBezTo>
                <a:cubicBezTo>
                  <a:pt x="1771" y="14952"/>
                  <a:pt x="1798" y="15073"/>
                  <a:pt x="1792" y="15234"/>
                </a:cubicBezTo>
                <a:cubicBezTo>
                  <a:pt x="1786" y="15413"/>
                  <a:pt x="1815" y="15458"/>
                  <a:pt x="1980" y="15550"/>
                </a:cubicBezTo>
                <a:cubicBezTo>
                  <a:pt x="2112" y="15622"/>
                  <a:pt x="2248" y="15657"/>
                  <a:pt x="2488" y="15680"/>
                </a:cubicBezTo>
                <a:cubicBezTo>
                  <a:pt x="2765" y="15706"/>
                  <a:pt x="2750" y="15705"/>
                  <a:pt x="3245" y="15680"/>
                </a:cubicBezTo>
                <a:cubicBezTo>
                  <a:pt x="3913" y="15645"/>
                  <a:pt x="4354" y="15585"/>
                  <a:pt x="4975" y="15447"/>
                </a:cubicBezTo>
                <a:cubicBezTo>
                  <a:pt x="5371" y="15359"/>
                  <a:pt x="5579" y="15271"/>
                  <a:pt x="5659" y="15154"/>
                </a:cubicBezTo>
                <a:cubicBezTo>
                  <a:pt x="5683" y="15117"/>
                  <a:pt x="5708" y="15028"/>
                  <a:pt x="5717" y="14938"/>
                </a:cubicBezTo>
                <a:cubicBezTo>
                  <a:pt x="5731" y="14788"/>
                  <a:pt x="5769" y="14696"/>
                  <a:pt x="5808" y="14722"/>
                </a:cubicBezTo>
                <a:cubicBezTo>
                  <a:pt x="5819" y="14729"/>
                  <a:pt x="5829" y="14718"/>
                  <a:pt x="5829" y="14697"/>
                </a:cubicBezTo>
                <a:cubicBezTo>
                  <a:pt x="5829" y="14676"/>
                  <a:pt x="5846" y="14653"/>
                  <a:pt x="5867" y="14645"/>
                </a:cubicBezTo>
                <a:cubicBezTo>
                  <a:pt x="5916" y="14624"/>
                  <a:pt x="5972" y="14559"/>
                  <a:pt x="5994" y="14501"/>
                </a:cubicBezTo>
                <a:cubicBezTo>
                  <a:pt x="6020" y="14430"/>
                  <a:pt x="6027" y="14269"/>
                  <a:pt x="6004" y="14285"/>
                </a:cubicBezTo>
                <a:cubicBezTo>
                  <a:pt x="5993" y="14292"/>
                  <a:pt x="5975" y="14273"/>
                  <a:pt x="5963" y="14241"/>
                </a:cubicBezTo>
                <a:cubicBezTo>
                  <a:pt x="5940" y="14173"/>
                  <a:pt x="5824" y="14073"/>
                  <a:pt x="5780" y="14083"/>
                </a:cubicBezTo>
                <a:cubicBezTo>
                  <a:pt x="5760" y="14088"/>
                  <a:pt x="5750" y="14051"/>
                  <a:pt x="5745" y="13953"/>
                </a:cubicBezTo>
                <a:cubicBezTo>
                  <a:pt x="5737" y="13795"/>
                  <a:pt x="5707" y="13768"/>
                  <a:pt x="5605" y="13826"/>
                </a:cubicBezTo>
                <a:cubicBezTo>
                  <a:pt x="5492" y="13889"/>
                  <a:pt x="5474" y="13829"/>
                  <a:pt x="5565" y="13687"/>
                </a:cubicBezTo>
                <a:cubicBezTo>
                  <a:pt x="5587" y="13652"/>
                  <a:pt x="5599" y="13602"/>
                  <a:pt x="5592" y="13574"/>
                </a:cubicBezTo>
                <a:cubicBezTo>
                  <a:pt x="5565" y="13459"/>
                  <a:pt x="5006" y="13303"/>
                  <a:pt x="5006" y="13410"/>
                </a:cubicBezTo>
                <a:cubicBezTo>
                  <a:pt x="5006" y="13431"/>
                  <a:pt x="4990" y="13456"/>
                  <a:pt x="4973" y="13463"/>
                </a:cubicBezTo>
                <a:cubicBezTo>
                  <a:pt x="4928" y="13482"/>
                  <a:pt x="4943" y="13542"/>
                  <a:pt x="5006" y="13593"/>
                </a:cubicBezTo>
                <a:cubicBezTo>
                  <a:pt x="5048" y="13628"/>
                  <a:pt x="5052" y="13641"/>
                  <a:pt x="5026" y="13651"/>
                </a:cubicBezTo>
                <a:cubicBezTo>
                  <a:pt x="4984" y="13667"/>
                  <a:pt x="4866" y="13659"/>
                  <a:pt x="4835" y="13637"/>
                </a:cubicBezTo>
                <a:cubicBezTo>
                  <a:pt x="4823" y="13628"/>
                  <a:pt x="4799" y="13629"/>
                  <a:pt x="4782" y="13640"/>
                </a:cubicBezTo>
                <a:cubicBezTo>
                  <a:pt x="4735" y="13672"/>
                  <a:pt x="4647" y="13598"/>
                  <a:pt x="4647" y="13527"/>
                </a:cubicBezTo>
                <a:cubicBezTo>
                  <a:pt x="4647" y="13467"/>
                  <a:pt x="4646" y="13466"/>
                  <a:pt x="4589" y="13507"/>
                </a:cubicBezTo>
                <a:cubicBezTo>
                  <a:pt x="4521" y="13556"/>
                  <a:pt x="4396" y="13542"/>
                  <a:pt x="4327" y="13477"/>
                </a:cubicBezTo>
                <a:cubicBezTo>
                  <a:pt x="4287" y="13439"/>
                  <a:pt x="4286" y="13438"/>
                  <a:pt x="4299" y="13477"/>
                </a:cubicBezTo>
                <a:cubicBezTo>
                  <a:pt x="4319" y="13535"/>
                  <a:pt x="4252" y="13573"/>
                  <a:pt x="4193" y="13538"/>
                </a:cubicBezTo>
                <a:cubicBezTo>
                  <a:pt x="4121" y="13495"/>
                  <a:pt x="3941" y="13491"/>
                  <a:pt x="3926" y="13532"/>
                </a:cubicBezTo>
                <a:cubicBezTo>
                  <a:pt x="3912" y="13571"/>
                  <a:pt x="3834" y="13581"/>
                  <a:pt x="3814" y="13546"/>
                </a:cubicBezTo>
                <a:cubicBezTo>
                  <a:pt x="3807" y="13534"/>
                  <a:pt x="3811" y="13516"/>
                  <a:pt x="3824" y="13507"/>
                </a:cubicBezTo>
                <a:cubicBezTo>
                  <a:pt x="3841" y="13496"/>
                  <a:pt x="3839" y="13480"/>
                  <a:pt x="3819" y="13455"/>
                </a:cubicBezTo>
                <a:cubicBezTo>
                  <a:pt x="3796" y="13424"/>
                  <a:pt x="3801" y="13412"/>
                  <a:pt x="3837" y="13383"/>
                </a:cubicBezTo>
                <a:cubicBezTo>
                  <a:pt x="3858" y="13366"/>
                  <a:pt x="3866" y="13358"/>
                  <a:pt x="3862" y="13355"/>
                </a:cubicBezTo>
                <a:close/>
                <a:moveTo>
                  <a:pt x="3199" y="13446"/>
                </a:moveTo>
                <a:cubicBezTo>
                  <a:pt x="3186" y="13446"/>
                  <a:pt x="3182" y="13458"/>
                  <a:pt x="3189" y="13471"/>
                </a:cubicBezTo>
                <a:cubicBezTo>
                  <a:pt x="3197" y="13485"/>
                  <a:pt x="3207" y="13496"/>
                  <a:pt x="3212" y="13496"/>
                </a:cubicBezTo>
                <a:cubicBezTo>
                  <a:pt x="3218" y="13496"/>
                  <a:pt x="3222" y="13485"/>
                  <a:pt x="3222" y="13471"/>
                </a:cubicBezTo>
                <a:cubicBezTo>
                  <a:pt x="3222" y="13458"/>
                  <a:pt x="3212" y="13446"/>
                  <a:pt x="3199" y="13446"/>
                </a:cubicBezTo>
                <a:close/>
                <a:moveTo>
                  <a:pt x="19966" y="17022"/>
                </a:moveTo>
                <a:cubicBezTo>
                  <a:pt x="19401" y="17055"/>
                  <a:pt x="18632" y="17174"/>
                  <a:pt x="18536" y="17243"/>
                </a:cubicBezTo>
                <a:cubicBezTo>
                  <a:pt x="18495" y="17272"/>
                  <a:pt x="18471" y="17273"/>
                  <a:pt x="18414" y="17251"/>
                </a:cubicBezTo>
                <a:cubicBezTo>
                  <a:pt x="18332" y="17220"/>
                  <a:pt x="17972" y="17239"/>
                  <a:pt x="17555" y="17293"/>
                </a:cubicBezTo>
                <a:cubicBezTo>
                  <a:pt x="16790" y="17393"/>
                  <a:pt x="16744" y="17411"/>
                  <a:pt x="16447" y="17716"/>
                </a:cubicBezTo>
                <a:cubicBezTo>
                  <a:pt x="16293" y="17875"/>
                  <a:pt x="16254" y="17970"/>
                  <a:pt x="16254" y="18187"/>
                </a:cubicBezTo>
                <a:lnTo>
                  <a:pt x="16254" y="18367"/>
                </a:lnTo>
                <a:lnTo>
                  <a:pt x="16168" y="18430"/>
                </a:lnTo>
                <a:cubicBezTo>
                  <a:pt x="16121" y="18466"/>
                  <a:pt x="16057" y="18497"/>
                  <a:pt x="16028" y="18499"/>
                </a:cubicBezTo>
                <a:cubicBezTo>
                  <a:pt x="15999" y="18502"/>
                  <a:pt x="15957" y="18530"/>
                  <a:pt x="15934" y="18560"/>
                </a:cubicBezTo>
                <a:cubicBezTo>
                  <a:pt x="15912" y="18591"/>
                  <a:pt x="15876" y="18616"/>
                  <a:pt x="15853" y="18616"/>
                </a:cubicBezTo>
                <a:cubicBezTo>
                  <a:pt x="15804" y="18616"/>
                  <a:pt x="15629" y="18822"/>
                  <a:pt x="15629" y="18881"/>
                </a:cubicBezTo>
                <a:cubicBezTo>
                  <a:pt x="15629" y="18904"/>
                  <a:pt x="15609" y="18954"/>
                  <a:pt x="15584" y="18989"/>
                </a:cubicBezTo>
                <a:cubicBezTo>
                  <a:pt x="15548" y="19038"/>
                  <a:pt x="15542" y="19062"/>
                  <a:pt x="15561" y="19086"/>
                </a:cubicBezTo>
                <a:cubicBezTo>
                  <a:pt x="15579" y="19110"/>
                  <a:pt x="15576" y="19127"/>
                  <a:pt x="15551" y="19150"/>
                </a:cubicBezTo>
                <a:cubicBezTo>
                  <a:pt x="15532" y="19167"/>
                  <a:pt x="15518" y="19203"/>
                  <a:pt x="15518" y="19233"/>
                </a:cubicBezTo>
                <a:cubicBezTo>
                  <a:pt x="15518" y="19292"/>
                  <a:pt x="15646" y="19490"/>
                  <a:pt x="15685" y="19490"/>
                </a:cubicBezTo>
                <a:cubicBezTo>
                  <a:pt x="15699" y="19490"/>
                  <a:pt x="15743" y="19534"/>
                  <a:pt x="15782" y="19587"/>
                </a:cubicBezTo>
                <a:cubicBezTo>
                  <a:pt x="15821" y="19640"/>
                  <a:pt x="15869" y="19684"/>
                  <a:pt x="15886" y="19684"/>
                </a:cubicBezTo>
                <a:cubicBezTo>
                  <a:pt x="15903" y="19684"/>
                  <a:pt x="15927" y="19702"/>
                  <a:pt x="15939" y="19725"/>
                </a:cubicBezTo>
                <a:cubicBezTo>
                  <a:pt x="15952" y="19749"/>
                  <a:pt x="15962" y="19757"/>
                  <a:pt x="15962" y="19745"/>
                </a:cubicBezTo>
                <a:cubicBezTo>
                  <a:pt x="15963" y="19733"/>
                  <a:pt x="15983" y="19745"/>
                  <a:pt x="16008" y="19770"/>
                </a:cubicBezTo>
                <a:cubicBezTo>
                  <a:pt x="16048" y="19809"/>
                  <a:pt x="16054" y="19808"/>
                  <a:pt x="16041" y="19772"/>
                </a:cubicBezTo>
                <a:cubicBezTo>
                  <a:pt x="16020" y="19712"/>
                  <a:pt x="16084" y="19696"/>
                  <a:pt x="16153" y="19745"/>
                </a:cubicBezTo>
                <a:cubicBezTo>
                  <a:pt x="16185" y="19768"/>
                  <a:pt x="16205" y="19802"/>
                  <a:pt x="16199" y="19819"/>
                </a:cubicBezTo>
                <a:cubicBezTo>
                  <a:pt x="16192" y="19837"/>
                  <a:pt x="16197" y="19859"/>
                  <a:pt x="16209" y="19866"/>
                </a:cubicBezTo>
                <a:cubicBezTo>
                  <a:pt x="16220" y="19874"/>
                  <a:pt x="16232" y="20008"/>
                  <a:pt x="16232" y="20165"/>
                </a:cubicBezTo>
                <a:cubicBezTo>
                  <a:pt x="16232" y="20423"/>
                  <a:pt x="16237" y="20462"/>
                  <a:pt x="16282" y="20536"/>
                </a:cubicBezTo>
                <a:cubicBezTo>
                  <a:pt x="16382" y="20699"/>
                  <a:pt x="16690" y="20867"/>
                  <a:pt x="16976" y="20915"/>
                </a:cubicBezTo>
                <a:cubicBezTo>
                  <a:pt x="17049" y="20928"/>
                  <a:pt x="17140" y="20933"/>
                  <a:pt x="17177" y="20929"/>
                </a:cubicBezTo>
                <a:cubicBezTo>
                  <a:pt x="17213" y="20925"/>
                  <a:pt x="17350" y="20915"/>
                  <a:pt x="17479" y="20907"/>
                </a:cubicBezTo>
                <a:cubicBezTo>
                  <a:pt x="17851" y="20883"/>
                  <a:pt x="18809" y="20781"/>
                  <a:pt x="18835" y="20763"/>
                </a:cubicBezTo>
                <a:cubicBezTo>
                  <a:pt x="18849" y="20754"/>
                  <a:pt x="18866" y="20770"/>
                  <a:pt x="18876" y="20799"/>
                </a:cubicBezTo>
                <a:lnTo>
                  <a:pt x="18894" y="20852"/>
                </a:lnTo>
                <a:lnTo>
                  <a:pt x="18937" y="20802"/>
                </a:lnTo>
                <a:cubicBezTo>
                  <a:pt x="18970" y="20763"/>
                  <a:pt x="19005" y="20752"/>
                  <a:pt x="19105" y="20752"/>
                </a:cubicBezTo>
                <a:cubicBezTo>
                  <a:pt x="19213" y="20752"/>
                  <a:pt x="19432" y="20732"/>
                  <a:pt x="19996" y="20669"/>
                </a:cubicBezTo>
                <a:cubicBezTo>
                  <a:pt x="20419" y="20622"/>
                  <a:pt x="20657" y="20551"/>
                  <a:pt x="20835" y="20423"/>
                </a:cubicBezTo>
                <a:cubicBezTo>
                  <a:pt x="21001" y="20302"/>
                  <a:pt x="21034" y="20222"/>
                  <a:pt x="21053" y="19855"/>
                </a:cubicBezTo>
                <a:cubicBezTo>
                  <a:pt x="21070" y="19543"/>
                  <a:pt x="21092" y="19427"/>
                  <a:pt x="21132" y="19454"/>
                </a:cubicBezTo>
                <a:cubicBezTo>
                  <a:pt x="21159" y="19472"/>
                  <a:pt x="21311" y="19380"/>
                  <a:pt x="21338" y="19330"/>
                </a:cubicBezTo>
                <a:cubicBezTo>
                  <a:pt x="21348" y="19311"/>
                  <a:pt x="21370" y="19294"/>
                  <a:pt x="21389" y="19294"/>
                </a:cubicBezTo>
                <a:cubicBezTo>
                  <a:pt x="21407" y="19294"/>
                  <a:pt x="21435" y="19264"/>
                  <a:pt x="21449" y="19227"/>
                </a:cubicBezTo>
                <a:cubicBezTo>
                  <a:pt x="21464" y="19191"/>
                  <a:pt x="21495" y="19132"/>
                  <a:pt x="21518" y="19094"/>
                </a:cubicBezTo>
                <a:cubicBezTo>
                  <a:pt x="21579" y="18996"/>
                  <a:pt x="21556" y="18824"/>
                  <a:pt x="21462" y="18679"/>
                </a:cubicBezTo>
                <a:cubicBezTo>
                  <a:pt x="21422" y="18618"/>
                  <a:pt x="21376" y="18566"/>
                  <a:pt x="21358" y="18566"/>
                </a:cubicBezTo>
                <a:cubicBezTo>
                  <a:pt x="21340" y="18566"/>
                  <a:pt x="21280" y="18517"/>
                  <a:pt x="21223" y="18455"/>
                </a:cubicBezTo>
                <a:lnTo>
                  <a:pt x="21119" y="18342"/>
                </a:lnTo>
                <a:lnTo>
                  <a:pt x="21112" y="18015"/>
                </a:lnTo>
                <a:cubicBezTo>
                  <a:pt x="21103" y="17636"/>
                  <a:pt x="21088" y="17595"/>
                  <a:pt x="20875" y="17395"/>
                </a:cubicBezTo>
                <a:cubicBezTo>
                  <a:pt x="20537" y="17077"/>
                  <a:pt x="20349" y="16999"/>
                  <a:pt x="19966" y="17022"/>
                </a:cubicBezTo>
                <a:close/>
                <a:moveTo>
                  <a:pt x="12256" y="17401"/>
                </a:moveTo>
                <a:cubicBezTo>
                  <a:pt x="11931" y="17400"/>
                  <a:pt x="11608" y="17408"/>
                  <a:pt x="11590" y="17423"/>
                </a:cubicBezTo>
                <a:cubicBezTo>
                  <a:pt x="11575" y="17436"/>
                  <a:pt x="11478" y="17451"/>
                  <a:pt x="11374" y="17459"/>
                </a:cubicBezTo>
                <a:cubicBezTo>
                  <a:pt x="11270" y="17467"/>
                  <a:pt x="11115" y="17486"/>
                  <a:pt x="11029" y="17500"/>
                </a:cubicBezTo>
                <a:cubicBezTo>
                  <a:pt x="10943" y="17515"/>
                  <a:pt x="10823" y="17532"/>
                  <a:pt x="10762" y="17539"/>
                </a:cubicBezTo>
                <a:cubicBezTo>
                  <a:pt x="10701" y="17547"/>
                  <a:pt x="10642" y="17563"/>
                  <a:pt x="10630" y="17575"/>
                </a:cubicBezTo>
                <a:cubicBezTo>
                  <a:pt x="10618" y="17587"/>
                  <a:pt x="10572" y="17597"/>
                  <a:pt x="10526" y="17597"/>
                </a:cubicBezTo>
                <a:cubicBezTo>
                  <a:pt x="10480" y="17597"/>
                  <a:pt x="10437" y="17606"/>
                  <a:pt x="10429" y="17619"/>
                </a:cubicBezTo>
                <a:cubicBezTo>
                  <a:pt x="10422" y="17633"/>
                  <a:pt x="10372" y="17644"/>
                  <a:pt x="10320" y="17644"/>
                </a:cubicBezTo>
                <a:cubicBezTo>
                  <a:pt x="10268" y="17644"/>
                  <a:pt x="10217" y="17653"/>
                  <a:pt x="10206" y="17664"/>
                </a:cubicBezTo>
                <a:cubicBezTo>
                  <a:pt x="10184" y="17684"/>
                  <a:pt x="10090" y="17717"/>
                  <a:pt x="9893" y="17769"/>
                </a:cubicBezTo>
                <a:cubicBezTo>
                  <a:pt x="9832" y="17785"/>
                  <a:pt x="9773" y="17803"/>
                  <a:pt x="9761" y="17810"/>
                </a:cubicBezTo>
                <a:cubicBezTo>
                  <a:pt x="9749" y="17818"/>
                  <a:pt x="9724" y="17827"/>
                  <a:pt x="9705" y="17830"/>
                </a:cubicBezTo>
                <a:cubicBezTo>
                  <a:pt x="9687" y="17833"/>
                  <a:pt x="9546" y="17885"/>
                  <a:pt x="9393" y="17943"/>
                </a:cubicBezTo>
                <a:cubicBezTo>
                  <a:pt x="9142" y="18039"/>
                  <a:pt x="9066" y="18070"/>
                  <a:pt x="8880" y="18162"/>
                </a:cubicBezTo>
                <a:cubicBezTo>
                  <a:pt x="8780" y="18211"/>
                  <a:pt x="8602" y="18341"/>
                  <a:pt x="8549" y="18403"/>
                </a:cubicBezTo>
                <a:cubicBezTo>
                  <a:pt x="8486" y="18477"/>
                  <a:pt x="8400" y="18648"/>
                  <a:pt x="8316" y="18859"/>
                </a:cubicBezTo>
                <a:cubicBezTo>
                  <a:pt x="8302" y="18893"/>
                  <a:pt x="8272" y="18946"/>
                  <a:pt x="8250" y="18978"/>
                </a:cubicBezTo>
                <a:cubicBezTo>
                  <a:pt x="8223" y="19017"/>
                  <a:pt x="8216" y="19060"/>
                  <a:pt x="8224" y="19103"/>
                </a:cubicBezTo>
                <a:cubicBezTo>
                  <a:pt x="8239" y="19174"/>
                  <a:pt x="8195" y="19230"/>
                  <a:pt x="8123" y="19236"/>
                </a:cubicBezTo>
                <a:cubicBezTo>
                  <a:pt x="8100" y="19237"/>
                  <a:pt x="8059" y="19266"/>
                  <a:pt x="8034" y="19302"/>
                </a:cubicBezTo>
                <a:cubicBezTo>
                  <a:pt x="8008" y="19338"/>
                  <a:pt x="7973" y="19368"/>
                  <a:pt x="7955" y="19368"/>
                </a:cubicBezTo>
                <a:cubicBezTo>
                  <a:pt x="7938" y="19368"/>
                  <a:pt x="7922" y="19381"/>
                  <a:pt x="7922" y="19399"/>
                </a:cubicBezTo>
                <a:cubicBezTo>
                  <a:pt x="7922" y="19416"/>
                  <a:pt x="7893" y="19463"/>
                  <a:pt x="7856" y="19501"/>
                </a:cubicBezTo>
                <a:cubicBezTo>
                  <a:pt x="7782" y="19579"/>
                  <a:pt x="7772" y="19678"/>
                  <a:pt x="7820" y="19825"/>
                </a:cubicBezTo>
                <a:cubicBezTo>
                  <a:pt x="7853" y="19923"/>
                  <a:pt x="8011" y="20142"/>
                  <a:pt x="8052" y="20143"/>
                </a:cubicBezTo>
                <a:cubicBezTo>
                  <a:pt x="8102" y="20145"/>
                  <a:pt x="8192" y="20222"/>
                  <a:pt x="8181" y="20254"/>
                </a:cubicBezTo>
                <a:cubicBezTo>
                  <a:pt x="8168" y="20290"/>
                  <a:pt x="8269" y="20316"/>
                  <a:pt x="8298" y="20284"/>
                </a:cubicBezTo>
                <a:cubicBezTo>
                  <a:pt x="8310" y="20271"/>
                  <a:pt x="8333" y="20290"/>
                  <a:pt x="8356" y="20329"/>
                </a:cubicBezTo>
                <a:cubicBezTo>
                  <a:pt x="8387" y="20380"/>
                  <a:pt x="8391" y="20404"/>
                  <a:pt x="8372" y="20445"/>
                </a:cubicBezTo>
                <a:cubicBezTo>
                  <a:pt x="8358" y="20473"/>
                  <a:pt x="8333" y="20561"/>
                  <a:pt x="8316" y="20641"/>
                </a:cubicBezTo>
                <a:cubicBezTo>
                  <a:pt x="8299" y="20723"/>
                  <a:pt x="8274" y="20783"/>
                  <a:pt x="8260" y="20780"/>
                </a:cubicBezTo>
                <a:cubicBezTo>
                  <a:pt x="8220" y="20770"/>
                  <a:pt x="8231" y="20852"/>
                  <a:pt x="8278" y="20907"/>
                </a:cubicBezTo>
                <a:cubicBezTo>
                  <a:pt x="8301" y="20935"/>
                  <a:pt x="8322" y="20985"/>
                  <a:pt x="8326" y="21018"/>
                </a:cubicBezTo>
                <a:cubicBezTo>
                  <a:pt x="8330" y="21051"/>
                  <a:pt x="8352" y="21095"/>
                  <a:pt x="8372" y="21117"/>
                </a:cubicBezTo>
                <a:cubicBezTo>
                  <a:pt x="8392" y="21140"/>
                  <a:pt x="8403" y="21186"/>
                  <a:pt x="8400" y="21222"/>
                </a:cubicBezTo>
                <a:cubicBezTo>
                  <a:pt x="8395" y="21266"/>
                  <a:pt x="8405" y="21293"/>
                  <a:pt x="8430" y="21303"/>
                </a:cubicBezTo>
                <a:cubicBezTo>
                  <a:pt x="8451" y="21311"/>
                  <a:pt x="8487" y="21332"/>
                  <a:pt x="8509" y="21353"/>
                </a:cubicBezTo>
                <a:cubicBezTo>
                  <a:pt x="8531" y="21373"/>
                  <a:pt x="8564" y="21394"/>
                  <a:pt x="8582" y="21397"/>
                </a:cubicBezTo>
                <a:cubicBezTo>
                  <a:pt x="8601" y="21400"/>
                  <a:pt x="8633" y="21417"/>
                  <a:pt x="8654" y="21436"/>
                </a:cubicBezTo>
                <a:cubicBezTo>
                  <a:pt x="8723" y="21498"/>
                  <a:pt x="8899" y="21569"/>
                  <a:pt x="9014" y="21582"/>
                </a:cubicBezTo>
                <a:cubicBezTo>
                  <a:pt x="9057" y="21587"/>
                  <a:pt x="9215" y="21594"/>
                  <a:pt x="9365" y="21596"/>
                </a:cubicBezTo>
                <a:cubicBezTo>
                  <a:pt x="9573" y="21599"/>
                  <a:pt x="9636" y="21591"/>
                  <a:pt x="9632" y="21568"/>
                </a:cubicBezTo>
                <a:cubicBezTo>
                  <a:pt x="9629" y="21552"/>
                  <a:pt x="9641" y="21539"/>
                  <a:pt x="9660" y="21538"/>
                </a:cubicBezTo>
                <a:cubicBezTo>
                  <a:pt x="9678" y="21537"/>
                  <a:pt x="9723" y="21527"/>
                  <a:pt x="9759" y="21516"/>
                </a:cubicBezTo>
                <a:cubicBezTo>
                  <a:pt x="9798" y="21504"/>
                  <a:pt x="9839" y="21505"/>
                  <a:pt x="9863" y="21521"/>
                </a:cubicBezTo>
                <a:cubicBezTo>
                  <a:pt x="9893" y="21542"/>
                  <a:pt x="9903" y="21540"/>
                  <a:pt x="9914" y="21510"/>
                </a:cubicBezTo>
                <a:cubicBezTo>
                  <a:pt x="9924" y="21481"/>
                  <a:pt x="9935" y="21480"/>
                  <a:pt x="9959" y="21502"/>
                </a:cubicBezTo>
                <a:cubicBezTo>
                  <a:pt x="9977" y="21517"/>
                  <a:pt x="9996" y="21519"/>
                  <a:pt x="10003" y="21507"/>
                </a:cubicBezTo>
                <a:cubicBezTo>
                  <a:pt x="10009" y="21496"/>
                  <a:pt x="10046" y="21490"/>
                  <a:pt x="10086" y="21494"/>
                </a:cubicBezTo>
                <a:cubicBezTo>
                  <a:pt x="10185" y="21503"/>
                  <a:pt x="10263" y="21483"/>
                  <a:pt x="10257" y="21449"/>
                </a:cubicBezTo>
                <a:cubicBezTo>
                  <a:pt x="10250" y="21415"/>
                  <a:pt x="10355" y="21388"/>
                  <a:pt x="10572" y="21369"/>
                </a:cubicBezTo>
                <a:cubicBezTo>
                  <a:pt x="10662" y="21361"/>
                  <a:pt x="10755" y="21345"/>
                  <a:pt x="10780" y="21330"/>
                </a:cubicBezTo>
                <a:cubicBezTo>
                  <a:pt x="10804" y="21316"/>
                  <a:pt x="10852" y="21309"/>
                  <a:pt x="10887" y="21317"/>
                </a:cubicBezTo>
                <a:cubicBezTo>
                  <a:pt x="10922" y="21324"/>
                  <a:pt x="10957" y="21320"/>
                  <a:pt x="10965" y="21305"/>
                </a:cubicBezTo>
                <a:cubicBezTo>
                  <a:pt x="10974" y="21291"/>
                  <a:pt x="11011" y="21284"/>
                  <a:pt x="11052" y="21292"/>
                </a:cubicBezTo>
                <a:cubicBezTo>
                  <a:pt x="11092" y="21299"/>
                  <a:pt x="11134" y="21296"/>
                  <a:pt x="11146" y="21283"/>
                </a:cubicBezTo>
                <a:cubicBezTo>
                  <a:pt x="11157" y="21271"/>
                  <a:pt x="11229" y="21258"/>
                  <a:pt x="11308" y="21256"/>
                </a:cubicBezTo>
                <a:cubicBezTo>
                  <a:pt x="11387" y="21254"/>
                  <a:pt x="11464" y="21247"/>
                  <a:pt x="11476" y="21239"/>
                </a:cubicBezTo>
                <a:cubicBezTo>
                  <a:pt x="11488" y="21231"/>
                  <a:pt x="11553" y="21220"/>
                  <a:pt x="11621" y="21217"/>
                </a:cubicBezTo>
                <a:cubicBezTo>
                  <a:pt x="11800" y="21208"/>
                  <a:pt x="11851" y="21200"/>
                  <a:pt x="11882" y="21178"/>
                </a:cubicBezTo>
                <a:cubicBezTo>
                  <a:pt x="11898" y="21167"/>
                  <a:pt x="11942" y="21162"/>
                  <a:pt x="11982" y="21164"/>
                </a:cubicBezTo>
                <a:cubicBezTo>
                  <a:pt x="12021" y="21167"/>
                  <a:pt x="12070" y="21162"/>
                  <a:pt x="12088" y="21153"/>
                </a:cubicBezTo>
                <a:cubicBezTo>
                  <a:pt x="12107" y="21145"/>
                  <a:pt x="12166" y="21142"/>
                  <a:pt x="12220" y="21148"/>
                </a:cubicBezTo>
                <a:cubicBezTo>
                  <a:pt x="12275" y="21153"/>
                  <a:pt x="12338" y="21146"/>
                  <a:pt x="12360" y="21131"/>
                </a:cubicBezTo>
                <a:cubicBezTo>
                  <a:pt x="12390" y="21111"/>
                  <a:pt x="12411" y="21111"/>
                  <a:pt x="12441" y="21131"/>
                </a:cubicBezTo>
                <a:cubicBezTo>
                  <a:pt x="12486" y="21161"/>
                  <a:pt x="12647" y="21138"/>
                  <a:pt x="12695" y="21095"/>
                </a:cubicBezTo>
                <a:cubicBezTo>
                  <a:pt x="12722" y="21072"/>
                  <a:pt x="12934" y="21047"/>
                  <a:pt x="13269" y="21029"/>
                </a:cubicBezTo>
                <a:cubicBezTo>
                  <a:pt x="13410" y="21021"/>
                  <a:pt x="13518" y="20981"/>
                  <a:pt x="13534" y="20932"/>
                </a:cubicBezTo>
                <a:cubicBezTo>
                  <a:pt x="13548" y="20889"/>
                  <a:pt x="13676" y="20800"/>
                  <a:pt x="13701" y="20816"/>
                </a:cubicBezTo>
                <a:cubicBezTo>
                  <a:pt x="13715" y="20824"/>
                  <a:pt x="13718" y="20821"/>
                  <a:pt x="13709" y="20810"/>
                </a:cubicBezTo>
                <a:cubicBezTo>
                  <a:pt x="13689" y="20786"/>
                  <a:pt x="13734" y="20721"/>
                  <a:pt x="13760" y="20738"/>
                </a:cubicBezTo>
                <a:cubicBezTo>
                  <a:pt x="13770" y="20745"/>
                  <a:pt x="13790" y="20729"/>
                  <a:pt x="13803" y="20702"/>
                </a:cubicBezTo>
                <a:cubicBezTo>
                  <a:pt x="13816" y="20675"/>
                  <a:pt x="13821" y="20652"/>
                  <a:pt x="13813" y="20652"/>
                </a:cubicBezTo>
                <a:cubicBezTo>
                  <a:pt x="13805" y="20652"/>
                  <a:pt x="13838" y="20602"/>
                  <a:pt x="13887" y="20539"/>
                </a:cubicBezTo>
                <a:cubicBezTo>
                  <a:pt x="13975" y="20424"/>
                  <a:pt x="13994" y="20368"/>
                  <a:pt x="14019" y="20127"/>
                </a:cubicBezTo>
                <a:cubicBezTo>
                  <a:pt x="14026" y="20056"/>
                  <a:pt x="14041" y="19993"/>
                  <a:pt x="14052" y="19985"/>
                </a:cubicBezTo>
                <a:cubicBezTo>
                  <a:pt x="14063" y="19978"/>
                  <a:pt x="14070" y="19947"/>
                  <a:pt x="14070" y="19916"/>
                </a:cubicBezTo>
                <a:cubicBezTo>
                  <a:pt x="14070" y="19854"/>
                  <a:pt x="14110" y="19808"/>
                  <a:pt x="14176" y="19795"/>
                </a:cubicBezTo>
                <a:cubicBezTo>
                  <a:pt x="14200" y="19790"/>
                  <a:pt x="14249" y="19757"/>
                  <a:pt x="14283" y="19723"/>
                </a:cubicBezTo>
                <a:cubicBezTo>
                  <a:pt x="14317" y="19688"/>
                  <a:pt x="14362" y="19659"/>
                  <a:pt x="14385" y="19659"/>
                </a:cubicBezTo>
                <a:cubicBezTo>
                  <a:pt x="14414" y="19659"/>
                  <a:pt x="14428" y="19640"/>
                  <a:pt x="14428" y="19598"/>
                </a:cubicBezTo>
                <a:cubicBezTo>
                  <a:pt x="14428" y="19533"/>
                  <a:pt x="14499" y="19476"/>
                  <a:pt x="14552" y="19498"/>
                </a:cubicBezTo>
                <a:cubicBezTo>
                  <a:pt x="14597" y="19517"/>
                  <a:pt x="14671" y="19462"/>
                  <a:pt x="14657" y="19421"/>
                </a:cubicBezTo>
                <a:cubicBezTo>
                  <a:pt x="14650" y="19402"/>
                  <a:pt x="14621" y="19377"/>
                  <a:pt x="14593" y="19366"/>
                </a:cubicBezTo>
                <a:cubicBezTo>
                  <a:pt x="14550" y="19348"/>
                  <a:pt x="14543" y="19333"/>
                  <a:pt x="14552" y="19266"/>
                </a:cubicBezTo>
                <a:cubicBezTo>
                  <a:pt x="14563" y="19193"/>
                  <a:pt x="14552" y="19173"/>
                  <a:pt x="14425" y="19036"/>
                </a:cubicBezTo>
                <a:cubicBezTo>
                  <a:pt x="14309" y="18911"/>
                  <a:pt x="14291" y="18878"/>
                  <a:pt x="14314" y="18848"/>
                </a:cubicBezTo>
                <a:cubicBezTo>
                  <a:pt x="14338" y="18817"/>
                  <a:pt x="14332" y="18816"/>
                  <a:pt x="14273" y="18840"/>
                </a:cubicBezTo>
                <a:cubicBezTo>
                  <a:pt x="14216" y="18863"/>
                  <a:pt x="14200" y="18861"/>
                  <a:pt x="14161" y="18823"/>
                </a:cubicBezTo>
                <a:cubicBezTo>
                  <a:pt x="14136" y="18798"/>
                  <a:pt x="14115" y="18765"/>
                  <a:pt x="14115" y="18749"/>
                </a:cubicBezTo>
                <a:cubicBezTo>
                  <a:pt x="14115" y="18732"/>
                  <a:pt x="14101" y="18712"/>
                  <a:pt x="14082" y="18704"/>
                </a:cubicBezTo>
                <a:cubicBezTo>
                  <a:pt x="14045" y="18689"/>
                  <a:pt x="14035" y="18554"/>
                  <a:pt x="14070" y="18530"/>
                </a:cubicBezTo>
                <a:cubicBezTo>
                  <a:pt x="14082" y="18522"/>
                  <a:pt x="14093" y="18436"/>
                  <a:pt x="14093" y="18339"/>
                </a:cubicBezTo>
                <a:cubicBezTo>
                  <a:pt x="14093" y="18142"/>
                  <a:pt x="14061" y="18047"/>
                  <a:pt x="13907" y="17802"/>
                </a:cubicBezTo>
                <a:cubicBezTo>
                  <a:pt x="13857" y="17722"/>
                  <a:pt x="13818" y="17647"/>
                  <a:pt x="13821" y="17636"/>
                </a:cubicBezTo>
                <a:cubicBezTo>
                  <a:pt x="13824" y="17625"/>
                  <a:pt x="13815" y="17625"/>
                  <a:pt x="13803" y="17633"/>
                </a:cubicBezTo>
                <a:cubicBezTo>
                  <a:pt x="13791" y="17642"/>
                  <a:pt x="13738" y="17624"/>
                  <a:pt x="13686" y="17595"/>
                </a:cubicBezTo>
                <a:cubicBezTo>
                  <a:pt x="13528" y="17505"/>
                  <a:pt x="13516" y="17500"/>
                  <a:pt x="13447" y="17500"/>
                </a:cubicBezTo>
                <a:cubicBezTo>
                  <a:pt x="13411" y="17500"/>
                  <a:pt x="13377" y="17492"/>
                  <a:pt x="13371" y="17481"/>
                </a:cubicBezTo>
                <a:cubicBezTo>
                  <a:pt x="13365" y="17471"/>
                  <a:pt x="13274" y="17459"/>
                  <a:pt x="13168" y="17456"/>
                </a:cubicBezTo>
                <a:cubicBezTo>
                  <a:pt x="13061" y="17453"/>
                  <a:pt x="12956" y="17438"/>
                  <a:pt x="12934" y="17426"/>
                </a:cubicBezTo>
                <a:cubicBezTo>
                  <a:pt x="12907" y="17410"/>
                  <a:pt x="12581" y="17402"/>
                  <a:pt x="12256" y="17401"/>
                </a:cubicBezTo>
                <a:close/>
                <a:moveTo>
                  <a:pt x="3888" y="17556"/>
                </a:moveTo>
                <a:cubicBezTo>
                  <a:pt x="3567" y="17571"/>
                  <a:pt x="3376" y="17595"/>
                  <a:pt x="3344" y="17619"/>
                </a:cubicBezTo>
                <a:cubicBezTo>
                  <a:pt x="3332" y="17629"/>
                  <a:pt x="3263" y="17651"/>
                  <a:pt x="3189" y="17669"/>
                </a:cubicBezTo>
                <a:cubicBezTo>
                  <a:pt x="3116" y="17688"/>
                  <a:pt x="2981" y="17746"/>
                  <a:pt x="2890" y="17797"/>
                </a:cubicBezTo>
                <a:cubicBezTo>
                  <a:pt x="2461" y="18033"/>
                  <a:pt x="2242" y="18296"/>
                  <a:pt x="2242" y="18582"/>
                </a:cubicBezTo>
                <a:cubicBezTo>
                  <a:pt x="2242" y="18685"/>
                  <a:pt x="2240" y="18691"/>
                  <a:pt x="2120" y="18768"/>
                </a:cubicBezTo>
                <a:cubicBezTo>
                  <a:pt x="2052" y="18811"/>
                  <a:pt x="1978" y="18856"/>
                  <a:pt x="1957" y="18868"/>
                </a:cubicBezTo>
                <a:cubicBezTo>
                  <a:pt x="1913" y="18892"/>
                  <a:pt x="1826" y="19085"/>
                  <a:pt x="1817" y="19175"/>
                </a:cubicBezTo>
                <a:cubicBezTo>
                  <a:pt x="1810" y="19256"/>
                  <a:pt x="1860" y="19411"/>
                  <a:pt x="1911" y="19468"/>
                </a:cubicBezTo>
                <a:cubicBezTo>
                  <a:pt x="1935" y="19493"/>
                  <a:pt x="1952" y="19527"/>
                  <a:pt x="1952" y="19545"/>
                </a:cubicBezTo>
                <a:cubicBezTo>
                  <a:pt x="1952" y="19564"/>
                  <a:pt x="2028" y="19630"/>
                  <a:pt x="2120" y="19695"/>
                </a:cubicBezTo>
                <a:cubicBezTo>
                  <a:pt x="2236" y="19776"/>
                  <a:pt x="2285" y="19826"/>
                  <a:pt x="2277" y="19853"/>
                </a:cubicBezTo>
                <a:cubicBezTo>
                  <a:pt x="2191" y="20164"/>
                  <a:pt x="2245" y="20384"/>
                  <a:pt x="2453" y="20569"/>
                </a:cubicBezTo>
                <a:cubicBezTo>
                  <a:pt x="2640" y="20736"/>
                  <a:pt x="3017" y="20882"/>
                  <a:pt x="3362" y="20921"/>
                </a:cubicBezTo>
                <a:cubicBezTo>
                  <a:pt x="3729" y="20962"/>
                  <a:pt x="4235" y="20898"/>
                  <a:pt x="4581" y="20769"/>
                </a:cubicBezTo>
                <a:cubicBezTo>
                  <a:pt x="5089" y="20579"/>
                  <a:pt x="5419" y="20194"/>
                  <a:pt x="5369" y="19853"/>
                </a:cubicBezTo>
                <a:cubicBezTo>
                  <a:pt x="5358" y="19776"/>
                  <a:pt x="5364" y="19743"/>
                  <a:pt x="5394" y="19706"/>
                </a:cubicBezTo>
                <a:cubicBezTo>
                  <a:pt x="5416" y="19680"/>
                  <a:pt x="5442" y="19665"/>
                  <a:pt x="5453" y="19673"/>
                </a:cubicBezTo>
                <a:cubicBezTo>
                  <a:pt x="5464" y="19680"/>
                  <a:pt x="5504" y="19657"/>
                  <a:pt x="5542" y="19623"/>
                </a:cubicBezTo>
                <a:cubicBezTo>
                  <a:pt x="5579" y="19589"/>
                  <a:pt x="5626" y="19562"/>
                  <a:pt x="5646" y="19562"/>
                </a:cubicBezTo>
                <a:cubicBezTo>
                  <a:pt x="5665" y="19562"/>
                  <a:pt x="5673" y="19556"/>
                  <a:pt x="5666" y="19548"/>
                </a:cubicBezTo>
                <a:cubicBezTo>
                  <a:pt x="5659" y="19541"/>
                  <a:pt x="5680" y="19493"/>
                  <a:pt x="5709" y="19446"/>
                </a:cubicBezTo>
                <a:cubicBezTo>
                  <a:pt x="5783" y="19328"/>
                  <a:pt x="5783" y="19130"/>
                  <a:pt x="5712" y="19025"/>
                </a:cubicBezTo>
                <a:cubicBezTo>
                  <a:pt x="5655" y="18942"/>
                  <a:pt x="5440" y="18757"/>
                  <a:pt x="5422" y="18776"/>
                </a:cubicBezTo>
                <a:cubicBezTo>
                  <a:pt x="5416" y="18783"/>
                  <a:pt x="5400" y="18767"/>
                  <a:pt x="5387" y="18740"/>
                </a:cubicBezTo>
                <a:cubicBezTo>
                  <a:pt x="5369" y="18705"/>
                  <a:pt x="5370" y="18664"/>
                  <a:pt x="5397" y="18580"/>
                </a:cubicBezTo>
                <a:cubicBezTo>
                  <a:pt x="5487" y="18292"/>
                  <a:pt x="5360" y="18025"/>
                  <a:pt x="5039" y="17830"/>
                </a:cubicBezTo>
                <a:cubicBezTo>
                  <a:pt x="4708" y="17629"/>
                  <a:pt x="4321" y="17535"/>
                  <a:pt x="3888" y="1755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5" name="Shape 175"/>
          <p:cNvSpPr/>
          <p:nvPr/>
        </p:nvSpPr>
        <p:spPr>
          <a:xfrm>
            <a:off x="3549846" y="762543"/>
            <a:ext cx="666689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Reasons for </a:t>
            </a:r>
            <a:r>
              <a:rPr lang="en-AU" dirty="0"/>
              <a:t>t</a:t>
            </a:r>
            <a:r>
              <a:rPr dirty="0" err="1"/>
              <a:t>aking</a:t>
            </a:r>
            <a:r>
              <a:rPr dirty="0"/>
              <a:t>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pPr marL="520522" indent="-520522" defTabSz="578358">
              <a:spcBef>
                <a:spcPts val="1600"/>
              </a:spcBef>
              <a:defRPr sz="3564"/>
            </a:pPr>
            <a:r>
              <a:rPr dirty="0"/>
              <a:t>There are </a:t>
            </a:r>
            <a:r>
              <a:rPr b="1" dirty="0">
                <a:solidFill>
                  <a:srgbClr val="FF40FF"/>
                </a:solidFill>
              </a:rPr>
              <a:t>disadvantages</a:t>
            </a:r>
            <a:r>
              <a:rPr dirty="0"/>
              <a:t> of taking drugs and blood doping.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rPr dirty="0"/>
              <a:t>Seen as a </a:t>
            </a:r>
            <a:r>
              <a:rPr b="1" dirty="0">
                <a:solidFill>
                  <a:srgbClr val="FF40FF"/>
                </a:solidFill>
              </a:rPr>
              <a:t>cheat/damaged</a:t>
            </a:r>
            <a:r>
              <a:rPr dirty="0"/>
              <a:t> </a:t>
            </a:r>
            <a:r>
              <a:rPr b="1" dirty="0">
                <a:solidFill>
                  <a:srgbClr val="FF40FF"/>
                </a:solidFill>
              </a:rPr>
              <a:t>reputation</a:t>
            </a:r>
            <a:r>
              <a:rPr dirty="0"/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rPr dirty="0"/>
              <a:t>Lo</a:t>
            </a:r>
            <a:r>
              <a:rPr lang="en-AU" dirty="0"/>
              <a:t>o</a:t>
            </a:r>
            <a:r>
              <a:rPr dirty="0"/>
              <a:t>se </a:t>
            </a:r>
            <a:r>
              <a:rPr b="1" dirty="0">
                <a:solidFill>
                  <a:srgbClr val="FF40FF"/>
                </a:solidFill>
              </a:rPr>
              <a:t>sponsorship</a:t>
            </a:r>
            <a:r>
              <a:rPr dirty="0"/>
              <a:t> deals and </a:t>
            </a:r>
            <a:r>
              <a:rPr lang="en-US" b="1" dirty="0">
                <a:solidFill>
                  <a:srgbClr val="FF40FF"/>
                </a:solidFill>
              </a:rPr>
              <a:t>public </a:t>
            </a:r>
            <a:r>
              <a:rPr b="1" dirty="0">
                <a:solidFill>
                  <a:srgbClr val="FF40FF"/>
                </a:solidFill>
              </a:rPr>
              <a:t>humiliation</a:t>
            </a:r>
            <a:r>
              <a:rPr dirty="0"/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rPr dirty="0"/>
              <a:t>Must hand back any </a:t>
            </a:r>
            <a:r>
              <a:rPr b="1" dirty="0">
                <a:solidFill>
                  <a:srgbClr val="FF40FF"/>
                </a:solidFill>
              </a:rPr>
              <a:t>titles</a:t>
            </a:r>
            <a:r>
              <a:rPr dirty="0"/>
              <a:t> and </a:t>
            </a:r>
            <a:r>
              <a:rPr b="1" dirty="0">
                <a:solidFill>
                  <a:srgbClr val="FF40FF"/>
                </a:solidFill>
              </a:rPr>
              <a:t>medals</a:t>
            </a:r>
            <a:r>
              <a:rPr dirty="0"/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rPr dirty="0"/>
              <a:t>Receive </a:t>
            </a:r>
            <a:r>
              <a:rPr b="1" dirty="0">
                <a:solidFill>
                  <a:srgbClr val="FF40FF"/>
                </a:solidFill>
              </a:rPr>
              <a:t>fines, disqualification</a:t>
            </a:r>
            <a:r>
              <a:rPr dirty="0"/>
              <a:t> </a:t>
            </a:r>
            <a:br>
              <a:rPr dirty="0"/>
            </a:br>
            <a:r>
              <a:rPr dirty="0"/>
              <a:t>and </a:t>
            </a:r>
            <a:r>
              <a:rPr b="1" dirty="0">
                <a:solidFill>
                  <a:srgbClr val="FF40FF"/>
                </a:solidFill>
              </a:rPr>
              <a:t>bans</a:t>
            </a:r>
            <a:r>
              <a:rPr dirty="0"/>
              <a:t>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rPr b="1" dirty="0">
                <a:solidFill>
                  <a:srgbClr val="FF40FF"/>
                </a:solidFill>
              </a:rPr>
              <a:t>Health risks</a:t>
            </a:r>
            <a:r>
              <a:rPr dirty="0"/>
              <a:t> and side effects.</a:t>
            </a:r>
          </a:p>
          <a:p>
            <a:pPr marL="1332738" lvl="2" indent="-452627" defTabSz="578358">
              <a:spcBef>
                <a:spcPts val="1600"/>
              </a:spcBef>
              <a:buAutoNum type="arabicPeriod"/>
              <a:defRPr sz="3564"/>
            </a:pPr>
            <a:r>
              <a:rPr dirty="0"/>
              <a:t>The </a:t>
            </a:r>
            <a:r>
              <a:rPr b="1" dirty="0">
                <a:solidFill>
                  <a:srgbClr val="FF40FF"/>
                </a:solidFill>
              </a:rPr>
              <a:t>sport</a:t>
            </a:r>
            <a:r>
              <a:rPr dirty="0"/>
              <a:t>, </a:t>
            </a:r>
            <a:r>
              <a:rPr b="1" dirty="0">
                <a:solidFill>
                  <a:srgbClr val="FF40FF"/>
                </a:solidFill>
              </a:rPr>
              <a:t>sponsor, other </a:t>
            </a:r>
            <a:br>
              <a:rPr b="1" dirty="0">
                <a:solidFill>
                  <a:srgbClr val="FF40FF"/>
                </a:solidFill>
              </a:rPr>
            </a:br>
            <a:r>
              <a:rPr b="1" dirty="0">
                <a:solidFill>
                  <a:srgbClr val="FF40FF"/>
                </a:solidFill>
              </a:rPr>
              <a:t>competitors</a:t>
            </a:r>
            <a:r>
              <a:rPr dirty="0"/>
              <a:t> or </a:t>
            </a:r>
            <a:r>
              <a:rPr b="1" dirty="0">
                <a:solidFill>
                  <a:srgbClr val="FF40FF"/>
                </a:solidFill>
              </a:rPr>
              <a:t>event</a:t>
            </a:r>
            <a:r>
              <a:rPr lang="en-AU" b="1" dirty="0">
                <a:solidFill>
                  <a:srgbClr val="FF40FF"/>
                </a:solidFill>
              </a:rPr>
              <a:t>'</a:t>
            </a:r>
            <a:r>
              <a:rPr b="1" dirty="0">
                <a:solidFill>
                  <a:srgbClr val="FF40FF"/>
                </a:solidFill>
              </a:rPr>
              <a:t>s</a:t>
            </a:r>
            <a:r>
              <a:rPr dirty="0"/>
              <a:t> </a:t>
            </a:r>
            <a:br>
              <a:rPr dirty="0"/>
            </a:br>
            <a:r>
              <a:rPr b="1" dirty="0">
                <a:solidFill>
                  <a:srgbClr val="FF40FF"/>
                </a:solidFill>
              </a:rPr>
              <a:t>reputation</a:t>
            </a:r>
            <a:r>
              <a:rPr dirty="0"/>
              <a:t> and </a:t>
            </a:r>
            <a:r>
              <a:rPr b="1" dirty="0">
                <a:solidFill>
                  <a:srgbClr val="FF40FF"/>
                </a:solidFill>
              </a:rPr>
              <a:t>credibility</a:t>
            </a:r>
            <a:r>
              <a:rPr dirty="0"/>
              <a:t> is </a:t>
            </a:r>
            <a:r>
              <a:rPr b="1" dirty="0">
                <a:solidFill>
                  <a:srgbClr val="FF40FF"/>
                </a:solidFill>
              </a:rPr>
              <a:t>damaged</a:t>
            </a:r>
            <a:r>
              <a:rPr dirty="0"/>
              <a:t>.</a:t>
            </a:r>
          </a:p>
        </p:txBody>
      </p:sp>
      <p:pic>
        <p:nvPicPr>
          <p:cNvPr id="178" name="Pills.jpg"/>
          <p:cNvPicPr>
            <a:picLocks noChangeAspect="1"/>
          </p:cNvPicPr>
          <p:nvPr/>
        </p:nvPicPr>
        <p:blipFill>
          <a:blip r:embed="rId2"/>
          <a:srcRect l="2670" t="5392" r="2843" b="3691"/>
          <a:stretch>
            <a:fillRect/>
          </a:stretch>
        </p:blipFill>
        <p:spPr>
          <a:xfrm>
            <a:off x="8893345" y="5757731"/>
            <a:ext cx="3366909" cy="3097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7" extrusionOk="0">
                <a:moveTo>
                  <a:pt x="14400" y="0"/>
                </a:moveTo>
                <a:cubicBezTo>
                  <a:pt x="14392" y="1"/>
                  <a:pt x="14253" y="11"/>
                  <a:pt x="14090" y="20"/>
                </a:cubicBezTo>
                <a:cubicBezTo>
                  <a:pt x="13598" y="45"/>
                  <a:pt x="13533" y="49"/>
                  <a:pt x="13313" y="75"/>
                </a:cubicBezTo>
                <a:cubicBezTo>
                  <a:pt x="13069" y="104"/>
                  <a:pt x="12778" y="129"/>
                  <a:pt x="12601" y="139"/>
                </a:cubicBezTo>
                <a:cubicBezTo>
                  <a:pt x="12534" y="142"/>
                  <a:pt x="12437" y="154"/>
                  <a:pt x="12388" y="163"/>
                </a:cubicBezTo>
                <a:cubicBezTo>
                  <a:pt x="12339" y="173"/>
                  <a:pt x="12263" y="182"/>
                  <a:pt x="12220" y="186"/>
                </a:cubicBezTo>
                <a:cubicBezTo>
                  <a:pt x="12177" y="189"/>
                  <a:pt x="12098" y="200"/>
                  <a:pt x="12042" y="211"/>
                </a:cubicBezTo>
                <a:cubicBezTo>
                  <a:pt x="11987" y="221"/>
                  <a:pt x="11903" y="232"/>
                  <a:pt x="11854" y="235"/>
                </a:cubicBezTo>
                <a:cubicBezTo>
                  <a:pt x="11779" y="240"/>
                  <a:pt x="11615" y="263"/>
                  <a:pt x="10963" y="357"/>
                </a:cubicBezTo>
                <a:cubicBezTo>
                  <a:pt x="10877" y="370"/>
                  <a:pt x="10736" y="393"/>
                  <a:pt x="10467" y="440"/>
                </a:cubicBezTo>
                <a:cubicBezTo>
                  <a:pt x="10397" y="453"/>
                  <a:pt x="10286" y="474"/>
                  <a:pt x="10221" y="490"/>
                </a:cubicBezTo>
                <a:cubicBezTo>
                  <a:pt x="10156" y="506"/>
                  <a:pt x="10091" y="521"/>
                  <a:pt x="10076" y="523"/>
                </a:cubicBezTo>
                <a:cubicBezTo>
                  <a:pt x="9984" y="541"/>
                  <a:pt x="9862" y="604"/>
                  <a:pt x="9804" y="662"/>
                </a:cubicBezTo>
                <a:cubicBezTo>
                  <a:pt x="9768" y="699"/>
                  <a:pt x="9717" y="733"/>
                  <a:pt x="9693" y="742"/>
                </a:cubicBezTo>
                <a:cubicBezTo>
                  <a:pt x="9590" y="777"/>
                  <a:pt x="9560" y="873"/>
                  <a:pt x="9548" y="1193"/>
                </a:cubicBezTo>
                <a:lnTo>
                  <a:pt x="9538" y="1492"/>
                </a:lnTo>
                <a:lnTo>
                  <a:pt x="9472" y="1497"/>
                </a:lnTo>
                <a:cubicBezTo>
                  <a:pt x="9312" y="1510"/>
                  <a:pt x="9090" y="1654"/>
                  <a:pt x="9014" y="1793"/>
                </a:cubicBezTo>
                <a:cubicBezTo>
                  <a:pt x="8977" y="1863"/>
                  <a:pt x="8967" y="1925"/>
                  <a:pt x="8964" y="2117"/>
                </a:cubicBezTo>
                <a:cubicBezTo>
                  <a:pt x="8960" y="2333"/>
                  <a:pt x="8963" y="2358"/>
                  <a:pt x="9002" y="2369"/>
                </a:cubicBezTo>
                <a:cubicBezTo>
                  <a:pt x="9035" y="2379"/>
                  <a:pt x="9037" y="2387"/>
                  <a:pt x="9017" y="2413"/>
                </a:cubicBezTo>
                <a:cubicBezTo>
                  <a:pt x="8997" y="2440"/>
                  <a:pt x="9005" y="2462"/>
                  <a:pt x="9052" y="2510"/>
                </a:cubicBezTo>
                <a:cubicBezTo>
                  <a:pt x="9165" y="2624"/>
                  <a:pt x="9431" y="2787"/>
                  <a:pt x="9456" y="2759"/>
                </a:cubicBezTo>
                <a:cubicBezTo>
                  <a:pt x="9463" y="2752"/>
                  <a:pt x="9481" y="2758"/>
                  <a:pt x="9497" y="2773"/>
                </a:cubicBezTo>
                <a:cubicBezTo>
                  <a:pt x="9519" y="2793"/>
                  <a:pt x="9528" y="2880"/>
                  <a:pt x="9528" y="3108"/>
                </a:cubicBezTo>
                <a:cubicBezTo>
                  <a:pt x="9528" y="3391"/>
                  <a:pt x="9530" y="3426"/>
                  <a:pt x="9583" y="3542"/>
                </a:cubicBezTo>
                <a:cubicBezTo>
                  <a:pt x="9615" y="3612"/>
                  <a:pt x="9669" y="3688"/>
                  <a:pt x="9700" y="3711"/>
                </a:cubicBezTo>
                <a:cubicBezTo>
                  <a:pt x="9732" y="3734"/>
                  <a:pt x="9799" y="3800"/>
                  <a:pt x="9850" y="3855"/>
                </a:cubicBezTo>
                <a:cubicBezTo>
                  <a:pt x="9993" y="4010"/>
                  <a:pt x="10033" y="4029"/>
                  <a:pt x="10191" y="4029"/>
                </a:cubicBezTo>
                <a:cubicBezTo>
                  <a:pt x="10269" y="4030"/>
                  <a:pt x="10339" y="4036"/>
                  <a:pt x="10346" y="4043"/>
                </a:cubicBezTo>
                <a:cubicBezTo>
                  <a:pt x="10364" y="4064"/>
                  <a:pt x="10391" y="4059"/>
                  <a:pt x="10406" y="4032"/>
                </a:cubicBezTo>
                <a:cubicBezTo>
                  <a:pt x="10415" y="4016"/>
                  <a:pt x="10433" y="4017"/>
                  <a:pt x="10460" y="4032"/>
                </a:cubicBezTo>
                <a:cubicBezTo>
                  <a:pt x="10482" y="4045"/>
                  <a:pt x="10561" y="4050"/>
                  <a:pt x="10633" y="4043"/>
                </a:cubicBezTo>
                <a:cubicBezTo>
                  <a:pt x="10705" y="4037"/>
                  <a:pt x="10882" y="4027"/>
                  <a:pt x="11029" y="4021"/>
                </a:cubicBezTo>
                <a:cubicBezTo>
                  <a:pt x="11354" y="4007"/>
                  <a:pt x="11531" y="3990"/>
                  <a:pt x="11575" y="3968"/>
                </a:cubicBezTo>
                <a:cubicBezTo>
                  <a:pt x="11593" y="3960"/>
                  <a:pt x="11720" y="3950"/>
                  <a:pt x="11857" y="3946"/>
                </a:cubicBezTo>
                <a:cubicBezTo>
                  <a:pt x="11994" y="3943"/>
                  <a:pt x="12121" y="3932"/>
                  <a:pt x="12136" y="3921"/>
                </a:cubicBezTo>
                <a:cubicBezTo>
                  <a:pt x="12152" y="3911"/>
                  <a:pt x="12250" y="3899"/>
                  <a:pt x="12352" y="3897"/>
                </a:cubicBezTo>
                <a:cubicBezTo>
                  <a:pt x="12455" y="3894"/>
                  <a:pt x="12548" y="3883"/>
                  <a:pt x="12561" y="3869"/>
                </a:cubicBezTo>
                <a:cubicBezTo>
                  <a:pt x="12573" y="3855"/>
                  <a:pt x="12595" y="3846"/>
                  <a:pt x="12609" y="3852"/>
                </a:cubicBezTo>
                <a:cubicBezTo>
                  <a:pt x="12644" y="3867"/>
                  <a:pt x="13821" y="3724"/>
                  <a:pt x="13905" y="3695"/>
                </a:cubicBezTo>
                <a:cubicBezTo>
                  <a:pt x="13982" y="3667"/>
                  <a:pt x="14184" y="3633"/>
                  <a:pt x="14215" y="3642"/>
                </a:cubicBezTo>
                <a:cubicBezTo>
                  <a:pt x="14252" y="3652"/>
                  <a:pt x="14524" y="3591"/>
                  <a:pt x="14606" y="3553"/>
                </a:cubicBezTo>
                <a:cubicBezTo>
                  <a:pt x="14649" y="3534"/>
                  <a:pt x="14718" y="3513"/>
                  <a:pt x="14761" y="3509"/>
                </a:cubicBezTo>
                <a:cubicBezTo>
                  <a:pt x="14810" y="3504"/>
                  <a:pt x="14855" y="3479"/>
                  <a:pt x="14883" y="3443"/>
                </a:cubicBezTo>
                <a:cubicBezTo>
                  <a:pt x="14907" y="3411"/>
                  <a:pt x="14964" y="3365"/>
                  <a:pt x="15007" y="3343"/>
                </a:cubicBezTo>
                <a:cubicBezTo>
                  <a:pt x="15124" y="3284"/>
                  <a:pt x="15141" y="3230"/>
                  <a:pt x="15162" y="2906"/>
                </a:cubicBezTo>
                <a:cubicBezTo>
                  <a:pt x="15190" y="2462"/>
                  <a:pt x="15197" y="2434"/>
                  <a:pt x="15287" y="2394"/>
                </a:cubicBezTo>
                <a:cubicBezTo>
                  <a:pt x="15328" y="2375"/>
                  <a:pt x="15368" y="2345"/>
                  <a:pt x="15375" y="2325"/>
                </a:cubicBezTo>
                <a:cubicBezTo>
                  <a:pt x="15383" y="2304"/>
                  <a:pt x="15427" y="2263"/>
                  <a:pt x="15475" y="2233"/>
                </a:cubicBezTo>
                <a:cubicBezTo>
                  <a:pt x="15603" y="2154"/>
                  <a:pt x="15750" y="1900"/>
                  <a:pt x="15698" y="1843"/>
                </a:cubicBezTo>
                <a:cubicBezTo>
                  <a:pt x="15686" y="1830"/>
                  <a:pt x="15682" y="1803"/>
                  <a:pt x="15688" y="1785"/>
                </a:cubicBezTo>
                <a:cubicBezTo>
                  <a:pt x="15704" y="1738"/>
                  <a:pt x="15540" y="1518"/>
                  <a:pt x="15467" y="1489"/>
                </a:cubicBezTo>
                <a:cubicBezTo>
                  <a:pt x="15433" y="1476"/>
                  <a:pt x="15406" y="1452"/>
                  <a:pt x="15406" y="1439"/>
                </a:cubicBezTo>
                <a:cubicBezTo>
                  <a:pt x="15406" y="1426"/>
                  <a:pt x="15361" y="1388"/>
                  <a:pt x="15307" y="1353"/>
                </a:cubicBezTo>
                <a:lnTo>
                  <a:pt x="15210" y="1290"/>
                </a:lnTo>
                <a:lnTo>
                  <a:pt x="15210" y="977"/>
                </a:lnTo>
                <a:lnTo>
                  <a:pt x="15210" y="664"/>
                </a:lnTo>
                <a:lnTo>
                  <a:pt x="15129" y="515"/>
                </a:lnTo>
                <a:cubicBezTo>
                  <a:pt x="15084" y="434"/>
                  <a:pt x="15026" y="356"/>
                  <a:pt x="14999" y="341"/>
                </a:cubicBezTo>
                <a:cubicBezTo>
                  <a:pt x="14973" y="325"/>
                  <a:pt x="14897" y="254"/>
                  <a:pt x="14832" y="183"/>
                </a:cubicBezTo>
                <a:cubicBezTo>
                  <a:pt x="14767" y="111"/>
                  <a:pt x="14706" y="54"/>
                  <a:pt x="14697" y="53"/>
                </a:cubicBezTo>
                <a:cubicBezTo>
                  <a:pt x="14689" y="52"/>
                  <a:pt x="14663" y="43"/>
                  <a:pt x="14639" y="36"/>
                </a:cubicBezTo>
                <a:cubicBezTo>
                  <a:pt x="14614" y="29"/>
                  <a:pt x="14564" y="20"/>
                  <a:pt x="14527" y="17"/>
                </a:cubicBezTo>
                <a:cubicBezTo>
                  <a:pt x="14490" y="14"/>
                  <a:pt x="14450" y="9"/>
                  <a:pt x="14438" y="6"/>
                </a:cubicBezTo>
                <a:cubicBezTo>
                  <a:pt x="14426" y="2"/>
                  <a:pt x="14408" y="-1"/>
                  <a:pt x="14400" y="0"/>
                </a:cubicBezTo>
                <a:close/>
                <a:moveTo>
                  <a:pt x="5844" y="224"/>
                </a:moveTo>
                <a:cubicBezTo>
                  <a:pt x="5755" y="222"/>
                  <a:pt x="5651" y="230"/>
                  <a:pt x="5519" y="246"/>
                </a:cubicBezTo>
                <a:cubicBezTo>
                  <a:pt x="5414" y="260"/>
                  <a:pt x="5173" y="289"/>
                  <a:pt x="4983" y="310"/>
                </a:cubicBezTo>
                <a:cubicBezTo>
                  <a:pt x="3982" y="422"/>
                  <a:pt x="3747" y="456"/>
                  <a:pt x="3687" y="498"/>
                </a:cubicBezTo>
                <a:cubicBezTo>
                  <a:pt x="3656" y="521"/>
                  <a:pt x="3536" y="547"/>
                  <a:pt x="3390" y="562"/>
                </a:cubicBezTo>
                <a:cubicBezTo>
                  <a:pt x="3255" y="576"/>
                  <a:pt x="3060" y="598"/>
                  <a:pt x="2956" y="612"/>
                </a:cubicBezTo>
                <a:cubicBezTo>
                  <a:pt x="2851" y="625"/>
                  <a:pt x="2675" y="646"/>
                  <a:pt x="2564" y="659"/>
                </a:cubicBezTo>
                <a:cubicBezTo>
                  <a:pt x="2454" y="672"/>
                  <a:pt x="2175" y="706"/>
                  <a:pt x="1942" y="734"/>
                </a:cubicBezTo>
                <a:cubicBezTo>
                  <a:pt x="1344" y="803"/>
                  <a:pt x="1310" y="808"/>
                  <a:pt x="1175" y="858"/>
                </a:cubicBezTo>
                <a:cubicBezTo>
                  <a:pt x="930" y="949"/>
                  <a:pt x="746" y="1124"/>
                  <a:pt x="639" y="1364"/>
                </a:cubicBezTo>
                <a:cubicBezTo>
                  <a:pt x="612" y="1425"/>
                  <a:pt x="582" y="1488"/>
                  <a:pt x="573" y="1508"/>
                </a:cubicBezTo>
                <a:cubicBezTo>
                  <a:pt x="563" y="1528"/>
                  <a:pt x="555" y="1628"/>
                  <a:pt x="552" y="1727"/>
                </a:cubicBezTo>
                <a:cubicBezTo>
                  <a:pt x="547" y="1927"/>
                  <a:pt x="541" y="1946"/>
                  <a:pt x="489" y="1946"/>
                </a:cubicBezTo>
                <a:cubicBezTo>
                  <a:pt x="362" y="1946"/>
                  <a:pt x="37" y="2237"/>
                  <a:pt x="37" y="2350"/>
                </a:cubicBezTo>
                <a:cubicBezTo>
                  <a:pt x="37" y="2380"/>
                  <a:pt x="26" y="2411"/>
                  <a:pt x="14" y="2419"/>
                </a:cubicBezTo>
                <a:cubicBezTo>
                  <a:pt x="-21" y="2442"/>
                  <a:pt x="17" y="2560"/>
                  <a:pt x="75" y="2610"/>
                </a:cubicBezTo>
                <a:cubicBezTo>
                  <a:pt x="103" y="2634"/>
                  <a:pt x="126" y="2668"/>
                  <a:pt x="126" y="2687"/>
                </a:cubicBezTo>
                <a:cubicBezTo>
                  <a:pt x="126" y="2706"/>
                  <a:pt x="136" y="2723"/>
                  <a:pt x="148" y="2723"/>
                </a:cubicBezTo>
                <a:cubicBezTo>
                  <a:pt x="161" y="2723"/>
                  <a:pt x="179" y="2740"/>
                  <a:pt x="187" y="2762"/>
                </a:cubicBezTo>
                <a:cubicBezTo>
                  <a:pt x="204" y="2812"/>
                  <a:pt x="352" y="2963"/>
                  <a:pt x="385" y="2964"/>
                </a:cubicBezTo>
                <a:cubicBezTo>
                  <a:pt x="398" y="2964"/>
                  <a:pt x="426" y="2987"/>
                  <a:pt x="448" y="3014"/>
                </a:cubicBezTo>
                <a:cubicBezTo>
                  <a:pt x="470" y="3040"/>
                  <a:pt x="502" y="3064"/>
                  <a:pt x="517" y="3064"/>
                </a:cubicBezTo>
                <a:cubicBezTo>
                  <a:pt x="531" y="3064"/>
                  <a:pt x="561" y="3084"/>
                  <a:pt x="583" y="3111"/>
                </a:cubicBezTo>
                <a:cubicBezTo>
                  <a:pt x="619" y="3154"/>
                  <a:pt x="621" y="3173"/>
                  <a:pt x="598" y="3282"/>
                </a:cubicBezTo>
                <a:cubicBezTo>
                  <a:pt x="584" y="3350"/>
                  <a:pt x="573" y="3454"/>
                  <a:pt x="573" y="3512"/>
                </a:cubicBezTo>
                <a:cubicBezTo>
                  <a:pt x="573" y="3570"/>
                  <a:pt x="562" y="3625"/>
                  <a:pt x="550" y="3634"/>
                </a:cubicBezTo>
                <a:cubicBezTo>
                  <a:pt x="538" y="3642"/>
                  <a:pt x="527" y="3675"/>
                  <a:pt x="527" y="3708"/>
                </a:cubicBezTo>
                <a:cubicBezTo>
                  <a:pt x="527" y="3743"/>
                  <a:pt x="537" y="3761"/>
                  <a:pt x="550" y="3753"/>
                </a:cubicBezTo>
                <a:cubicBezTo>
                  <a:pt x="579" y="3733"/>
                  <a:pt x="640" y="3889"/>
                  <a:pt x="626" y="3949"/>
                </a:cubicBezTo>
                <a:cubicBezTo>
                  <a:pt x="609" y="4022"/>
                  <a:pt x="735" y="4208"/>
                  <a:pt x="878" y="4317"/>
                </a:cubicBezTo>
                <a:cubicBezTo>
                  <a:pt x="999" y="4410"/>
                  <a:pt x="1166" y="4480"/>
                  <a:pt x="1317" y="4500"/>
                </a:cubicBezTo>
                <a:cubicBezTo>
                  <a:pt x="1410" y="4512"/>
                  <a:pt x="1438" y="4510"/>
                  <a:pt x="2343" y="4406"/>
                </a:cubicBezTo>
                <a:cubicBezTo>
                  <a:pt x="2728" y="4362"/>
                  <a:pt x="2934" y="4328"/>
                  <a:pt x="2958" y="4306"/>
                </a:cubicBezTo>
                <a:cubicBezTo>
                  <a:pt x="2985" y="4281"/>
                  <a:pt x="3029" y="4277"/>
                  <a:pt x="3128" y="4289"/>
                </a:cubicBezTo>
                <a:cubicBezTo>
                  <a:pt x="3202" y="4299"/>
                  <a:pt x="3277" y="4298"/>
                  <a:pt x="3293" y="4287"/>
                </a:cubicBezTo>
                <a:cubicBezTo>
                  <a:pt x="3310" y="4276"/>
                  <a:pt x="3355" y="4269"/>
                  <a:pt x="3395" y="4273"/>
                </a:cubicBezTo>
                <a:cubicBezTo>
                  <a:pt x="3435" y="4277"/>
                  <a:pt x="3479" y="4272"/>
                  <a:pt x="3494" y="4262"/>
                </a:cubicBezTo>
                <a:cubicBezTo>
                  <a:pt x="3509" y="4252"/>
                  <a:pt x="3565" y="4245"/>
                  <a:pt x="3616" y="4248"/>
                </a:cubicBezTo>
                <a:cubicBezTo>
                  <a:pt x="3667" y="4251"/>
                  <a:pt x="3715" y="4243"/>
                  <a:pt x="3723" y="4229"/>
                </a:cubicBezTo>
                <a:cubicBezTo>
                  <a:pt x="3733" y="4211"/>
                  <a:pt x="3758" y="4215"/>
                  <a:pt x="3802" y="4240"/>
                </a:cubicBezTo>
                <a:cubicBezTo>
                  <a:pt x="3857" y="4271"/>
                  <a:pt x="3866" y="4271"/>
                  <a:pt x="3890" y="4240"/>
                </a:cubicBezTo>
                <a:cubicBezTo>
                  <a:pt x="3922" y="4198"/>
                  <a:pt x="3994" y="4191"/>
                  <a:pt x="4015" y="4229"/>
                </a:cubicBezTo>
                <a:cubicBezTo>
                  <a:pt x="4024" y="4245"/>
                  <a:pt x="4038" y="4238"/>
                  <a:pt x="4056" y="4212"/>
                </a:cubicBezTo>
                <a:cubicBezTo>
                  <a:pt x="4078" y="4178"/>
                  <a:pt x="4101" y="4176"/>
                  <a:pt x="4172" y="4193"/>
                </a:cubicBezTo>
                <a:cubicBezTo>
                  <a:pt x="4264" y="4215"/>
                  <a:pt x="4580" y="4212"/>
                  <a:pt x="4665" y="4190"/>
                </a:cubicBezTo>
                <a:cubicBezTo>
                  <a:pt x="4693" y="4183"/>
                  <a:pt x="4711" y="4165"/>
                  <a:pt x="4708" y="4148"/>
                </a:cubicBezTo>
                <a:cubicBezTo>
                  <a:pt x="4705" y="4129"/>
                  <a:pt x="4734" y="4116"/>
                  <a:pt x="4792" y="4115"/>
                </a:cubicBezTo>
                <a:cubicBezTo>
                  <a:pt x="4841" y="4115"/>
                  <a:pt x="4901" y="4107"/>
                  <a:pt x="4922" y="4096"/>
                </a:cubicBezTo>
                <a:cubicBezTo>
                  <a:pt x="4943" y="4085"/>
                  <a:pt x="4992" y="4089"/>
                  <a:pt x="5031" y="4104"/>
                </a:cubicBezTo>
                <a:cubicBezTo>
                  <a:pt x="5119" y="4138"/>
                  <a:pt x="5117" y="4137"/>
                  <a:pt x="5102" y="4096"/>
                </a:cubicBezTo>
                <a:cubicBezTo>
                  <a:pt x="5087" y="4052"/>
                  <a:pt x="5133" y="4021"/>
                  <a:pt x="5168" y="4052"/>
                </a:cubicBezTo>
                <a:cubicBezTo>
                  <a:pt x="5183" y="4064"/>
                  <a:pt x="5226" y="4084"/>
                  <a:pt x="5265" y="4093"/>
                </a:cubicBezTo>
                <a:cubicBezTo>
                  <a:pt x="5363" y="4116"/>
                  <a:pt x="5785" y="4062"/>
                  <a:pt x="5847" y="4018"/>
                </a:cubicBezTo>
                <a:cubicBezTo>
                  <a:pt x="5875" y="3999"/>
                  <a:pt x="5954" y="3979"/>
                  <a:pt x="6024" y="3974"/>
                </a:cubicBezTo>
                <a:cubicBezTo>
                  <a:pt x="6192" y="3963"/>
                  <a:pt x="6189" y="3963"/>
                  <a:pt x="6174" y="3938"/>
                </a:cubicBezTo>
                <a:cubicBezTo>
                  <a:pt x="6158" y="3910"/>
                  <a:pt x="6310" y="3812"/>
                  <a:pt x="6347" y="3827"/>
                </a:cubicBezTo>
                <a:cubicBezTo>
                  <a:pt x="6381" y="3841"/>
                  <a:pt x="6524" y="3697"/>
                  <a:pt x="6507" y="3667"/>
                </a:cubicBezTo>
                <a:cubicBezTo>
                  <a:pt x="6500" y="3655"/>
                  <a:pt x="6529" y="3595"/>
                  <a:pt x="6571" y="3531"/>
                </a:cubicBezTo>
                <a:cubicBezTo>
                  <a:pt x="6676" y="3367"/>
                  <a:pt x="6720" y="3208"/>
                  <a:pt x="6720" y="2989"/>
                </a:cubicBezTo>
                <a:cubicBezTo>
                  <a:pt x="6720" y="2824"/>
                  <a:pt x="6725" y="2794"/>
                  <a:pt x="6774" y="2737"/>
                </a:cubicBezTo>
                <a:cubicBezTo>
                  <a:pt x="6820" y="2682"/>
                  <a:pt x="6837" y="2677"/>
                  <a:pt x="6873" y="2701"/>
                </a:cubicBezTo>
                <a:cubicBezTo>
                  <a:pt x="6928" y="2739"/>
                  <a:pt x="6987" y="2711"/>
                  <a:pt x="6987" y="2648"/>
                </a:cubicBezTo>
                <a:cubicBezTo>
                  <a:pt x="6987" y="2621"/>
                  <a:pt x="7002" y="2594"/>
                  <a:pt x="7020" y="2588"/>
                </a:cubicBezTo>
                <a:cubicBezTo>
                  <a:pt x="7039" y="2581"/>
                  <a:pt x="7072" y="2569"/>
                  <a:pt x="7094" y="2560"/>
                </a:cubicBezTo>
                <a:cubicBezTo>
                  <a:pt x="7115" y="2551"/>
                  <a:pt x="7143" y="2547"/>
                  <a:pt x="7157" y="2549"/>
                </a:cubicBezTo>
                <a:cubicBezTo>
                  <a:pt x="7171" y="2551"/>
                  <a:pt x="7188" y="2536"/>
                  <a:pt x="7195" y="2516"/>
                </a:cubicBezTo>
                <a:cubicBezTo>
                  <a:pt x="7203" y="2495"/>
                  <a:pt x="7224" y="2480"/>
                  <a:pt x="7244" y="2480"/>
                </a:cubicBezTo>
                <a:cubicBezTo>
                  <a:pt x="7266" y="2480"/>
                  <a:pt x="7277" y="2468"/>
                  <a:pt x="7269" y="2446"/>
                </a:cubicBezTo>
                <a:cubicBezTo>
                  <a:pt x="7262" y="2426"/>
                  <a:pt x="7279" y="2395"/>
                  <a:pt x="7312" y="2372"/>
                </a:cubicBezTo>
                <a:cubicBezTo>
                  <a:pt x="7343" y="2350"/>
                  <a:pt x="7363" y="2324"/>
                  <a:pt x="7355" y="2316"/>
                </a:cubicBezTo>
                <a:cubicBezTo>
                  <a:pt x="7348" y="2309"/>
                  <a:pt x="7355" y="2289"/>
                  <a:pt x="7368" y="2272"/>
                </a:cubicBezTo>
                <a:cubicBezTo>
                  <a:pt x="7384" y="2251"/>
                  <a:pt x="7382" y="2236"/>
                  <a:pt x="7366" y="2225"/>
                </a:cubicBezTo>
                <a:cubicBezTo>
                  <a:pt x="7353" y="2216"/>
                  <a:pt x="7343" y="2178"/>
                  <a:pt x="7343" y="2139"/>
                </a:cubicBezTo>
                <a:cubicBezTo>
                  <a:pt x="7343" y="2090"/>
                  <a:pt x="7324" y="2055"/>
                  <a:pt x="7277" y="2018"/>
                </a:cubicBezTo>
                <a:cubicBezTo>
                  <a:pt x="7235" y="1986"/>
                  <a:pt x="7211" y="1944"/>
                  <a:pt x="7211" y="1910"/>
                </a:cubicBezTo>
                <a:cubicBezTo>
                  <a:pt x="7211" y="1873"/>
                  <a:pt x="7193" y="1849"/>
                  <a:pt x="7162" y="1840"/>
                </a:cubicBezTo>
                <a:cubicBezTo>
                  <a:pt x="7135" y="1833"/>
                  <a:pt x="7123" y="1818"/>
                  <a:pt x="7132" y="1802"/>
                </a:cubicBezTo>
                <a:cubicBezTo>
                  <a:pt x="7150" y="1770"/>
                  <a:pt x="7081" y="1706"/>
                  <a:pt x="7028" y="1705"/>
                </a:cubicBezTo>
                <a:cubicBezTo>
                  <a:pt x="7008" y="1704"/>
                  <a:pt x="6980" y="1687"/>
                  <a:pt x="6964" y="1666"/>
                </a:cubicBezTo>
                <a:cubicBezTo>
                  <a:pt x="6946" y="1642"/>
                  <a:pt x="6910" y="1629"/>
                  <a:pt x="6870" y="1636"/>
                </a:cubicBezTo>
                <a:cubicBezTo>
                  <a:pt x="6782" y="1650"/>
                  <a:pt x="6762" y="1612"/>
                  <a:pt x="6789" y="1483"/>
                </a:cubicBezTo>
                <a:cubicBezTo>
                  <a:pt x="6828" y="1302"/>
                  <a:pt x="6796" y="987"/>
                  <a:pt x="6720" y="811"/>
                </a:cubicBezTo>
                <a:cubicBezTo>
                  <a:pt x="6607" y="548"/>
                  <a:pt x="6369" y="341"/>
                  <a:pt x="6085" y="260"/>
                </a:cubicBezTo>
                <a:cubicBezTo>
                  <a:pt x="6009" y="239"/>
                  <a:pt x="5933" y="226"/>
                  <a:pt x="5844" y="224"/>
                </a:cubicBezTo>
                <a:close/>
                <a:moveTo>
                  <a:pt x="19199" y="709"/>
                </a:moveTo>
                <a:cubicBezTo>
                  <a:pt x="18947" y="707"/>
                  <a:pt x="18693" y="712"/>
                  <a:pt x="18665" y="728"/>
                </a:cubicBezTo>
                <a:cubicBezTo>
                  <a:pt x="18643" y="741"/>
                  <a:pt x="18582" y="752"/>
                  <a:pt x="18528" y="753"/>
                </a:cubicBezTo>
                <a:cubicBezTo>
                  <a:pt x="18474" y="754"/>
                  <a:pt x="18419" y="766"/>
                  <a:pt x="18406" y="781"/>
                </a:cubicBezTo>
                <a:cubicBezTo>
                  <a:pt x="18393" y="795"/>
                  <a:pt x="18349" y="805"/>
                  <a:pt x="18310" y="805"/>
                </a:cubicBezTo>
                <a:cubicBezTo>
                  <a:pt x="18270" y="805"/>
                  <a:pt x="18233" y="817"/>
                  <a:pt x="18226" y="830"/>
                </a:cubicBezTo>
                <a:cubicBezTo>
                  <a:pt x="18218" y="844"/>
                  <a:pt x="18187" y="855"/>
                  <a:pt x="18157" y="855"/>
                </a:cubicBezTo>
                <a:cubicBezTo>
                  <a:pt x="18127" y="855"/>
                  <a:pt x="18084" y="863"/>
                  <a:pt x="18063" y="875"/>
                </a:cubicBezTo>
                <a:cubicBezTo>
                  <a:pt x="18042" y="887"/>
                  <a:pt x="17953" y="933"/>
                  <a:pt x="17868" y="977"/>
                </a:cubicBezTo>
                <a:cubicBezTo>
                  <a:pt x="17659" y="1085"/>
                  <a:pt x="17491" y="1207"/>
                  <a:pt x="17459" y="1273"/>
                </a:cubicBezTo>
                <a:cubicBezTo>
                  <a:pt x="17444" y="1303"/>
                  <a:pt x="17429" y="1361"/>
                  <a:pt x="17426" y="1400"/>
                </a:cubicBezTo>
                <a:cubicBezTo>
                  <a:pt x="17422" y="1440"/>
                  <a:pt x="17408" y="1473"/>
                  <a:pt x="17395" y="1478"/>
                </a:cubicBezTo>
                <a:cubicBezTo>
                  <a:pt x="17382" y="1483"/>
                  <a:pt x="17376" y="1507"/>
                  <a:pt x="17382" y="1533"/>
                </a:cubicBezTo>
                <a:cubicBezTo>
                  <a:pt x="17390" y="1567"/>
                  <a:pt x="17379" y="1589"/>
                  <a:pt x="17339" y="1605"/>
                </a:cubicBezTo>
                <a:cubicBezTo>
                  <a:pt x="17309" y="1618"/>
                  <a:pt x="17246" y="1669"/>
                  <a:pt x="17202" y="1719"/>
                </a:cubicBezTo>
                <a:cubicBezTo>
                  <a:pt x="17103" y="1830"/>
                  <a:pt x="17097" y="1928"/>
                  <a:pt x="17179" y="2070"/>
                </a:cubicBezTo>
                <a:cubicBezTo>
                  <a:pt x="17231" y="2159"/>
                  <a:pt x="17368" y="2275"/>
                  <a:pt x="17423" y="2275"/>
                </a:cubicBezTo>
                <a:cubicBezTo>
                  <a:pt x="17436" y="2275"/>
                  <a:pt x="17447" y="2373"/>
                  <a:pt x="17451" y="2505"/>
                </a:cubicBezTo>
                <a:cubicBezTo>
                  <a:pt x="17455" y="2631"/>
                  <a:pt x="17471" y="2747"/>
                  <a:pt x="17484" y="2765"/>
                </a:cubicBezTo>
                <a:cubicBezTo>
                  <a:pt x="17497" y="2782"/>
                  <a:pt x="17563" y="2825"/>
                  <a:pt x="17631" y="2859"/>
                </a:cubicBezTo>
                <a:cubicBezTo>
                  <a:pt x="17700" y="2892"/>
                  <a:pt x="17775" y="2929"/>
                  <a:pt x="17796" y="2942"/>
                </a:cubicBezTo>
                <a:cubicBezTo>
                  <a:pt x="17818" y="2954"/>
                  <a:pt x="17851" y="2967"/>
                  <a:pt x="17873" y="2967"/>
                </a:cubicBezTo>
                <a:cubicBezTo>
                  <a:pt x="17894" y="2967"/>
                  <a:pt x="17957" y="2983"/>
                  <a:pt x="18010" y="3003"/>
                </a:cubicBezTo>
                <a:cubicBezTo>
                  <a:pt x="18063" y="3023"/>
                  <a:pt x="18114" y="3032"/>
                  <a:pt x="18124" y="3025"/>
                </a:cubicBezTo>
                <a:cubicBezTo>
                  <a:pt x="18135" y="3018"/>
                  <a:pt x="18150" y="3023"/>
                  <a:pt x="18157" y="3036"/>
                </a:cubicBezTo>
                <a:cubicBezTo>
                  <a:pt x="18172" y="3061"/>
                  <a:pt x="18935" y="3055"/>
                  <a:pt x="19092" y="3028"/>
                </a:cubicBezTo>
                <a:cubicBezTo>
                  <a:pt x="19141" y="3019"/>
                  <a:pt x="19211" y="3012"/>
                  <a:pt x="19244" y="3011"/>
                </a:cubicBezTo>
                <a:cubicBezTo>
                  <a:pt x="19278" y="3010"/>
                  <a:pt x="19311" y="3001"/>
                  <a:pt x="19318" y="2989"/>
                </a:cubicBezTo>
                <a:cubicBezTo>
                  <a:pt x="19325" y="2976"/>
                  <a:pt x="19366" y="2964"/>
                  <a:pt x="19412" y="2964"/>
                </a:cubicBezTo>
                <a:cubicBezTo>
                  <a:pt x="19458" y="2964"/>
                  <a:pt x="19507" y="2954"/>
                  <a:pt x="19519" y="2942"/>
                </a:cubicBezTo>
                <a:cubicBezTo>
                  <a:pt x="19530" y="2929"/>
                  <a:pt x="19594" y="2911"/>
                  <a:pt x="19661" y="2903"/>
                </a:cubicBezTo>
                <a:cubicBezTo>
                  <a:pt x="19733" y="2894"/>
                  <a:pt x="19790" y="2874"/>
                  <a:pt x="19801" y="2853"/>
                </a:cubicBezTo>
                <a:cubicBezTo>
                  <a:pt x="19811" y="2834"/>
                  <a:pt x="19828" y="2824"/>
                  <a:pt x="19839" y="2831"/>
                </a:cubicBezTo>
                <a:cubicBezTo>
                  <a:pt x="19861" y="2846"/>
                  <a:pt x="20043" y="2751"/>
                  <a:pt x="20068" y="2712"/>
                </a:cubicBezTo>
                <a:cubicBezTo>
                  <a:pt x="20076" y="2698"/>
                  <a:pt x="20095" y="2685"/>
                  <a:pt x="20111" y="2684"/>
                </a:cubicBezTo>
                <a:cubicBezTo>
                  <a:pt x="20127" y="2684"/>
                  <a:pt x="20161" y="2664"/>
                  <a:pt x="20187" y="2637"/>
                </a:cubicBezTo>
                <a:cubicBezTo>
                  <a:pt x="20212" y="2611"/>
                  <a:pt x="20255" y="2569"/>
                  <a:pt x="20281" y="2546"/>
                </a:cubicBezTo>
                <a:cubicBezTo>
                  <a:pt x="20317" y="2514"/>
                  <a:pt x="20330" y="2476"/>
                  <a:pt x="20332" y="2388"/>
                </a:cubicBezTo>
                <a:cubicBezTo>
                  <a:pt x="20333" y="2325"/>
                  <a:pt x="20335" y="2255"/>
                  <a:pt x="20339" y="2233"/>
                </a:cubicBezTo>
                <a:cubicBezTo>
                  <a:pt x="20351" y="2167"/>
                  <a:pt x="20421" y="2069"/>
                  <a:pt x="20466" y="2054"/>
                </a:cubicBezTo>
                <a:cubicBezTo>
                  <a:pt x="20490" y="2045"/>
                  <a:pt x="20501" y="2030"/>
                  <a:pt x="20494" y="2018"/>
                </a:cubicBezTo>
                <a:cubicBezTo>
                  <a:pt x="20487" y="2005"/>
                  <a:pt x="20499" y="1989"/>
                  <a:pt x="20517" y="1982"/>
                </a:cubicBezTo>
                <a:cubicBezTo>
                  <a:pt x="20560" y="1964"/>
                  <a:pt x="20582" y="1848"/>
                  <a:pt x="20563" y="1752"/>
                </a:cubicBezTo>
                <a:cubicBezTo>
                  <a:pt x="20555" y="1711"/>
                  <a:pt x="20509" y="1636"/>
                  <a:pt x="20461" y="1586"/>
                </a:cubicBezTo>
                <a:lnTo>
                  <a:pt x="20372" y="1495"/>
                </a:lnTo>
                <a:lnTo>
                  <a:pt x="20375" y="1259"/>
                </a:lnTo>
                <a:cubicBezTo>
                  <a:pt x="20376" y="1131"/>
                  <a:pt x="20373" y="1016"/>
                  <a:pt x="20365" y="1002"/>
                </a:cubicBezTo>
                <a:cubicBezTo>
                  <a:pt x="20352" y="979"/>
                  <a:pt x="20258" y="927"/>
                  <a:pt x="20073" y="841"/>
                </a:cubicBezTo>
                <a:cubicBezTo>
                  <a:pt x="19962" y="791"/>
                  <a:pt x="19807" y="745"/>
                  <a:pt x="19775" y="753"/>
                </a:cubicBezTo>
                <a:cubicBezTo>
                  <a:pt x="19759" y="757"/>
                  <a:pt x="19735" y="748"/>
                  <a:pt x="19720" y="734"/>
                </a:cubicBezTo>
                <a:cubicBezTo>
                  <a:pt x="19702" y="717"/>
                  <a:pt x="19451" y="710"/>
                  <a:pt x="19199" y="709"/>
                </a:cubicBezTo>
                <a:close/>
                <a:moveTo>
                  <a:pt x="19902" y="3825"/>
                </a:moveTo>
                <a:cubicBezTo>
                  <a:pt x="19664" y="3839"/>
                  <a:pt x="19530" y="3852"/>
                  <a:pt x="19049" y="3910"/>
                </a:cubicBezTo>
                <a:cubicBezTo>
                  <a:pt x="18595" y="3965"/>
                  <a:pt x="18395" y="3987"/>
                  <a:pt x="18226" y="3999"/>
                </a:cubicBezTo>
                <a:cubicBezTo>
                  <a:pt x="18128" y="4006"/>
                  <a:pt x="18027" y="4020"/>
                  <a:pt x="18002" y="4032"/>
                </a:cubicBezTo>
                <a:cubicBezTo>
                  <a:pt x="17978" y="4044"/>
                  <a:pt x="17927" y="4059"/>
                  <a:pt x="17890" y="4065"/>
                </a:cubicBezTo>
                <a:cubicBezTo>
                  <a:pt x="17854" y="4072"/>
                  <a:pt x="17799" y="4083"/>
                  <a:pt x="17768" y="4090"/>
                </a:cubicBezTo>
                <a:cubicBezTo>
                  <a:pt x="17738" y="4097"/>
                  <a:pt x="17380" y="4142"/>
                  <a:pt x="16976" y="4190"/>
                </a:cubicBezTo>
                <a:cubicBezTo>
                  <a:pt x="16572" y="4238"/>
                  <a:pt x="16083" y="4299"/>
                  <a:pt x="15889" y="4325"/>
                </a:cubicBezTo>
                <a:cubicBezTo>
                  <a:pt x="15544" y="4373"/>
                  <a:pt x="15535" y="4377"/>
                  <a:pt x="15406" y="4472"/>
                </a:cubicBezTo>
                <a:cubicBezTo>
                  <a:pt x="15333" y="4526"/>
                  <a:pt x="15274" y="4563"/>
                  <a:pt x="15274" y="4555"/>
                </a:cubicBezTo>
                <a:cubicBezTo>
                  <a:pt x="15274" y="4547"/>
                  <a:pt x="15236" y="4567"/>
                  <a:pt x="15193" y="4599"/>
                </a:cubicBezTo>
                <a:cubicBezTo>
                  <a:pt x="15060" y="4698"/>
                  <a:pt x="14920" y="5003"/>
                  <a:pt x="14898" y="5239"/>
                </a:cubicBezTo>
                <a:cubicBezTo>
                  <a:pt x="14887" y="5360"/>
                  <a:pt x="14874" y="5400"/>
                  <a:pt x="14847" y="5405"/>
                </a:cubicBezTo>
                <a:cubicBezTo>
                  <a:pt x="14777" y="5416"/>
                  <a:pt x="14526" y="5608"/>
                  <a:pt x="14479" y="5687"/>
                </a:cubicBezTo>
                <a:cubicBezTo>
                  <a:pt x="14402" y="5815"/>
                  <a:pt x="14394" y="5929"/>
                  <a:pt x="14453" y="6038"/>
                </a:cubicBezTo>
                <a:cubicBezTo>
                  <a:pt x="14481" y="6090"/>
                  <a:pt x="14519" y="6148"/>
                  <a:pt x="14537" y="6168"/>
                </a:cubicBezTo>
                <a:cubicBezTo>
                  <a:pt x="14556" y="6189"/>
                  <a:pt x="14599" y="6240"/>
                  <a:pt x="14631" y="6282"/>
                </a:cubicBezTo>
                <a:cubicBezTo>
                  <a:pt x="14663" y="6324"/>
                  <a:pt x="14741" y="6387"/>
                  <a:pt x="14804" y="6423"/>
                </a:cubicBezTo>
                <a:cubicBezTo>
                  <a:pt x="14867" y="6459"/>
                  <a:pt x="14922" y="6498"/>
                  <a:pt x="14928" y="6509"/>
                </a:cubicBezTo>
                <a:cubicBezTo>
                  <a:pt x="14934" y="6520"/>
                  <a:pt x="14924" y="6602"/>
                  <a:pt x="14905" y="6691"/>
                </a:cubicBezTo>
                <a:cubicBezTo>
                  <a:pt x="14848" y="6962"/>
                  <a:pt x="14907" y="7233"/>
                  <a:pt x="15038" y="7295"/>
                </a:cubicBezTo>
                <a:cubicBezTo>
                  <a:pt x="15204" y="7373"/>
                  <a:pt x="15567" y="7430"/>
                  <a:pt x="15594" y="7383"/>
                </a:cubicBezTo>
                <a:cubicBezTo>
                  <a:pt x="15601" y="7372"/>
                  <a:pt x="15648" y="7371"/>
                  <a:pt x="15701" y="7381"/>
                </a:cubicBezTo>
                <a:cubicBezTo>
                  <a:pt x="15753" y="7390"/>
                  <a:pt x="15852" y="7393"/>
                  <a:pt x="15919" y="7389"/>
                </a:cubicBezTo>
                <a:cubicBezTo>
                  <a:pt x="16105" y="7378"/>
                  <a:pt x="16790" y="7354"/>
                  <a:pt x="16864" y="7356"/>
                </a:cubicBezTo>
                <a:cubicBezTo>
                  <a:pt x="16900" y="7356"/>
                  <a:pt x="16941" y="7344"/>
                  <a:pt x="16956" y="7331"/>
                </a:cubicBezTo>
                <a:cubicBezTo>
                  <a:pt x="16970" y="7318"/>
                  <a:pt x="17021" y="7313"/>
                  <a:pt x="17067" y="7320"/>
                </a:cubicBezTo>
                <a:cubicBezTo>
                  <a:pt x="17114" y="7326"/>
                  <a:pt x="17161" y="7323"/>
                  <a:pt x="17174" y="7314"/>
                </a:cubicBezTo>
                <a:cubicBezTo>
                  <a:pt x="17205" y="7293"/>
                  <a:pt x="17250" y="7289"/>
                  <a:pt x="17459" y="7278"/>
                </a:cubicBezTo>
                <a:cubicBezTo>
                  <a:pt x="17551" y="7273"/>
                  <a:pt x="17635" y="7263"/>
                  <a:pt x="17647" y="7256"/>
                </a:cubicBezTo>
                <a:cubicBezTo>
                  <a:pt x="17666" y="7244"/>
                  <a:pt x="17837" y="7248"/>
                  <a:pt x="18002" y="7264"/>
                </a:cubicBezTo>
                <a:cubicBezTo>
                  <a:pt x="18073" y="7272"/>
                  <a:pt x="18080" y="7305"/>
                  <a:pt x="18048" y="7458"/>
                </a:cubicBezTo>
                <a:cubicBezTo>
                  <a:pt x="18036" y="7515"/>
                  <a:pt x="18042" y="7524"/>
                  <a:pt x="18096" y="7533"/>
                </a:cubicBezTo>
                <a:cubicBezTo>
                  <a:pt x="18180" y="7547"/>
                  <a:pt x="18465" y="7526"/>
                  <a:pt x="18492" y="7502"/>
                </a:cubicBezTo>
                <a:cubicBezTo>
                  <a:pt x="18505" y="7492"/>
                  <a:pt x="18575" y="7488"/>
                  <a:pt x="18650" y="7494"/>
                </a:cubicBezTo>
                <a:cubicBezTo>
                  <a:pt x="18762" y="7502"/>
                  <a:pt x="18791" y="7496"/>
                  <a:pt x="18802" y="7464"/>
                </a:cubicBezTo>
                <a:cubicBezTo>
                  <a:pt x="18813" y="7433"/>
                  <a:pt x="18821" y="7430"/>
                  <a:pt x="18846" y="7452"/>
                </a:cubicBezTo>
                <a:cubicBezTo>
                  <a:pt x="18868" y="7473"/>
                  <a:pt x="18883" y="7474"/>
                  <a:pt x="18894" y="7455"/>
                </a:cubicBezTo>
                <a:cubicBezTo>
                  <a:pt x="18905" y="7436"/>
                  <a:pt x="18917" y="7434"/>
                  <a:pt x="18937" y="7452"/>
                </a:cubicBezTo>
                <a:cubicBezTo>
                  <a:pt x="18958" y="7471"/>
                  <a:pt x="18974" y="7470"/>
                  <a:pt x="18993" y="7444"/>
                </a:cubicBezTo>
                <a:cubicBezTo>
                  <a:pt x="19013" y="7418"/>
                  <a:pt x="19030" y="7415"/>
                  <a:pt x="19067" y="7433"/>
                </a:cubicBezTo>
                <a:cubicBezTo>
                  <a:pt x="19101" y="7450"/>
                  <a:pt x="19137" y="7449"/>
                  <a:pt x="19183" y="7428"/>
                </a:cubicBezTo>
                <a:cubicBezTo>
                  <a:pt x="19267" y="7390"/>
                  <a:pt x="19333" y="7381"/>
                  <a:pt x="19361" y="7405"/>
                </a:cubicBezTo>
                <a:cubicBezTo>
                  <a:pt x="19382" y="7423"/>
                  <a:pt x="19608" y="7394"/>
                  <a:pt x="19684" y="7364"/>
                </a:cubicBezTo>
                <a:cubicBezTo>
                  <a:pt x="19702" y="7357"/>
                  <a:pt x="19778" y="7351"/>
                  <a:pt x="19852" y="7353"/>
                </a:cubicBezTo>
                <a:cubicBezTo>
                  <a:pt x="19986" y="7356"/>
                  <a:pt x="20165" y="7320"/>
                  <a:pt x="20205" y="7281"/>
                </a:cubicBezTo>
                <a:cubicBezTo>
                  <a:pt x="20216" y="7270"/>
                  <a:pt x="20259" y="7259"/>
                  <a:pt x="20299" y="7259"/>
                </a:cubicBezTo>
                <a:cubicBezTo>
                  <a:pt x="20354" y="7259"/>
                  <a:pt x="20387" y="7241"/>
                  <a:pt x="20438" y="7173"/>
                </a:cubicBezTo>
                <a:cubicBezTo>
                  <a:pt x="20475" y="7125"/>
                  <a:pt x="20515" y="7093"/>
                  <a:pt x="20527" y="7101"/>
                </a:cubicBezTo>
                <a:cubicBezTo>
                  <a:pt x="20540" y="7109"/>
                  <a:pt x="20553" y="7097"/>
                  <a:pt x="20560" y="7073"/>
                </a:cubicBezTo>
                <a:cubicBezTo>
                  <a:pt x="20567" y="7050"/>
                  <a:pt x="20611" y="6985"/>
                  <a:pt x="20657" y="6929"/>
                </a:cubicBezTo>
                <a:cubicBezTo>
                  <a:pt x="20703" y="6874"/>
                  <a:pt x="20744" y="6808"/>
                  <a:pt x="20748" y="6783"/>
                </a:cubicBezTo>
                <a:cubicBezTo>
                  <a:pt x="20753" y="6758"/>
                  <a:pt x="20774" y="6707"/>
                  <a:pt x="20794" y="6667"/>
                </a:cubicBezTo>
                <a:cubicBezTo>
                  <a:pt x="20819" y="6616"/>
                  <a:pt x="20830" y="6523"/>
                  <a:pt x="20832" y="6362"/>
                </a:cubicBezTo>
                <a:cubicBezTo>
                  <a:pt x="20835" y="6138"/>
                  <a:pt x="20867" y="6006"/>
                  <a:pt x="20911" y="6036"/>
                </a:cubicBezTo>
                <a:cubicBezTo>
                  <a:pt x="20923" y="6043"/>
                  <a:pt x="20931" y="6039"/>
                  <a:pt x="20931" y="6025"/>
                </a:cubicBezTo>
                <a:cubicBezTo>
                  <a:pt x="20931" y="6010"/>
                  <a:pt x="20956" y="5987"/>
                  <a:pt x="20985" y="5975"/>
                </a:cubicBezTo>
                <a:cubicBezTo>
                  <a:pt x="21049" y="5948"/>
                  <a:pt x="21189" y="5762"/>
                  <a:pt x="21195" y="5695"/>
                </a:cubicBezTo>
                <a:cubicBezTo>
                  <a:pt x="21213" y="5506"/>
                  <a:pt x="21183" y="5428"/>
                  <a:pt x="21035" y="5275"/>
                </a:cubicBezTo>
                <a:cubicBezTo>
                  <a:pt x="21002" y="5240"/>
                  <a:pt x="20974" y="5189"/>
                  <a:pt x="20974" y="5164"/>
                </a:cubicBezTo>
                <a:cubicBezTo>
                  <a:pt x="20974" y="5128"/>
                  <a:pt x="20970" y="5123"/>
                  <a:pt x="20947" y="5145"/>
                </a:cubicBezTo>
                <a:cubicBezTo>
                  <a:pt x="20924" y="5165"/>
                  <a:pt x="20908" y="5164"/>
                  <a:pt x="20880" y="5131"/>
                </a:cubicBezTo>
                <a:cubicBezTo>
                  <a:pt x="20848" y="5092"/>
                  <a:pt x="20847" y="5073"/>
                  <a:pt x="20875" y="4943"/>
                </a:cubicBezTo>
                <a:cubicBezTo>
                  <a:pt x="20932" y="4683"/>
                  <a:pt x="20919" y="4560"/>
                  <a:pt x="20802" y="4303"/>
                </a:cubicBezTo>
                <a:cubicBezTo>
                  <a:pt x="20731" y="4148"/>
                  <a:pt x="20490" y="3928"/>
                  <a:pt x="20344" y="3885"/>
                </a:cubicBezTo>
                <a:cubicBezTo>
                  <a:pt x="20293" y="3870"/>
                  <a:pt x="20231" y="3846"/>
                  <a:pt x="20205" y="3833"/>
                </a:cubicBezTo>
                <a:cubicBezTo>
                  <a:pt x="20176" y="3818"/>
                  <a:pt x="20055" y="3815"/>
                  <a:pt x="19902" y="3825"/>
                </a:cubicBezTo>
                <a:close/>
                <a:moveTo>
                  <a:pt x="7577" y="4666"/>
                </a:moveTo>
                <a:cubicBezTo>
                  <a:pt x="7342" y="4671"/>
                  <a:pt x="7106" y="4690"/>
                  <a:pt x="7066" y="4710"/>
                </a:cubicBezTo>
                <a:cubicBezTo>
                  <a:pt x="7041" y="4722"/>
                  <a:pt x="6989" y="4739"/>
                  <a:pt x="6949" y="4746"/>
                </a:cubicBezTo>
                <a:cubicBezTo>
                  <a:pt x="6782" y="4778"/>
                  <a:pt x="6729" y="4793"/>
                  <a:pt x="6708" y="4810"/>
                </a:cubicBezTo>
                <a:cubicBezTo>
                  <a:pt x="6685" y="4828"/>
                  <a:pt x="6571" y="4867"/>
                  <a:pt x="6530" y="4871"/>
                </a:cubicBezTo>
                <a:cubicBezTo>
                  <a:pt x="6450" y="4878"/>
                  <a:pt x="6073" y="5220"/>
                  <a:pt x="6073" y="5286"/>
                </a:cubicBezTo>
                <a:cubicBezTo>
                  <a:pt x="6073" y="5302"/>
                  <a:pt x="6041" y="5354"/>
                  <a:pt x="5999" y="5399"/>
                </a:cubicBezTo>
                <a:cubicBezTo>
                  <a:pt x="5957" y="5445"/>
                  <a:pt x="5904" y="5518"/>
                  <a:pt x="5885" y="5560"/>
                </a:cubicBezTo>
                <a:cubicBezTo>
                  <a:pt x="5865" y="5601"/>
                  <a:pt x="5841" y="5634"/>
                  <a:pt x="5831" y="5634"/>
                </a:cubicBezTo>
                <a:cubicBezTo>
                  <a:pt x="5797" y="5634"/>
                  <a:pt x="5740" y="5822"/>
                  <a:pt x="5740" y="5930"/>
                </a:cubicBezTo>
                <a:cubicBezTo>
                  <a:pt x="5740" y="6044"/>
                  <a:pt x="5786" y="6200"/>
                  <a:pt x="5829" y="6229"/>
                </a:cubicBezTo>
                <a:cubicBezTo>
                  <a:pt x="5842" y="6238"/>
                  <a:pt x="5850" y="6259"/>
                  <a:pt x="5844" y="6276"/>
                </a:cubicBezTo>
                <a:cubicBezTo>
                  <a:pt x="5829" y="6318"/>
                  <a:pt x="5870" y="6376"/>
                  <a:pt x="5946" y="6418"/>
                </a:cubicBezTo>
                <a:cubicBezTo>
                  <a:pt x="5980" y="6437"/>
                  <a:pt x="6031" y="6508"/>
                  <a:pt x="6068" y="6584"/>
                </a:cubicBezTo>
                <a:cubicBezTo>
                  <a:pt x="6114" y="6680"/>
                  <a:pt x="6170" y="6743"/>
                  <a:pt x="6276" y="6827"/>
                </a:cubicBezTo>
                <a:cubicBezTo>
                  <a:pt x="6355" y="6890"/>
                  <a:pt x="6434" y="6958"/>
                  <a:pt x="6454" y="6977"/>
                </a:cubicBezTo>
                <a:cubicBezTo>
                  <a:pt x="6473" y="6995"/>
                  <a:pt x="6505" y="7009"/>
                  <a:pt x="6522" y="7010"/>
                </a:cubicBezTo>
                <a:cubicBezTo>
                  <a:pt x="6540" y="7010"/>
                  <a:pt x="6647" y="7046"/>
                  <a:pt x="6761" y="7087"/>
                </a:cubicBezTo>
                <a:cubicBezTo>
                  <a:pt x="6875" y="7129"/>
                  <a:pt x="6987" y="7162"/>
                  <a:pt x="7010" y="7162"/>
                </a:cubicBezTo>
                <a:cubicBezTo>
                  <a:pt x="7033" y="7162"/>
                  <a:pt x="7056" y="7172"/>
                  <a:pt x="7063" y="7184"/>
                </a:cubicBezTo>
                <a:cubicBezTo>
                  <a:pt x="7070" y="7196"/>
                  <a:pt x="7097" y="7202"/>
                  <a:pt x="7122" y="7195"/>
                </a:cubicBezTo>
                <a:cubicBezTo>
                  <a:pt x="7146" y="7188"/>
                  <a:pt x="7178" y="7192"/>
                  <a:pt x="7193" y="7206"/>
                </a:cubicBezTo>
                <a:cubicBezTo>
                  <a:pt x="7209" y="7221"/>
                  <a:pt x="7381" y="7232"/>
                  <a:pt x="7620" y="7234"/>
                </a:cubicBezTo>
                <a:cubicBezTo>
                  <a:pt x="7840" y="7235"/>
                  <a:pt x="8024" y="7242"/>
                  <a:pt x="8029" y="7248"/>
                </a:cubicBezTo>
                <a:cubicBezTo>
                  <a:pt x="8034" y="7253"/>
                  <a:pt x="8062" y="7248"/>
                  <a:pt x="8090" y="7237"/>
                </a:cubicBezTo>
                <a:cubicBezTo>
                  <a:pt x="8118" y="7225"/>
                  <a:pt x="8160" y="7221"/>
                  <a:pt x="8186" y="7228"/>
                </a:cubicBezTo>
                <a:cubicBezTo>
                  <a:pt x="8212" y="7236"/>
                  <a:pt x="8270" y="7223"/>
                  <a:pt x="8313" y="7201"/>
                </a:cubicBezTo>
                <a:cubicBezTo>
                  <a:pt x="8356" y="7179"/>
                  <a:pt x="8402" y="7162"/>
                  <a:pt x="8417" y="7165"/>
                </a:cubicBezTo>
                <a:cubicBezTo>
                  <a:pt x="8433" y="7167"/>
                  <a:pt x="8460" y="7164"/>
                  <a:pt x="8478" y="7156"/>
                </a:cubicBezTo>
                <a:cubicBezTo>
                  <a:pt x="8573" y="7118"/>
                  <a:pt x="8747" y="7065"/>
                  <a:pt x="8763" y="7071"/>
                </a:cubicBezTo>
                <a:cubicBezTo>
                  <a:pt x="8783" y="7078"/>
                  <a:pt x="8987" y="6942"/>
                  <a:pt x="9111" y="6838"/>
                </a:cubicBezTo>
                <a:cubicBezTo>
                  <a:pt x="9195" y="6767"/>
                  <a:pt x="9312" y="6594"/>
                  <a:pt x="9312" y="6539"/>
                </a:cubicBezTo>
                <a:cubicBezTo>
                  <a:pt x="9312" y="6524"/>
                  <a:pt x="9364" y="6456"/>
                  <a:pt x="9428" y="6387"/>
                </a:cubicBezTo>
                <a:cubicBezTo>
                  <a:pt x="9523" y="6287"/>
                  <a:pt x="9552" y="6237"/>
                  <a:pt x="9571" y="6141"/>
                </a:cubicBezTo>
                <a:cubicBezTo>
                  <a:pt x="9584" y="6075"/>
                  <a:pt x="9592" y="6000"/>
                  <a:pt x="9591" y="5978"/>
                </a:cubicBezTo>
                <a:cubicBezTo>
                  <a:pt x="9589" y="5891"/>
                  <a:pt x="9528" y="5755"/>
                  <a:pt x="9428" y="5612"/>
                </a:cubicBezTo>
                <a:cubicBezTo>
                  <a:pt x="9371" y="5531"/>
                  <a:pt x="9327" y="5453"/>
                  <a:pt x="9327" y="5438"/>
                </a:cubicBezTo>
                <a:cubicBezTo>
                  <a:pt x="9327" y="5370"/>
                  <a:pt x="9217" y="5211"/>
                  <a:pt x="9101" y="5111"/>
                </a:cubicBezTo>
                <a:cubicBezTo>
                  <a:pt x="8950" y="4982"/>
                  <a:pt x="8767" y="4882"/>
                  <a:pt x="8580" y="4824"/>
                </a:cubicBezTo>
                <a:cubicBezTo>
                  <a:pt x="8506" y="4800"/>
                  <a:pt x="8427" y="4771"/>
                  <a:pt x="8402" y="4760"/>
                </a:cubicBezTo>
                <a:cubicBezTo>
                  <a:pt x="8325" y="4725"/>
                  <a:pt x="7768" y="4661"/>
                  <a:pt x="7577" y="4666"/>
                </a:cubicBezTo>
                <a:close/>
                <a:moveTo>
                  <a:pt x="2811" y="5026"/>
                </a:moveTo>
                <a:cubicBezTo>
                  <a:pt x="2762" y="5028"/>
                  <a:pt x="2686" y="5029"/>
                  <a:pt x="2641" y="5028"/>
                </a:cubicBezTo>
                <a:cubicBezTo>
                  <a:pt x="2595" y="5028"/>
                  <a:pt x="2551" y="5037"/>
                  <a:pt x="2544" y="5050"/>
                </a:cubicBezTo>
                <a:cubicBezTo>
                  <a:pt x="2537" y="5064"/>
                  <a:pt x="2517" y="5068"/>
                  <a:pt x="2501" y="5062"/>
                </a:cubicBezTo>
                <a:cubicBezTo>
                  <a:pt x="2485" y="5055"/>
                  <a:pt x="2443" y="5062"/>
                  <a:pt x="2407" y="5078"/>
                </a:cubicBezTo>
                <a:cubicBezTo>
                  <a:pt x="2371" y="5094"/>
                  <a:pt x="2333" y="5110"/>
                  <a:pt x="2320" y="5111"/>
                </a:cubicBezTo>
                <a:cubicBezTo>
                  <a:pt x="2308" y="5113"/>
                  <a:pt x="2255" y="5144"/>
                  <a:pt x="2204" y="5181"/>
                </a:cubicBezTo>
                <a:cubicBezTo>
                  <a:pt x="2152" y="5217"/>
                  <a:pt x="2096" y="5247"/>
                  <a:pt x="2079" y="5247"/>
                </a:cubicBezTo>
                <a:cubicBezTo>
                  <a:pt x="2012" y="5247"/>
                  <a:pt x="1886" y="5485"/>
                  <a:pt x="1886" y="5612"/>
                </a:cubicBezTo>
                <a:cubicBezTo>
                  <a:pt x="1886" y="5643"/>
                  <a:pt x="1859" y="5675"/>
                  <a:pt x="1815" y="5701"/>
                </a:cubicBezTo>
                <a:cubicBezTo>
                  <a:pt x="1695" y="5771"/>
                  <a:pt x="1642" y="5851"/>
                  <a:pt x="1642" y="5953"/>
                </a:cubicBezTo>
                <a:cubicBezTo>
                  <a:pt x="1642" y="6003"/>
                  <a:pt x="1651" y="6050"/>
                  <a:pt x="1663" y="6058"/>
                </a:cubicBezTo>
                <a:cubicBezTo>
                  <a:pt x="1674" y="6066"/>
                  <a:pt x="1678" y="6086"/>
                  <a:pt x="1673" y="6102"/>
                </a:cubicBezTo>
                <a:cubicBezTo>
                  <a:pt x="1660" y="6137"/>
                  <a:pt x="1764" y="6265"/>
                  <a:pt x="1805" y="6265"/>
                </a:cubicBezTo>
                <a:cubicBezTo>
                  <a:pt x="1865" y="6265"/>
                  <a:pt x="1907" y="6347"/>
                  <a:pt x="1894" y="6440"/>
                </a:cubicBezTo>
                <a:cubicBezTo>
                  <a:pt x="1876" y="6562"/>
                  <a:pt x="1898" y="6637"/>
                  <a:pt x="1980" y="6739"/>
                </a:cubicBezTo>
                <a:cubicBezTo>
                  <a:pt x="2092" y="6877"/>
                  <a:pt x="2347" y="6997"/>
                  <a:pt x="2633" y="7043"/>
                </a:cubicBezTo>
                <a:cubicBezTo>
                  <a:pt x="3078" y="7114"/>
                  <a:pt x="3594" y="6965"/>
                  <a:pt x="3758" y="6719"/>
                </a:cubicBezTo>
                <a:cubicBezTo>
                  <a:pt x="3818" y="6630"/>
                  <a:pt x="3828" y="6602"/>
                  <a:pt x="3819" y="6501"/>
                </a:cubicBezTo>
                <a:cubicBezTo>
                  <a:pt x="3810" y="6392"/>
                  <a:pt x="3811" y="6382"/>
                  <a:pt x="3865" y="6359"/>
                </a:cubicBezTo>
                <a:cubicBezTo>
                  <a:pt x="3897" y="6346"/>
                  <a:pt x="3951" y="6306"/>
                  <a:pt x="3984" y="6271"/>
                </a:cubicBezTo>
                <a:cubicBezTo>
                  <a:pt x="4034" y="6219"/>
                  <a:pt x="4048" y="6186"/>
                  <a:pt x="4048" y="6091"/>
                </a:cubicBezTo>
                <a:cubicBezTo>
                  <a:pt x="4048" y="5971"/>
                  <a:pt x="4007" y="5905"/>
                  <a:pt x="3880" y="5814"/>
                </a:cubicBezTo>
                <a:cubicBezTo>
                  <a:pt x="3833" y="5781"/>
                  <a:pt x="3828" y="5764"/>
                  <a:pt x="3840" y="5662"/>
                </a:cubicBezTo>
                <a:cubicBezTo>
                  <a:pt x="3848" y="5583"/>
                  <a:pt x="3841" y="5524"/>
                  <a:pt x="3817" y="5474"/>
                </a:cubicBezTo>
                <a:cubicBezTo>
                  <a:pt x="3773" y="5382"/>
                  <a:pt x="3588" y="5173"/>
                  <a:pt x="3545" y="5169"/>
                </a:cubicBezTo>
                <a:cubicBezTo>
                  <a:pt x="3501" y="5165"/>
                  <a:pt x="3491" y="5162"/>
                  <a:pt x="3392" y="5114"/>
                </a:cubicBezTo>
                <a:cubicBezTo>
                  <a:pt x="3345" y="5091"/>
                  <a:pt x="3300" y="5079"/>
                  <a:pt x="3293" y="5086"/>
                </a:cubicBezTo>
                <a:cubicBezTo>
                  <a:pt x="3287" y="5094"/>
                  <a:pt x="3271" y="5089"/>
                  <a:pt x="3255" y="5075"/>
                </a:cubicBezTo>
                <a:cubicBezTo>
                  <a:pt x="3225" y="5048"/>
                  <a:pt x="2953" y="5018"/>
                  <a:pt x="2811" y="5026"/>
                </a:cubicBezTo>
                <a:close/>
                <a:moveTo>
                  <a:pt x="12004" y="5172"/>
                </a:moveTo>
                <a:cubicBezTo>
                  <a:pt x="11907" y="5168"/>
                  <a:pt x="11787" y="5171"/>
                  <a:pt x="11677" y="5186"/>
                </a:cubicBezTo>
                <a:cubicBezTo>
                  <a:pt x="11582" y="5199"/>
                  <a:pt x="11554" y="5213"/>
                  <a:pt x="11545" y="5253"/>
                </a:cubicBezTo>
                <a:cubicBezTo>
                  <a:pt x="11535" y="5290"/>
                  <a:pt x="11526" y="5297"/>
                  <a:pt x="11504" y="5277"/>
                </a:cubicBezTo>
                <a:cubicBezTo>
                  <a:pt x="11446" y="5225"/>
                  <a:pt x="11156" y="5410"/>
                  <a:pt x="11153" y="5502"/>
                </a:cubicBezTo>
                <a:cubicBezTo>
                  <a:pt x="11153" y="5516"/>
                  <a:pt x="11123" y="5558"/>
                  <a:pt x="11087" y="5593"/>
                </a:cubicBezTo>
                <a:cubicBezTo>
                  <a:pt x="11051" y="5628"/>
                  <a:pt x="11010" y="5699"/>
                  <a:pt x="10996" y="5751"/>
                </a:cubicBezTo>
                <a:cubicBezTo>
                  <a:pt x="10967" y="5857"/>
                  <a:pt x="10991" y="5933"/>
                  <a:pt x="11095" y="6055"/>
                </a:cubicBezTo>
                <a:cubicBezTo>
                  <a:pt x="11127" y="6092"/>
                  <a:pt x="11153" y="6132"/>
                  <a:pt x="11153" y="6146"/>
                </a:cubicBezTo>
                <a:cubicBezTo>
                  <a:pt x="11153" y="6245"/>
                  <a:pt x="11331" y="6381"/>
                  <a:pt x="11552" y="6448"/>
                </a:cubicBezTo>
                <a:cubicBezTo>
                  <a:pt x="11697" y="6492"/>
                  <a:pt x="12266" y="6477"/>
                  <a:pt x="12413" y="6426"/>
                </a:cubicBezTo>
                <a:cubicBezTo>
                  <a:pt x="12561" y="6374"/>
                  <a:pt x="12671" y="6294"/>
                  <a:pt x="12713" y="6204"/>
                </a:cubicBezTo>
                <a:cubicBezTo>
                  <a:pt x="12732" y="6165"/>
                  <a:pt x="12785" y="6093"/>
                  <a:pt x="12830" y="6044"/>
                </a:cubicBezTo>
                <a:cubicBezTo>
                  <a:pt x="12894" y="5975"/>
                  <a:pt x="12911" y="5935"/>
                  <a:pt x="12911" y="5870"/>
                </a:cubicBezTo>
                <a:cubicBezTo>
                  <a:pt x="12911" y="5823"/>
                  <a:pt x="12898" y="5772"/>
                  <a:pt x="12881" y="5756"/>
                </a:cubicBezTo>
                <a:cubicBezTo>
                  <a:pt x="12863" y="5740"/>
                  <a:pt x="12854" y="5712"/>
                  <a:pt x="12860" y="5692"/>
                </a:cubicBezTo>
                <a:cubicBezTo>
                  <a:pt x="12869" y="5669"/>
                  <a:pt x="12857" y="5659"/>
                  <a:pt x="12825" y="5659"/>
                </a:cubicBezTo>
                <a:cubicBezTo>
                  <a:pt x="12799" y="5659"/>
                  <a:pt x="12771" y="5638"/>
                  <a:pt x="12764" y="5615"/>
                </a:cubicBezTo>
                <a:cubicBezTo>
                  <a:pt x="12727" y="5490"/>
                  <a:pt x="12704" y="5443"/>
                  <a:pt x="12688" y="5455"/>
                </a:cubicBezTo>
                <a:cubicBezTo>
                  <a:pt x="12678" y="5461"/>
                  <a:pt x="12660" y="5444"/>
                  <a:pt x="12647" y="5419"/>
                </a:cubicBezTo>
                <a:cubicBezTo>
                  <a:pt x="12619" y="5362"/>
                  <a:pt x="12476" y="5267"/>
                  <a:pt x="12413" y="5264"/>
                </a:cubicBezTo>
                <a:cubicBezTo>
                  <a:pt x="12388" y="5262"/>
                  <a:pt x="12355" y="5251"/>
                  <a:pt x="12340" y="5239"/>
                </a:cubicBezTo>
                <a:cubicBezTo>
                  <a:pt x="12325" y="5226"/>
                  <a:pt x="12294" y="5222"/>
                  <a:pt x="12274" y="5230"/>
                </a:cubicBezTo>
                <a:cubicBezTo>
                  <a:pt x="12253" y="5239"/>
                  <a:pt x="12221" y="5229"/>
                  <a:pt x="12200" y="5208"/>
                </a:cubicBezTo>
                <a:cubicBezTo>
                  <a:pt x="12179" y="5187"/>
                  <a:pt x="12102" y="5177"/>
                  <a:pt x="12004" y="5172"/>
                </a:cubicBezTo>
                <a:close/>
                <a:moveTo>
                  <a:pt x="15830" y="7574"/>
                </a:moveTo>
                <a:cubicBezTo>
                  <a:pt x="15806" y="7574"/>
                  <a:pt x="15784" y="7586"/>
                  <a:pt x="15784" y="7599"/>
                </a:cubicBezTo>
                <a:cubicBezTo>
                  <a:pt x="15784" y="7612"/>
                  <a:pt x="15806" y="7624"/>
                  <a:pt x="15830" y="7624"/>
                </a:cubicBezTo>
                <a:cubicBezTo>
                  <a:pt x="15855" y="7624"/>
                  <a:pt x="15873" y="7612"/>
                  <a:pt x="15873" y="7599"/>
                </a:cubicBezTo>
                <a:cubicBezTo>
                  <a:pt x="15873" y="7586"/>
                  <a:pt x="15855" y="7574"/>
                  <a:pt x="15830" y="7574"/>
                </a:cubicBezTo>
                <a:close/>
                <a:moveTo>
                  <a:pt x="19915" y="8338"/>
                </a:moveTo>
                <a:cubicBezTo>
                  <a:pt x="19765" y="8364"/>
                  <a:pt x="19112" y="8443"/>
                  <a:pt x="18792" y="8474"/>
                </a:cubicBezTo>
                <a:cubicBezTo>
                  <a:pt x="18676" y="8485"/>
                  <a:pt x="18560" y="8499"/>
                  <a:pt x="18536" y="8507"/>
                </a:cubicBezTo>
                <a:cubicBezTo>
                  <a:pt x="18484" y="8522"/>
                  <a:pt x="18204" y="8548"/>
                  <a:pt x="17982" y="8559"/>
                </a:cubicBezTo>
                <a:cubicBezTo>
                  <a:pt x="17898" y="8564"/>
                  <a:pt x="17814" y="8574"/>
                  <a:pt x="17794" y="8584"/>
                </a:cubicBezTo>
                <a:cubicBezTo>
                  <a:pt x="17774" y="8594"/>
                  <a:pt x="17672" y="8612"/>
                  <a:pt x="17568" y="8623"/>
                </a:cubicBezTo>
                <a:cubicBezTo>
                  <a:pt x="17033" y="8677"/>
                  <a:pt x="16642" y="8728"/>
                  <a:pt x="16534" y="8756"/>
                </a:cubicBezTo>
                <a:cubicBezTo>
                  <a:pt x="16498" y="8765"/>
                  <a:pt x="16425" y="8819"/>
                  <a:pt x="16374" y="8875"/>
                </a:cubicBezTo>
                <a:cubicBezTo>
                  <a:pt x="16294" y="8962"/>
                  <a:pt x="16277" y="8996"/>
                  <a:pt x="16265" y="9107"/>
                </a:cubicBezTo>
                <a:cubicBezTo>
                  <a:pt x="16236" y="9359"/>
                  <a:pt x="16236" y="9362"/>
                  <a:pt x="16125" y="9426"/>
                </a:cubicBezTo>
                <a:cubicBezTo>
                  <a:pt x="16068" y="9458"/>
                  <a:pt x="15990" y="9527"/>
                  <a:pt x="15955" y="9575"/>
                </a:cubicBezTo>
                <a:cubicBezTo>
                  <a:pt x="15898" y="9651"/>
                  <a:pt x="15887" y="9685"/>
                  <a:pt x="15878" y="9854"/>
                </a:cubicBezTo>
                <a:lnTo>
                  <a:pt x="15868" y="10051"/>
                </a:lnTo>
                <a:lnTo>
                  <a:pt x="15952" y="10162"/>
                </a:lnTo>
                <a:cubicBezTo>
                  <a:pt x="15998" y="10223"/>
                  <a:pt x="16058" y="10281"/>
                  <a:pt x="16084" y="10292"/>
                </a:cubicBezTo>
                <a:cubicBezTo>
                  <a:pt x="16180" y="10332"/>
                  <a:pt x="16254" y="10473"/>
                  <a:pt x="16254" y="10615"/>
                </a:cubicBezTo>
                <a:cubicBezTo>
                  <a:pt x="16254" y="10695"/>
                  <a:pt x="16273" y="10757"/>
                  <a:pt x="16336" y="10867"/>
                </a:cubicBezTo>
                <a:cubicBezTo>
                  <a:pt x="16441" y="11052"/>
                  <a:pt x="16516" y="11155"/>
                  <a:pt x="16534" y="11136"/>
                </a:cubicBezTo>
                <a:cubicBezTo>
                  <a:pt x="16541" y="11127"/>
                  <a:pt x="16579" y="11141"/>
                  <a:pt x="16615" y="11169"/>
                </a:cubicBezTo>
                <a:cubicBezTo>
                  <a:pt x="16651" y="11197"/>
                  <a:pt x="16705" y="11222"/>
                  <a:pt x="16735" y="11222"/>
                </a:cubicBezTo>
                <a:cubicBezTo>
                  <a:pt x="16764" y="11222"/>
                  <a:pt x="16793" y="11231"/>
                  <a:pt x="16801" y="11244"/>
                </a:cubicBezTo>
                <a:cubicBezTo>
                  <a:pt x="16813" y="11265"/>
                  <a:pt x="17110" y="11257"/>
                  <a:pt x="17344" y="11230"/>
                </a:cubicBezTo>
                <a:cubicBezTo>
                  <a:pt x="17643" y="11195"/>
                  <a:pt x="17727" y="11189"/>
                  <a:pt x="17888" y="11191"/>
                </a:cubicBezTo>
                <a:cubicBezTo>
                  <a:pt x="18011" y="11193"/>
                  <a:pt x="18071" y="11183"/>
                  <a:pt x="18083" y="11161"/>
                </a:cubicBezTo>
                <a:cubicBezTo>
                  <a:pt x="18095" y="11140"/>
                  <a:pt x="18157" y="11130"/>
                  <a:pt x="18264" y="11127"/>
                </a:cubicBezTo>
                <a:cubicBezTo>
                  <a:pt x="18428" y="11124"/>
                  <a:pt x="18488" y="11114"/>
                  <a:pt x="18548" y="11086"/>
                </a:cubicBezTo>
                <a:cubicBezTo>
                  <a:pt x="18567" y="11078"/>
                  <a:pt x="18657" y="11068"/>
                  <a:pt x="18749" y="11064"/>
                </a:cubicBezTo>
                <a:cubicBezTo>
                  <a:pt x="18841" y="11059"/>
                  <a:pt x="18925" y="11047"/>
                  <a:pt x="18937" y="11039"/>
                </a:cubicBezTo>
                <a:cubicBezTo>
                  <a:pt x="18950" y="11031"/>
                  <a:pt x="19043" y="11027"/>
                  <a:pt x="19143" y="11028"/>
                </a:cubicBezTo>
                <a:cubicBezTo>
                  <a:pt x="19243" y="11029"/>
                  <a:pt x="19338" y="11017"/>
                  <a:pt x="19354" y="11003"/>
                </a:cubicBezTo>
                <a:cubicBezTo>
                  <a:pt x="19369" y="10989"/>
                  <a:pt x="19432" y="10976"/>
                  <a:pt x="19493" y="10975"/>
                </a:cubicBezTo>
                <a:cubicBezTo>
                  <a:pt x="19555" y="10975"/>
                  <a:pt x="19630" y="10970"/>
                  <a:pt x="19661" y="10961"/>
                </a:cubicBezTo>
                <a:cubicBezTo>
                  <a:pt x="19692" y="10953"/>
                  <a:pt x="19810" y="10941"/>
                  <a:pt x="19923" y="10936"/>
                </a:cubicBezTo>
                <a:cubicBezTo>
                  <a:pt x="20036" y="10932"/>
                  <a:pt x="20141" y="10920"/>
                  <a:pt x="20156" y="10909"/>
                </a:cubicBezTo>
                <a:cubicBezTo>
                  <a:pt x="20172" y="10898"/>
                  <a:pt x="20241" y="10887"/>
                  <a:pt x="20309" y="10887"/>
                </a:cubicBezTo>
                <a:cubicBezTo>
                  <a:pt x="20442" y="10885"/>
                  <a:pt x="20582" y="10836"/>
                  <a:pt x="20560" y="10798"/>
                </a:cubicBezTo>
                <a:cubicBezTo>
                  <a:pt x="20553" y="10785"/>
                  <a:pt x="20567" y="10769"/>
                  <a:pt x="20591" y="10762"/>
                </a:cubicBezTo>
                <a:cubicBezTo>
                  <a:pt x="20650" y="10745"/>
                  <a:pt x="20693" y="10595"/>
                  <a:pt x="20708" y="10344"/>
                </a:cubicBezTo>
                <a:cubicBezTo>
                  <a:pt x="20718" y="10174"/>
                  <a:pt x="20726" y="10139"/>
                  <a:pt x="20759" y="10134"/>
                </a:cubicBezTo>
                <a:cubicBezTo>
                  <a:pt x="20891" y="10113"/>
                  <a:pt x="21154" y="9893"/>
                  <a:pt x="21119" y="9832"/>
                </a:cubicBezTo>
                <a:cubicBezTo>
                  <a:pt x="21111" y="9817"/>
                  <a:pt x="21104" y="9768"/>
                  <a:pt x="21104" y="9722"/>
                </a:cubicBezTo>
                <a:cubicBezTo>
                  <a:pt x="21104" y="9601"/>
                  <a:pt x="21002" y="9410"/>
                  <a:pt x="20880" y="9309"/>
                </a:cubicBezTo>
                <a:cubicBezTo>
                  <a:pt x="20789" y="9234"/>
                  <a:pt x="20775" y="9210"/>
                  <a:pt x="20774" y="9132"/>
                </a:cubicBezTo>
                <a:cubicBezTo>
                  <a:pt x="20770" y="8828"/>
                  <a:pt x="20566" y="8502"/>
                  <a:pt x="20319" y="8407"/>
                </a:cubicBezTo>
                <a:cubicBezTo>
                  <a:pt x="20180" y="8354"/>
                  <a:pt x="19999" y="8323"/>
                  <a:pt x="19915" y="8338"/>
                </a:cubicBezTo>
                <a:close/>
                <a:moveTo>
                  <a:pt x="4879" y="8446"/>
                </a:moveTo>
                <a:cubicBezTo>
                  <a:pt x="4853" y="8418"/>
                  <a:pt x="4608" y="8428"/>
                  <a:pt x="4259" y="8471"/>
                </a:cubicBezTo>
                <a:cubicBezTo>
                  <a:pt x="3710" y="8538"/>
                  <a:pt x="3601" y="8550"/>
                  <a:pt x="3453" y="8557"/>
                </a:cubicBezTo>
                <a:cubicBezTo>
                  <a:pt x="3366" y="8561"/>
                  <a:pt x="3273" y="8578"/>
                  <a:pt x="3248" y="8593"/>
                </a:cubicBezTo>
                <a:cubicBezTo>
                  <a:pt x="3223" y="8607"/>
                  <a:pt x="3152" y="8618"/>
                  <a:pt x="3088" y="8618"/>
                </a:cubicBezTo>
                <a:cubicBezTo>
                  <a:pt x="3024" y="8618"/>
                  <a:pt x="2908" y="8630"/>
                  <a:pt x="2834" y="8642"/>
                </a:cubicBezTo>
                <a:cubicBezTo>
                  <a:pt x="2759" y="8655"/>
                  <a:pt x="2605" y="8675"/>
                  <a:pt x="2488" y="8689"/>
                </a:cubicBezTo>
                <a:cubicBezTo>
                  <a:pt x="1614" y="8796"/>
                  <a:pt x="1610" y="8797"/>
                  <a:pt x="1480" y="8900"/>
                </a:cubicBezTo>
                <a:cubicBezTo>
                  <a:pt x="1292" y="9048"/>
                  <a:pt x="1206" y="9255"/>
                  <a:pt x="1182" y="9603"/>
                </a:cubicBezTo>
                <a:cubicBezTo>
                  <a:pt x="1169" y="9793"/>
                  <a:pt x="1161" y="9819"/>
                  <a:pt x="1132" y="9821"/>
                </a:cubicBezTo>
                <a:cubicBezTo>
                  <a:pt x="1123" y="9822"/>
                  <a:pt x="1084" y="9840"/>
                  <a:pt x="1045" y="9863"/>
                </a:cubicBezTo>
                <a:cubicBezTo>
                  <a:pt x="1006" y="9886"/>
                  <a:pt x="961" y="9904"/>
                  <a:pt x="944" y="9904"/>
                </a:cubicBezTo>
                <a:cubicBezTo>
                  <a:pt x="881" y="9904"/>
                  <a:pt x="714" y="10107"/>
                  <a:pt x="690" y="10214"/>
                </a:cubicBezTo>
                <a:cubicBezTo>
                  <a:pt x="664" y="10322"/>
                  <a:pt x="697" y="10483"/>
                  <a:pt x="761" y="10560"/>
                </a:cubicBezTo>
                <a:cubicBezTo>
                  <a:pt x="777" y="10580"/>
                  <a:pt x="801" y="10626"/>
                  <a:pt x="814" y="10663"/>
                </a:cubicBezTo>
                <a:cubicBezTo>
                  <a:pt x="829" y="10705"/>
                  <a:pt x="900" y="10771"/>
                  <a:pt x="1017" y="10853"/>
                </a:cubicBezTo>
                <a:cubicBezTo>
                  <a:pt x="1165" y="10957"/>
                  <a:pt x="1196" y="10989"/>
                  <a:pt x="1187" y="11031"/>
                </a:cubicBezTo>
                <a:cubicBezTo>
                  <a:pt x="1086" y="11496"/>
                  <a:pt x="1278" y="12034"/>
                  <a:pt x="1607" y="12201"/>
                </a:cubicBezTo>
                <a:cubicBezTo>
                  <a:pt x="1752" y="12275"/>
                  <a:pt x="1792" y="12274"/>
                  <a:pt x="2661" y="12176"/>
                </a:cubicBezTo>
                <a:cubicBezTo>
                  <a:pt x="3062" y="12131"/>
                  <a:pt x="3419" y="12092"/>
                  <a:pt x="3456" y="12090"/>
                </a:cubicBezTo>
                <a:cubicBezTo>
                  <a:pt x="3561" y="12085"/>
                  <a:pt x="3651" y="12075"/>
                  <a:pt x="3735" y="12057"/>
                </a:cubicBezTo>
                <a:cubicBezTo>
                  <a:pt x="3817" y="12040"/>
                  <a:pt x="4028" y="12017"/>
                  <a:pt x="4205" y="12005"/>
                </a:cubicBezTo>
                <a:cubicBezTo>
                  <a:pt x="4263" y="12001"/>
                  <a:pt x="4320" y="11992"/>
                  <a:pt x="4330" y="11985"/>
                </a:cubicBezTo>
                <a:cubicBezTo>
                  <a:pt x="4340" y="11979"/>
                  <a:pt x="4428" y="11964"/>
                  <a:pt x="4526" y="11955"/>
                </a:cubicBezTo>
                <a:cubicBezTo>
                  <a:pt x="4762" y="11932"/>
                  <a:pt x="4907" y="11902"/>
                  <a:pt x="4988" y="11858"/>
                </a:cubicBezTo>
                <a:cubicBezTo>
                  <a:pt x="5024" y="11838"/>
                  <a:pt x="5064" y="11830"/>
                  <a:pt x="5077" y="11839"/>
                </a:cubicBezTo>
                <a:cubicBezTo>
                  <a:pt x="5089" y="11847"/>
                  <a:pt x="5094" y="11844"/>
                  <a:pt x="5087" y="11830"/>
                </a:cubicBezTo>
                <a:cubicBezTo>
                  <a:pt x="5079" y="11817"/>
                  <a:pt x="5107" y="11769"/>
                  <a:pt x="5148" y="11725"/>
                </a:cubicBezTo>
                <a:cubicBezTo>
                  <a:pt x="5189" y="11682"/>
                  <a:pt x="5251" y="11580"/>
                  <a:pt x="5285" y="11498"/>
                </a:cubicBezTo>
                <a:cubicBezTo>
                  <a:pt x="5341" y="11366"/>
                  <a:pt x="5351" y="11311"/>
                  <a:pt x="5361" y="11020"/>
                </a:cubicBezTo>
                <a:cubicBezTo>
                  <a:pt x="5371" y="10760"/>
                  <a:pt x="5378" y="10696"/>
                  <a:pt x="5402" y="10701"/>
                </a:cubicBezTo>
                <a:cubicBezTo>
                  <a:pt x="5419" y="10705"/>
                  <a:pt x="5457" y="10691"/>
                  <a:pt x="5486" y="10671"/>
                </a:cubicBezTo>
                <a:cubicBezTo>
                  <a:pt x="5515" y="10650"/>
                  <a:pt x="5551" y="10632"/>
                  <a:pt x="5567" y="10632"/>
                </a:cubicBezTo>
                <a:cubicBezTo>
                  <a:pt x="5583" y="10632"/>
                  <a:pt x="5614" y="10600"/>
                  <a:pt x="5636" y="10560"/>
                </a:cubicBezTo>
                <a:cubicBezTo>
                  <a:pt x="5657" y="10520"/>
                  <a:pt x="5685" y="10488"/>
                  <a:pt x="5697" y="10488"/>
                </a:cubicBezTo>
                <a:cubicBezTo>
                  <a:pt x="5723" y="10488"/>
                  <a:pt x="5759" y="10389"/>
                  <a:pt x="5783" y="10250"/>
                </a:cubicBezTo>
                <a:cubicBezTo>
                  <a:pt x="5803" y="10132"/>
                  <a:pt x="5774" y="10035"/>
                  <a:pt x="5712" y="10018"/>
                </a:cubicBezTo>
                <a:cubicBezTo>
                  <a:pt x="5690" y="10012"/>
                  <a:pt x="5674" y="9989"/>
                  <a:pt x="5674" y="9968"/>
                </a:cubicBezTo>
                <a:cubicBezTo>
                  <a:pt x="5674" y="9934"/>
                  <a:pt x="5648" y="9920"/>
                  <a:pt x="5603" y="9926"/>
                </a:cubicBezTo>
                <a:cubicBezTo>
                  <a:pt x="5595" y="9927"/>
                  <a:pt x="5551" y="9891"/>
                  <a:pt x="5504" y="9846"/>
                </a:cubicBezTo>
                <a:lnTo>
                  <a:pt x="5417" y="9766"/>
                </a:lnTo>
                <a:lnTo>
                  <a:pt x="5415" y="9453"/>
                </a:lnTo>
                <a:cubicBezTo>
                  <a:pt x="5412" y="9122"/>
                  <a:pt x="5412" y="9120"/>
                  <a:pt x="5354" y="8974"/>
                </a:cubicBezTo>
                <a:cubicBezTo>
                  <a:pt x="5333" y="8923"/>
                  <a:pt x="5316" y="8866"/>
                  <a:pt x="5316" y="8850"/>
                </a:cubicBezTo>
                <a:cubicBezTo>
                  <a:pt x="5316" y="8834"/>
                  <a:pt x="5298" y="8801"/>
                  <a:pt x="5275" y="8778"/>
                </a:cubicBezTo>
                <a:cubicBezTo>
                  <a:pt x="5252" y="8755"/>
                  <a:pt x="5226" y="8711"/>
                  <a:pt x="5219" y="8678"/>
                </a:cubicBezTo>
                <a:cubicBezTo>
                  <a:pt x="5212" y="8646"/>
                  <a:pt x="5194" y="8618"/>
                  <a:pt x="5181" y="8618"/>
                </a:cubicBezTo>
                <a:cubicBezTo>
                  <a:pt x="5168" y="8618"/>
                  <a:pt x="5115" y="8586"/>
                  <a:pt x="5062" y="8546"/>
                </a:cubicBezTo>
                <a:cubicBezTo>
                  <a:pt x="5008" y="8506"/>
                  <a:pt x="4949" y="8474"/>
                  <a:pt x="4932" y="8474"/>
                </a:cubicBezTo>
                <a:cubicBezTo>
                  <a:pt x="4915" y="8474"/>
                  <a:pt x="4892" y="8460"/>
                  <a:pt x="4879" y="8446"/>
                </a:cubicBezTo>
                <a:close/>
                <a:moveTo>
                  <a:pt x="9362" y="8839"/>
                </a:moveTo>
                <a:cubicBezTo>
                  <a:pt x="9350" y="8839"/>
                  <a:pt x="9333" y="8847"/>
                  <a:pt x="9301" y="8867"/>
                </a:cubicBezTo>
                <a:cubicBezTo>
                  <a:pt x="9264" y="8890"/>
                  <a:pt x="9203" y="8911"/>
                  <a:pt x="9167" y="8911"/>
                </a:cubicBezTo>
                <a:cubicBezTo>
                  <a:pt x="9073" y="8911"/>
                  <a:pt x="8838" y="9034"/>
                  <a:pt x="8753" y="9127"/>
                </a:cubicBezTo>
                <a:cubicBezTo>
                  <a:pt x="8625" y="9266"/>
                  <a:pt x="8569" y="9395"/>
                  <a:pt x="8565" y="9564"/>
                </a:cubicBezTo>
                <a:cubicBezTo>
                  <a:pt x="8562" y="9678"/>
                  <a:pt x="8553" y="9718"/>
                  <a:pt x="8527" y="9727"/>
                </a:cubicBezTo>
                <a:cubicBezTo>
                  <a:pt x="8450" y="9753"/>
                  <a:pt x="8375" y="9798"/>
                  <a:pt x="8301" y="9863"/>
                </a:cubicBezTo>
                <a:cubicBezTo>
                  <a:pt x="8171" y="9975"/>
                  <a:pt x="8146" y="10009"/>
                  <a:pt x="8146" y="10056"/>
                </a:cubicBezTo>
                <a:cubicBezTo>
                  <a:pt x="8146" y="10082"/>
                  <a:pt x="8134" y="10123"/>
                  <a:pt x="8120" y="10151"/>
                </a:cubicBezTo>
                <a:cubicBezTo>
                  <a:pt x="8102" y="10187"/>
                  <a:pt x="8102" y="10196"/>
                  <a:pt x="8120" y="10184"/>
                </a:cubicBezTo>
                <a:cubicBezTo>
                  <a:pt x="8148" y="10165"/>
                  <a:pt x="8166" y="10206"/>
                  <a:pt x="8176" y="10308"/>
                </a:cubicBezTo>
                <a:cubicBezTo>
                  <a:pt x="8180" y="10352"/>
                  <a:pt x="8198" y="10377"/>
                  <a:pt x="8219" y="10377"/>
                </a:cubicBezTo>
                <a:cubicBezTo>
                  <a:pt x="8238" y="10378"/>
                  <a:pt x="8290" y="10429"/>
                  <a:pt x="8334" y="10491"/>
                </a:cubicBezTo>
                <a:cubicBezTo>
                  <a:pt x="8392" y="10575"/>
                  <a:pt x="8424" y="10600"/>
                  <a:pt x="8455" y="10591"/>
                </a:cubicBezTo>
                <a:cubicBezTo>
                  <a:pt x="8521" y="10572"/>
                  <a:pt x="8555" y="10666"/>
                  <a:pt x="8560" y="10881"/>
                </a:cubicBezTo>
                <a:cubicBezTo>
                  <a:pt x="8564" y="11085"/>
                  <a:pt x="8591" y="11183"/>
                  <a:pt x="8676" y="11307"/>
                </a:cubicBezTo>
                <a:cubicBezTo>
                  <a:pt x="8751" y="11416"/>
                  <a:pt x="8838" y="11480"/>
                  <a:pt x="8964" y="11518"/>
                </a:cubicBezTo>
                <a:cubicBezTo>
                  <a:pt x="9021" y="11535"/>
                  <a:pt x="9107" y="11549"/>
                  <a:pt x="9152" y="11551"/>
                </a:cubicBezTo>
                <a:cubicBezTo>
                  <a:pt x="9260" y="11555"/>
                  <a:pt x="9552" y="11484"/>
                  <a:pt x="9596" y="11443"/>
                </a:cubicBezTo>
                <a:cubicBezTo>
                  <a:pt x="9615" y="11425"/>
                  <a:pt x="9646" y="11410"/>
                  <a:pt x="9665" y="11410"/>
                </a:cubicBezTo>
                <a:cubicBezTo>
                  <a:pt x="9709" y="11410"/>
                  <a:pt x="9959" y="11141"/>
                  <a:pt x="10005" y="11044"/>
                </a:cubicBezTo>
                <a:cubicBezTo>
                  <a:pt x="10045" y="10961"/>
                  <a:pt x="10107" y="10729"/>
                  <a:pt x="10107" y="10660"/>
                </a:cubicBezTo>
                <a:cubicBezTo>
                  <a:pt x="10107" y="10618"/>
                  <a:pt x="10217" y="10511"/>
                  <a:pt x="10269" y="10502"/>
                </a:cubicBezTo>
                <a:cubicBezTo>
                  <a:pt x="10316" y="10494"/>
                  <a:pt x="10352" y="10459"/>
                  <a:pt x="10343" y="10430"/>
                </a:cubicBezTo>
                <a:cubicBezTo>
                  <a:pt x="10338" y="10415"/>
                  <a:pt x="10353" y="10376"/>
                  <a:pt x="10376" y="10344"/>
                </a:cubicBezTo>
                <a:cubicBezTo>
                  <a:pt x="10405" y="10303"/>
                  <a:pt x="10417" y="10244"/>
                  <a:pt x="10417" y="10145"/>
                </a:cubicBezTo>
                <a:cubicBezTo>
                  <a:pt x="10417" y="10021"/>
                  <a:pt x="10412" y="10007"/>
                  <a:pt x="10376" y="10018"/>
                </a:cubicBezTo>
                <a:cubicBezTo>
                  <a:pt x="10349" y="10025"/>
                  <a:pt x="10315" y="10005"/>
                  <a:pt x="10279" y="9960"/>
                </a:cubicBezTo>
                <a:cubicBezTo>
                  <a:pt x="10250" y="9921"/>
                  <a:pt x="10213" y="9893"/>
                  <a:pt x="10198" y="9899"/>
                </a:cubicBezTo>
                <a:cubicBezTo>
                  <a:pt x="10134" y="9922"/>
                  <a:pt x="10111" y="9859"/>
                  <a:pt x="10122" y="9686"/>
                </a:cubicBezTo>
                <a:cubicBezTo>
                  <a:pt x="10141" y="9396"/>
                  <a:pt x="10064" y="9217"/>
                  <a:pt x="9843" y="9038"/>
                </a:cubicBezTo>
                <a:cubicBezTo>
                  <a:pt x="9805" y="9008"/>
                  <a:pt x="9756" y="8983"/>
                  <a:pt x="9733" y="8983"/>
                </a:cubicBezTo>
                <a:cubicBezTo>
                  <a:pt x="9711" y="8983"/>
                  <a:pt x="9667" y="8969"/>
                  <a:pt x="9637" y="8952"/>
                </a:cubicBezTo>
                <a:cubicBezTo>
                  <a:pt x="9606" y="8936"/>
                  <a:pt x="9548" y="8918"/>
                  <a:pt x="9505" y="8914"/>
                </a:cubicBezTo>
                <a:cubicBezTo>
                  <a:pt x="9462" y="8910"/>
                  <a:pt x="9414" y="8889"/>
                  <a:pt x="9398" y="8867"/>
                </a:cubicBezTo>
                <a:cubicBezTo>
                  <a:pt x="9385" y="8848"/>
                  <a:pt x="9375" y="8839"/>
                  <a:pt x="9362" y="8839"/>
                </a:cubicBezTo>
                <a:close/>
                <a:moveTo>
                  <a:pt x="13587" y="9243"/>
                </a:moveTo>
                <a:cubicBezTo>
                  <a:pt x="13459" y="9242"/>
                  <a:pt x="13336" y="9252"/>
                  <a:pt x="13295" y="9273"/>
                </a:cubicBezTo>
                <a:cubicBezTo>
                  <a:pt x="13261" y="9291"/>
                  <a:pt x="13201" y="9324"/>
                  <a:pt x="13160" y="9345"/>
                </a:cubicBezTo>
                <a:cubicBezTo>
                  <a:pt x="13087" y="9384"/>
                  <a:pt x="13023" y="9479"/>
                  <a:pt x="13023" y="9550"/>
                </a:cubicBezTo>
                <a:cubicBezTo>
                  <a:pt x="13023" y="9570"/>
                  <a:pt x="12999" y="9609"/>
                  <a:pt x="12967" y="9636"/>
                </a:cubicBezTo>
                <a:cubicBezTo>
                  <a:pt x="12934" y="9664"/>
                  <a:pt x="12903" y="9717"/>
                  <a:pt x="12896" y="9763"/>
                </a:cubicBezTo>
                <a:cubicBezTo>
                  <a:pt x="12890" y="9807"/>
                  <a:pt x="12882" y="9848"/>
                  <a:pt x="12878" y="9852"/>
                </a:cubicBezTo>
                <a:cubicBezTo>
                  <a:pt x="12875" y="9856"/>
                  <a:pt x="12900" y="9891"/>
                  <a:pt x="12934" y="9932"/>
                </a:cubicBezTo>
                <a:cubicBezTo>
                  <a:pt x="12991" y="9999"/>
                  <a:pt x="13009" y="10033"/>
                  <a:pt x="13074" y="10187"/>
                </a:cubicBezTo>
                <a:cubicBezTo>
                  <a:pt x="13095" y="10237"/>
                  <a:pt x="13276" y="10363"/>
                  <a:pt x="13369" y="10391"/>
                </a:cubicBezTo>
                <a:cubicBezTo>
                  <a:pt x="13437" y="10412"/>
                  <a:pt x="13788" y="10403"/>
                  <a:pt x="13821" y="10380"/>
                </a:cubicBezTo>
                <a:cubicBezTo>
                  <a:pt x="13837" y="10369"/>
                  <a:pt x="13875" y="10367"/>
                  <a:pt x="13905" y="10375"/>
                </a:cubicBezTo>
                <a:cubicBezTo>
                  <a:pt x="13948" y="10387"/>
                  <a:pt x="13980" y="10371"/>
                  <a:pt x="14060" y="10289"/>
                </a:cubicBezTo>
                <a:cubicBezTo>
                  <a:pt x="14115" y="10232"/>
                  <a:pt x="14159" y="10168"/>
                  <a:pt x="14159" y="10145"/>
                </a:cubicBezTo>
                <a:cubicBezTo>
                  <a:pt x="14159" y="10123"/>
                  <a:pt x="14205" y="10052"/>
                  <a:pt x="14260" y="9990"/>
                </a:cubicBezTo>
                <a:cubicBezTo>
                  <a:pt x="14337" y="9904"/>
                  <a:pt x="14356" y="9870"/>
                  <a:pt x="14342" y="9838"/>
                </a:cubicBezTo>
                <a:cubicBezTo>
                  <a:pt x="14331" y="9815"/>
                  <a:pt x="14326" y="9780"/>
                  <a:pt x="14331" y="9763"/>
                </a:cubicBezTo>
                <a:cubicBezTo>
                  <a:pt x="14337" y="9746"/>
                  <a:pt x="14328" y="9737"/>
                  <a:pt x="14311" y="9741"/>
                </a:cubicBezTo>
                <a:cubicBezTo>
                  <a:pt x="14294" y="9745"/>
                  <a:pt x="14283" y="9727"/>
                  <a:pt x="14283" y="9700"/>
                </a:cubicBezTo>
                <a:cubicBezTo>
                  <a:pt x="14283" y="9672"/>
                  <a:pt x="14263" y="9643"/>
                  <a:pt x="14237" y="9636"/>
                </a:cubicBezTo>
                <a:cubicBezTo>
                  <a:pt x="14213" y="9629"/>
                  <a:pt x="14190" y="9601"/>
                  <a:pt x="14187" y="9575"/>
                </a:cubicBezTo>
                <a:cubicBezTo>
                  <a:pt x="14169" y="9449"/>
                  <a:pt x="14155" y="9422"/>
                  <a:pt x="14077" y="9367"/>
                </a:cubicBezTo>
                <a:cubicBezTo>
                  <a:pt x="14031" y="9335"/>
                  <a:pt x="13953" y="9294"/>
                  <a:pt x="13905" y="9276"/>
                </a:cubicBezTo>
                <a:cubicBezTo>
                  <a:pt x="13847" y="9254"/>
                  <a:pt x="13715" y="9244"/>
                  <a:pt x="13587" y="9243"/>
                </a:cubicBezTo>
                <a:close/>
                <a:moveTo>
                  <a:pt x="13358" y="12359"/>
                </a:moveTo>
                <a:cubicBezTo>
                  <a:pt x="13254" y="12345"/>
                  <a:pt x="13189" y="12348"/>
                  <a:pt x="13125" y="12373"/>
                </a:cubicBezTo>
                <a:cubicBezTo>
                  <a:pt x="13067" y="12394"/>
                  <a:pt x="12994" y="12402"/>
                  <a:pt x="12916" y="12392"/>
                </a:cubicBezTo>
                <a:cubicBezTo>
                  <a:pt x="12834" y="12382"/>
                  <a:pt x="12785" y="12387"/>
                  <a:pt x="12761" y="12409"/>
                </a:cubicBezTo>
                <a:cubicBezTo>
                  <a:pt x="12742" y="12426"/>
                  <a:pt x="12628" y="12448"/>
                  <a:pt x="12502" y="12458"/>
                </a:cubicBezTo>
                <a:cubicBezTo>
                  <a:pt x="12378" y="12469"/>
                  <a:pt x="12186" y="12489"/>
                  <a:pt x="12076" y="12503"/>
                </a:cubicBezTo>
                <a:cubicBezTo>
                  <a:pt x="11965" y="12516"/>
                  <a:pt x="11617" y="12538"/>
                  <a:pt x="11298" y="12550"/>
                </a:cubicBezTo>
                <a:cubicBezTo>
                  <a:pt x="10980" y="12562"/>
                  <a:pt x="10679" y="12575"/>
                  <a:pt x="10630" y="12583"/>
                </a:cubicBezTo>
                <a:cubicBezTo>
                  <a:pt x="10581" y="12591"/>
                  <a:pt x="10440" y="12608"/>
                  <a:pt x="10318" y="12622"/>
                </a:cubicBezTo>
                <a:cubicBezTo>
                  <a:pt x="9467" y="12716"/>
                  <a:pt x="9416" y="12728"/>
                  <a:pt x="9215" y="12876"/>
                </a:cubicBezTo>
                <a:cubicBezTo>
                  <a:pt x="9023" y="13019"/>
                  <a:pt x="8905" y="13202"/>
                  <a:pt x="8859" y="13424"/>
                </a:cubicBezTo>
                <a:cubicBezTo>
                  <a:pt x="8844" y="13498"/>
                  <a:pt x="8822" y="13585"/>
                  <a:pt x="8811" y="13618"/>
                </a:cubicBezTo>
                <a:cubicBezTo>
                  <a:pt x="8801" y="13651"/>
                  <a:pt x="8790" y="13726"/>
                  <a:pt x="8786" y="13784"/>
                </a:cubicBezTo>
                <a:cubicBezTo>
                  <a:pt x="8778" y="13894"/>
                  <a:pt x="8779" y="13894"/>
                  <a:pt x="8590" y="13994"/>
                </a:cubicBezTo>
                <a:cubicBezTo>
                  <a:pt x="8322" y="14137"/>
                  <a:pt x="8224" y="14400"/>
                  <a:pt x="8351" y="14634"/>
                </a:cubicBezTo>
                <a:cubicBezTo>
                  <a:pt x="8432" y="14781"/>
                  <a:pt x="8660" y="15035"/>
                  <a:pt x="8725" y="15049"/>
                </a:cubicBezTo>
                <a:cubicBezTo>
                  <a:pt x="8805" y="15066"/>
                  <a:pt x="8838" y="15190"/>
                  <a:pt x="8811" y="15364"/>
                </a:cubicBezTo>
                <a:cubicBezTo>
                  <a:pt x="8736" y="15848"/>
                  <a:pt x="8991" y="16346"/>
                  <a:pt x="9395" y="16504"/>
                </a:cubicBezTo>
                <a:cubicBezTo>
                  <a:pt x="9572" y="16573"/>
                  <a:pt x="9654" y="16570"/>
                  <a:pt x="10574" y="16466"/>
                </a:cubicBezTo>
                <a:cubicBezTo>
                  <a:pt x="10912" y="16427"/>
                  <a:pt x="11446" y="16331"/>
                  <a:pt x="11567" y="16288"/>
                </a:cubicBezTo>
                <a:cubicBezTo>
                  <a:pt x="11643" y="16262"/>
                  <a:pt x="11773" y="16236"/>
                  <a:pt x="11857" y="16228"/>
                </a:cubicBezTo>
                <a:cubicBezTo>
                  <a:pt x="11941" y="16219"/>
                  <a:pt x="12045" y="16205"/>
                  <a:pt x="12088" y="16197"/>
                </a:cubicBezTo>
                <a:cubicBezTo>
                  <a:pt x="12173" y="16182"/>
                  <a:pt x="12480" y="16147"/>
                  <a:pt x="12711" y="16128"/>
                </a:cubicBezTo>
                <a:cubicBezTo>
                  <a:pt x="12790" y="16121"/>
                  <a:pt x="12887" y="16111"/>
                  <a:pt x="12924" y="16103"/>
                </a:cubicBezTo>
                <a:cubicBezTo>
                  <a:pt x="12995" y="16089"/>
                  <a:pt x="13084" y="16079"/>
                  <a:pt x="13303" y="16059"/>
                </a:cubicBezTo>
                <a:cubicBezTo>
                  <a:pt x="13473" y="16043"/>
                  <a:pt x="13601" y="15992"/>
                  <a:pt x="13750" y="15884"/>
                </a:cubicBezTo>
                <a:cubicBezTo>
                  <a:pt x="13883" y="15788"/>
                  <a:pt x="13935" y="15716"/>
                  <a:pt x="14019" y="15516"/>
                </a:cubicBezTo>
                <a:cubicBezTo>
                  <a:pt x="14067" y="15402"/>
                  <a:pt x="14081" y="15337"/>
                  <a:pt x="14085" y="15154"/>
                </a:cubicBezTo>
                <a:cubicBezTo>
                  <a:pt x="14088" y="15031"/>
                  <a:pt x="14097" y="14917"/>
                  <a:pt x="14105" y="14902"/>
                </a:cubicBezTo>
                <a:cubicBezTo>
                  <a:pt x="14114" y="14887"/>
                  <a:pt x="14122" y="14847"/>
                  <a:pt x="14126" y="14813"/>
                </a:cubicBezTo>
                <a:cubicBezTo>
                  <a:pt x="14129" y="14780"/>
                  <a:pt x="14153" y="14731"/>
                  <a:pt x="14179" y="14703"/>
                </a:cubicBezTo>
                <a:lnTo>
                  <a:pt x="14225" y="14650"/>
                </a:lnTo>
                <a:lnTo>
                  <a:pt x="14245" y="14711"/>
                </a:lnTo>
                <a:cubicBezTo>
                  <a:pt x="14264" y="14764"/>
                  <a:pt x="14268" y="14764"/>
                  <a:pt x="14283" y="14725"/>
                </a:cubicBezTo>
                <a:cubicBezTo>
                  <a:pt x="14292" y="14700"/>
                  <a:pt x="14289" y="14671"/>
                  <a:pt x="14275" y="14656"/>
                </a:cubicBezTo>
                <a:cubicBezTo>
                  <a:pt x="14257" y="14636"/>
                  <a:pt x="14270" y="14605"/>
                  <a:pt x="14326" y="14545"/>
                </a:cubicBezTo>
                <a:cubicBezTo>
                  <a:pt x="14497" y="14365"/>
                  <a:pt x="14505" y="14189"/>
                  <a:pt x="14349" y="14005"/>
                </a:cubicBezTo>
                <a:cubicBezTo>
                  <a:pt x="14259" y="13900"/>
                  <a:pt x="14242" y="13836"/>
                  <a:pt x="14281" y="13767"/>
                </a:cubicBezTo>
                <a:cubicBezTo>
                  <a:pt x="14291" y="13749"/>
                  <a:pt x="14283" y="13717"/>
                  <a:pt x="14260" y="13690"/>
                </a:cubicBezTo>
                <a:cubicBezTo>
                  <a:pt x="14239" y="13665"/>
                  <a:pt x="14228" y="13635"/>
                  <a:pt x="14235" y="13624"/>
                </a:cubicBezTo>
                <a:cubicBezTo>
                  <a:pt x="14242" y="13612"/>
                  <a:pt x="14220" y="13560"/>
                  <a:pt x="14189" y="13510"/>
                </a:cubicBezTo>
                <a:cubicBezTo>
                  <a:pt x="14154" y="13453"/>
                  <a:pt x="14141" y="13409"/>
                  <a:pt x="14154" y="13391"/>
                </a:cubicBezTo>
                <a:cubicBezTo>
                  <a:pt x="14183" y="13347"/>
                  <a:pt x="14188" y="13235"/>
                  <a:pt x="14161" y="13217"/>
                </a:cubicBezTo>
                <a:cubicBezTo>
                  <a:pt x="14148" y="13208"/>
                  <a:pt x="14138" y="13174"/>
                  <a:pt x="14138" y="13139"/>
                </a:cubicBezTo>
                <a:cubicBezTo>
                  <a:pt x="14138" y="13047"/>
                  <a:pt x="14091" y="12916"/>
                  <a:pt x="14016" y="12793"/>
                </a:cubicBezTo>
                <a:cubicBezTo>
                  <a:pt x="13980" y="12734"/>
                  <a:pt x="13950" y="12672"/>
                  <a:pt x="13950" y="12655"/>
                </a:cubicBezTo>
                <a:cubicBezTo>
                  <a:pt x="13950" y="12638"/>
                  <a:pt x="13944" y="12627"/>
                  <a:pt x="13935" y="12630"/>
                </a:cubicBezTo>
                <a:cubicBezTo>
                  <a:pt x="13906" y="12639"/>
                  <a:pt x="13714" y="12468"/>
                  <a:pt x="13714" y="12434"/>
                </a:cubicBezTo>
                <a:cubicBezTo>
                  <a:pt x="13714" y="12413"/>
                  <a:pt x="13700" y="12403"/>
                  <a:pt x="13681" y="12411"/>
                </a:cubicBezTo>
                <a:cubicBezTo>
                  <a:pt x="13663" y="12419"/>
                  <a:pt x="13643" y="12416"/>
                  <a:pt x="13635" y="12403"/>
                </a:cubicBezTo>
                <a:cubicBezTo>
                  <a:pt x="13628" y="12390"/>
                  <a:pt x="13595" y="12378"/>
                  <a:pt x="13562" y="12378"/>
                </a:cubicBezTo>
                <a:cubicBezTo>
                  <a:pt x="13529" y="12378"/>
                  <a:pt x="13438" y="12370"/>
                  <a:pt x="13358" y="12359"/>
                </a:cubicBezTo>
                <a:close/>
                <a:moveTo>
                  <a:pt x="18482" y="12929"/>
                </a:moveTo>
                <a:cubicBezTo>
                  <a:pt x="18247" y="12929"/>
                  <a:pt x="18009" y="12939"/>
                  <a:pt x="17956" y="12962"/>
                </a:cubicBezTo>
                <a:cubicBezTo>
                  <a:pt x="17932" y="12973"/>
                  <a:pt x="17852" y="12993"/>
                  <a:pt x="17779" y="13009"/>
                </a:cubicBezTo>
                <a:cubicBezTo>
                  <a:pt x="17590" y="13051"/>
                  <a:pt x="17484" y="13092"/>
                  <a:pt x="17304" y="13189"/>
                </a:cubicBezTo>
                <a:cubicBezTo>
                  <a:pt x="17166" y="13263"/>
                  <a:pt x="17121" y="13341"/>
                  <a:pt x="17121" y="13507"/>
                </a:cubicBezTo>
                <a:cubicBezTo>
                  <a:pt x="17121" y="13645"/>
                  <a:pt x="17091" y="13751"/>
                  <a:pt x="17057" y="13729"/>
                </a:cubicBezTo>
                <a:cubicBezTo>
                  <a:pt x="17047" y="13722"/>
                  <a:pt x="16986" y="13756"/>
                  <a:pt x="16920" y="13806"/>
                </a:cubicBezTo>
                <a:cubicBezTo>
                  <a:pt x="16795" y="13901"/>
                  <a:pt x="16706" y="14047"/>
                  <a:pt x="16691" y="14188"/>
                </a:cubicBezTo>
                <a:cubicBezTo>
                  <a:pt x="16687" y="14228"/>
                  <a:pt x="16671" y="14284"/>
                  <a:pt x="16656" y="14315"/>
                </a:cubicBezTo>
                <a:cubicBezTo>
                  <a:pt x="16634" y="14359"/>
                  <a:pt x="16635" y="14380"/>
                  <a:pt x="16656" y="14407"/>
                </a:cubicBezTo>
                <a:cubicBezTo>
                  <a:pt x="16670" y="14426"/>
                  <a:pt x="16673" y="14443"/>
                  <a:pt x="16663" y="14443"/>
                </a:cubicBezTo>
                <a:cubicBezTo>
                  <a:pt x="16653" y="14443"/>
                  <a:pt x="16664" y="14458"/>
                  <a:pt x="16686" y="14476"/>
                </a:cubicBezTo>
                <a:cubicBezTo>
                  <a:pt x="16710" y="14495"/>
                  <a:pt x="16721" y="14520"/>
                  <a:pt x="16712" y="14537"/>
                </a:cubicBezTo>
                <a:cubicBezTo>
                  <a:pt x="16702" y="14554"/>
                  <a:pt x="16716" y="14588"/>
                  <a:pt x="16747" y="14620"/>
                </a:cubicBezTo>
                <a:cubicBezTo>
                  <a:pt x="16833" y="14706"/>
                  <a:pt x="16993" y="14839"/>
                  <a:pt x="17042" y="14866"/>
                </a:cubicBezTo>
                <a:cubicBezTo>
                  <a:pt x="17077" y="14885"/>
                  <a:pt x="17092" y="14927"/>
                  <a:pt x="17105" y="15046"/>
                </a:cubicBezTo>
                <a:cubicBezTo>
                  <a:pt x="17115" y="15130"/>
                  <a:pt x="17143" y="15240"/>
                  <a:pt x="17166" y="15289"/>
                </a:cubicBezTo>
                <a:cubicBezTo>
                  <a:pt x="17242" y="15451"/>
                  <a:pt x="17463" y="15626"/>
                  <a:pt x="17662" y="15680"/>
                </a:cubicBezTo>
                <a:cubicBezTo>
                  <a:pt x="17720" y="15695"/>
                  <a:pt x="17773" y="15719"/>
                  <a:pt x="17779" y="15729"/>
                </a:cubicBezTo>
                <a:cubicBezTo>
                  <a:pt x="17784" y="15740"/>
                  <a:pt x="17823" y="15741"/>
                  <a:pt x="17865" y="15735"/>
                </a:cubicBezTo>
                <a:cubicBezTo>
                  <a:pt x="17907" y="15729"/>
                  <a:pt x="17949" y="15735"/>
                  <a:pt x="17956" y="15749"/>
                </a:cubicBezTo>
                <a:cubicBezTo>
                  <a:pt x="17976" y="15784"/>
                  <a:pt x="18591" y="15784"/>
                  <a:pt x="18630" y="15749"/>
                </a:cubicBezTo>
                <a:cubicBezTo>
                  <a:pt x="18649" y="15731"/>
                  <a:pt x="18703" y="15728"/>
                  <a:pt x="18777" y="15738"/>
                </a:cubicBezTo>
                <a:cubicBezTo>
                  <a:pt x="18864" y="15749"/>
                  <a:pt x="18907" y="15742"/>
                  <a:pt x="18942" y="15716"/>
                </a:cubicBezTo>
                <a:cubicBezTo>
                  <a:pt x="18976" y="15690"/>
                  <a:pt x="19017" y="15682"/>
                  <a:pt x="19082" y="15693"/>
                </a:cubicBezTo>
                <a:cubicBezTo>
                  <a:pt x="19149" y="15705"/>
                  <a:pt x="19171" y="15702"/>
                  <a:pt x="19166" y="15680"/>
                </a:cubicBezTo>
                <a:cubicBezTo>
                  <a:pt x="19162" y="15661"/>
                  <a:pt x="19219" y="15628"/>
                  <a:pt x="19311" y="15594"/>
                </a:cubicBezTo>
                <a:cubicBezTo>
                  <a:pt x="19500" y="15523"/>
                  <a:pt x="19601" y="15456"/>
                  <a:pt x="19633" y="15381"/>
                </a:cubicBezTo>
                <a:cubicBezTo>
                  <a:pt x="19647" y="15349"/>
                  <a:pt x="19665" y="15241"/>
                  <a:pt x="19674" y="15143"/>
                </a:cubicBezTo>
                <a:cubicBezTo>
                  <a:pt x="19691" y="14947"/>
                  <a:pt x="19709" y="14913"/>
                  <a:pt x="19857" y="14802"/>
                </a:cubicBezTo>
                <a:cubicBezTo>
                  <a:pt x="19909" y="14763"/>
                  <a:pt x="19975" y="14704"/>
                  <a:pt x="20004" y="14672"/>
                </a:cubicBezTo>
                <a:cubicBezTo>
                  <a:pt x="20062" y="14609"/>
                  <a:pt x="20113" y="14473"/>
                  <a:pt x="20093" y="14437"/>
                </a:cubicBezTo>
                <a:cubicBezTo>
                  <a:pt x="20086" y="14425"/>
                  <a:pt x="20094" y="14401"/>
                  <a:pt x="20108" y="14382"/>
                </a:cubicBezTo>
                <a:cubicBezTo>
                  <a:pt x="20129" y="14354"/>
                  <a:pt x="20125" y="14329"/>
                  <a:pt x="20088" y="14260"/>
                </a:cubicBezTo>
                <a:cubicBezTo>
                  <a:pt x="20062" y="14212"/>
                  <a:pt x="20040" y="14152"/>
                  <a:pt x="20040" y="14127"/>
                </a:cubicBezTo>
                <a:cubicBezTo>
                  <a:pt x="20040" y="14100"/>
                  <a:pt x="20026" y="14084"/>
                  <a:pt x="20001" y="14086"/>
                </a:cubicBezTo>
                <a:cubicBezTo>
                  <a:pt x="19977" y="14088"/>
                  <a:pt x="19960" y="14071"/>
                  <a:pt x="19956" y="14036"/>
                </a:cubicBezTo>
                <a:cubicBezTo>
                  <a:pt x="19952" y="14006"/>
                  <a:pt x="19937" y="13987"/>
                  <a:pt x="19925" y="13994"/>
                </a:cubicBezTo>
                <a:cubicBezTo>
                  <a:pt x="19903" y="14009"/>
                  <a:pt x="19763" y="13892"/>
                  <a:pt x="19763" y="13859"/>
                </a:cubicBezTo>
                <a:cubicBezTo>
                  <a:pt x="19763" y="13848"/>
                  <a:pt x="19754" y="13830"/>
                  <a:pt x="19745" y="13820"/>
                </a:cubicBezTo>
                <a:cubicBezTo>
                  <a:pt x="19736" y="13810"/>
                  <a:pt x="19727" y="13770"/>
                  <a:pt x="19727" y="13729"/>
                </a:cubicBezTo>
                <a:cubicBezTo>
                  <a:pt x="19727" y="13688"/>
                  <a:pt x="19722" y="13611"/>
                  <a:pt x="19714" y="13560"/>
                </a:cubicBezTo>
                <a:cubicBezTo>
                  <a:pt x="19687" y="13377"/>
                  <a:pt x="19378" y="13089"/>
                  <a:pt x="19128" y="13012"/>
                </a:cubicBezTo>
                <a:cubicBezTo>
                  <a:pt x="19072" y="12995"/>
                  <a:pt x="19011" y="12972"/>
                  <a:pt x="18993" y="12962"/>
                </a:cubicBezTo>
                <a:cubicBezTo>
                  <a:pt x="18951" y="12939"/>
                  <a:pt x="18718" y="12929"/>
                  <a:pt x="18482" y="12929"/>
                </a:cubicBezTo>
                <a:close/>
                <a:moveTo>
                  <a:pt x="3951" y="13350"/>
                </a:moveTo>
                <a:cubicBezTo>
                  <a:pt x="3900" y="13350"/>
                  <a:pt x="3890" y="13356"/>
                  <a:pt x="3908" y="13380"/>
                </a:cubicBezTo>
                <a:cubicBezTo>
                  <a:pt x="3921" y="13397"/>
                  <a:pt x="3951" y="13413"/>
                  <a:pt x="3974" y="13413"/>
                </a:cubicBezTo>
                <a:cubicBezTo>
                  <a:pt x="3997" y="13413"/>
                  <a:pt x="4017" y="13397"/>
                  <a:pt x="4017" y="13380"/>
                </a:cubicBezTo>
                <a:cubicBezTo>
                  <a:pt x="4017" y="13362"/>
                  <a:pt x="3990" y="13350"/>
                  <a:pt x="3951" y="13350"/>
                </a:cubicBezTo>
                <a:close/>
                <a:moveTo>
                  <a:pt x="4861" y="13350"/>
                </a:moveTo>
                <a:cubicBezTo>
                  <a:pt x="4841" y="13350"/>
                  <a:pt x="4830" y="13361"/>
                  <a:pt x="4838" y="13374"/>
                </a:cubicBezTo>
                <a:cubicBezTo>
                  <a:pt x="4846" y="13388"/>
                  <a:pt x="4856" y="13399"/>
                  <a:pt x="4861" y="13399"/>
                </a:cubicBezTo>
                <a:cubicBezTo>
                  <a:pt x="4866" y="13399"/>
                  <a:pt x="4874" y="13388"/>
                  <a:pt x="4881" y="13374"/>
                </a:cubicBezTo>
                <a:cubicBezTo>
                  <a:pt x="4889" y="13361"/>
                  <a:pt x="4881" y="13350"/>
                  <a:pt x="4861" y="13350"/>
                </a:cubicBezTo>
                <a:close/>
                <a:moveTo>
                  <a:pt x="4274" y="13352"/>
                </a:moveTo>
                <a:cubicBezTo>
                  <a:pt x="4230" y="13351"/>
                  <a:pt x="4205" y="13360"/>
                  <a:pt x="4213" y="13374"/>
                </a:cubicBezTo>
                <a:cubicBezTo>
                  <a:pt x="4229" y="13403"/>
                  <a:pt x="4242" y="13403"/>
                  <a:pt x="4302" y="13374"/>
                </a:cubicBezTo>
                <a:cubicBezTo>
                  <a:pt x="4339" y="13357"/>
                  <a:pt x="4335" y="13354"/>
                  <a:pt x="4274" y="13352"/>
                </a:cubicBezTo>
                <a:close/>
                <a:moveTo>
                  <a:pt x="3862" y="13355"/>
                </a:moveTo>
                <a:cubicBezTo>
                  <a:pt x="3859" y="13353"/>
                  <a:pt x="3843" y="13356"/>
                  <a:pt x="3812" y="13363"/>
                </a:cubicBezTo>
                <a:cubicBezTo>
                  <a:pt x="3775" y="13372"/>
                  <a:pt x="3706" y="13391"/>
                  <a:pt x="3657" y="13405"/>
                </a:cubicBezTo>
                <a:cubicBezTo>
                  <a:pt x="3608" y="13419"/>
                  <a:pt x="3511" y="13428"/>
                  <a:pt x="3441" y="13424"/>
                </a:cubicBezTo>
                <a:cubicBezTo>
                  <a:pt x="3315" y="13418"/>
                  <a:pt x="3264" y="13453"/>
                  <a:pt x="3359" y="13480"/>
                </a:cubicBezTo>
                <a:cubicBezTo>
                  <a:pt x="3389" y="13488"/>
                  <a:pt x="3403" y="13505"/>
                  <a:pt x="3395" y="13527"/>
                </a:cubicBezTo>
                <a:cubicBezTo>
                  <a:pt x="3388" y="13546"/>
                  <a:pt x="3393" y="13574"/>
                  <a:pt x="3405" y="13588"/>
                </a:cubicBezTo>
                <a:cubicBezTo>
                  <a:pt x="3421" y="13605"/>
                  <a:pt x="3406" y="13626"/>
                  <a:pt x="3357" y="13654"/>
                </a:cubicBezTo>
                <a:cubicBezTo>
                  <a:pt x="3290" y="13692"/>
                  <a:pt x="3282" y="13690"/>
                  <a:pt x="3243" y="13651"/>
                </a:cubicBezTo>
                <a:cubicBezTo>
                  <a:pt x="3219" y="13628"/>
                  <a:pt x="3199" y="13594"/>
                  <a:pt x="3199" y="13576"/>
                </a:cubicBezTo>
                <a:cubicBezTo>
                  <a:pt x="3199" y="13538"/>
                  <a:pt x="3163" y="13533"/>
                  <a:pt x="3144" y="13568"/>
                </a:cubicBezTo>
                <a:cubicBezTo>
                  <a:pt x="3136" y="13582"/>
                  <a:pt x="3102" y="13593"/>
                  <a:pt x="3067" y="13593"/>
                </a:cubicBezTo>
                <a:cubicBezTo>
                  <a:pt x="3021" y="13593"/>
                  <a:pt x="3000" y="13607"/>
                  <a:pt x="2991" y="13646"/>
                </a:cubicBezTo>
                <a:cubicBezTo>
                  <a:pt x="2979" y="13697"/>
                  <a:pt x="2979" y="13697"/>
                  <a:pt x="2935" y="13654"/>
                </a:cubicBezTo>
                <a:cubicBezTo>
                  <a:pt x="2901" y="13620"/>
                  <a:pt x="2896" y="13602"/>
                  <a:pt x="2912" y="13568"/>
                </a:cubicBezTo>
                <a:cubicBezTo>
                  <a:pt x="2924" y="13544"/>
                  <a:pt x="2927" y="13519"/>
                  <a:pt x="2917" y="13513"/>
                </a:cubicBezTo>
                <a:cubicBezTo>
                  <a:pt x="2892" y="13497"/>
                  <a:pt x="2408" y="13610"/>
                  <a:pt x="2209" y="13679"/>
                </a:cubicBezTo>
                <a:cubicBezTo>
                  <a:pt x="1911" y="13782"/>
                  <a:pt x="1797" y="13900"/>
                  <a:pt x="1797" y="14102"/>
                </a:cubicBezTo>
                <a:cubicBezTo>
                  <a:pt x="1797" y="14159"/>
                  <a:pt x="1784" y="14182"/>
                  <a:pt x="1739" y="14205"/>
                </a:cubicBezTo>
                <a:cubicBezTo>
                  <a:pt x="1656" y="14246"/>
                  <a:pt x="1532" y="14370"/>
                  <a:pt x="1495" y="14448"/>
                </a:cubicBezTo>
                <a:cubicBezTo>
                  <a:pt x="1451" y="14540"/>
                  <a:pt x="1456" y="14610"/>
                  <a:pt x="1513" y="14708"/>
                </a:cubicBezTo>
                <a:cubicBezTo>
                  <a:pt x="1540" y="14755"/>
                  <a:pt x="1560" y="14800"/>
                  <a:pt x="1561" y="14808"/>
                </a:cubicBezTo>
                <a:cubicBezTo>
                  <a:pt x="1563" y="14833"/>
                  <a:pt x="1702" y="14952"/>
                  <a:pt x="1729" y="14952"/>
                </a:cubicBezTo>
                <a:cubicBezTo>
                  <a:pt x="1771" y="14952"/>
                  <a:pt x="1798" y="15073"/>
                  <a:pt x="1792" y="15234"/>
                </a:cubicBezTo>
                <a:cubicBezTo>
                  <a:pt x="1786" y="15413"/>
                  <a:pt x="1815" y="15458"/>
                  <a:pt x="1980" y="15550"/>
                </a:cubicBezTo>
                <a:cubicBezTo>
                  <a:pt x="2112" y="15622"/>
                  <a:pt x="2248" y="15657"/>
                  <a:pt x="2488" y="15680"/>
                </a:cubicBezTo>
                <a:cubicBezTo>
                  <a:pt x="2765" y="15706"/>
                  <a:pt x="2750" y="15705"/>
                  <a:pt x="3245" y="15680"/>
                </a:cubicBezTo>
                <a:cubicBezTo>
                  <a:pt x="3913" y="15645"/>
                  <a:pt x="4354" y="15585"/>
                  <a:pt x="4975" y="15447"/>
                </a:cubicBezTo>
                <a:cubicBezTo>
                  <a:pt x="5371" y="15359"/>
                  <a:pt x="5579" y="15271"/>
                  <a:pt x="5659" y="15154"/>
                </a:cubicBezTo>
                <a:cubicBezTo>
                  <a:pt x="5683" y="15117"/>
                  <a:pt x="5708" y="15028"/>
                  <a:pt x="5717" y="14938"/>
                </a:cubicBezTo>
                <a:cubicBezTo>
                  <a:pt x="5731" y="14788"/>
                  <a:pt x="5769" y="14696"/>
                  <a:pt x="5808" y="14722"/>
                </a:cubicBezTo>
                <a:cubicBezTo>
                  <a:pt x="5819" y="14729"/>
                  <a:pt x="5829" y="14718"/>
                  <a:pt x="5829" y="14697"/>
                </a:cubicBezTo>
                <a:cubicBezTo>
                  <a:pt x="5829" y="14676"/>
                  <a:pt x="5846" y="14653"/>
                  <a:pt x="5867" y="14645"/>
                </a:cubicBezTo>
                <a:cubicBezTo>
                  <a:pt x="5916" y="14624"/>
                  <a:pt x="5972" y="14559"/>
                  <a:pt x="5994" y="14501"/>
                </a:cubicBezTo>
                <a:cubicBezTo>
                  <a:pt x="6020" y="14430"/>
                  <a:pt x="6027" y="14269"/>
                  <a:pt x="6004" y="14285"/>
                </a:cubicBezTo>
                <a:cubicBezTo>
                  <a:pt x="5993" y="14292"/>
                  <a:pt x="5975" y="14273"/>
                  <a:pt x="5963" y="14241"/>
                </a:cubicBezTo>
                <a:cubicBezTo>
                  <a:pt x="5940" y="14173"/>
                  <a:pt x="5824" y="14073"/>
                  <a:pt x="5780" y="14083"/>
                </a:cubicBezTo>
                <a:cubicBezTo>
                  <a:pt x="5760" y="14088"/>
                  <a:pt x="5750" y="14051"/>
                  <a:pt x="5745" y="13953"/>
                </a:cubicBezTo>
                <a:cubicBezTo>
                  <a:pt x="5737" y="13795"/>
                  <a:pt x="5707" y="13768"/>
                  <a:pt x="5605" y="13826"/>
                </a:cubicBezTo>
                <a:cubicBezTo>
                  <a:pt x="5492" y="13889"/>
                  <a:pt x="5474" y="13829"/>
                  <a:pt x="5565" y="13687"/>
                </a:cubicBezTo>
                <a:cubicBezTo>
                  <a:pt x="5587" y="13652"/>
                  <a:pt x="5599" y="13602"/>
                  <a:pt x="5592" y="13574"/>
                </a:cubicBezTo>
                <a:cubicBezTo>
                  <a:pt x="5565" y="13459"/>
                  <a:pt x="5006" y="13303"/>
                  <a:pt x="5006" y="13410"/>
                </a:cubicBezTo>
                <a:cubicBezTo>
                  <a:pt x="5006" y="13431"/>
                  <a:pt x="4990" y="13456"/>
                  <a:pt x="4973" y="13463"/>
                </a:cubicBezTo>
                <a:cubicBezTo>
                  <a:pt x="4928" y="13482"/>
                  <a:pt x="4943" y="13542"/>
                  <a:pt x="5006" y="13593"/>
                </a:cubicBezTo>
                <a:cubicBezTo>
                  <a:pt x="5048" y="13628"/>
                  <a:pt x="5052" y="13641"/>
                  <a:pt x="5026" y="13651"/>
                </a:cubicBezTo>
                <a:cubicBezTo>
                  <a:pt x="4984" y="13667"/>
                  <a:pt x="4866" y="13659"/>
                  <a:pt x="4835" y="13637"/>
                </a:cubicBezTo>
                <a:cubicBezTo>
                  <a:pt x="4823" y="13628"/>
                  <a:pt x="4799" y="13629"/>
                  <a:pt x="4782" y="13640"/>
                </a:cubicBezTo>
                <a:cubicBezTo>
                  <a:pt x="4735" y="13672"/>
                  <a:pt x="4647" y="13598"/>
                  <a:pt x="4647" y="13527"/>
                </a:cubicBezTo>
                <a:cubicBezTo>
                  <a:pt x="4647" y="13467"/>
                  <a:pt x="4646" y="13466"/>
                  <a:pt x="4589" y="13507"/>
                </a:cubicBezTo>
                <a:cubicBezTo>
                  <a:pt x="4521" y="13556"/>
                  <a:pt x="4396" y="13542"/>
                  <a:pt x="4327" y="13477"/>
                </a:cubicBezTo>
                <a:cubicBezTo>
                  <a:pt x="4287" y="13439"/>
                  <a:pt x="4286" y="13438"/>
                  <a:pt x="4299" y="13477"/>
                </a:cubicBezTo>
                <a:cubicBezTo>
                  <a:pt x="4319" y="13535"/>
                  <a:pt x="4252" y="13573"/>
                  <a:pt x="4193" y="13538"/>
                </a:cubicBezTo>
                <a:cubicBezTo>
                  <a:pt x="4121" y="13495"/>
                  <a:pt x="3941" y="13491"/>
                  <a:pt x="3926" y="13532"/>
                </a:cubicBezTo>
                <a:cubicBezTo>
                  <a:pt x="3912" y="13571"/>
                  <a:pt x="3834" y="13581"/>
                  <a:pt x="3814" y="13546"/>
                </a:cubicBezTo>
                <a:cubicBezTo>
                  <a:pt x="3807" y="13534"/>
                  <a:pt x="3811" y="13516"/>
                  <a:pt x="3824" y="13507"/>
                </a:cubicBezTo>
                <a:cubicBezTo>
                  <a:pt x="3841" y="13496"/>
                  <a:pt x="3839" y="13480"/>
                  <a:pt x="3819" y="13455"/>
                </a:cubicBezTo>
                <a:cubicBezTo>
                  <a:pt x="3796" y="13424"/>
                  <a:pt x="3801" y="13412"/>
                  <a:pt x="3837" y="13383"/>
                </a:cubicBezTo>
                <a:cubicBezTo>
                  <a:pt x="3858" y="13366"/>
                  <a:pt x="3866" y="13358"/>
                  <a:pt x="3862" y="13355"/>
                </a:cubicBezTo>
                <a:close/>
                <a:moveTo>
                  <a:pt x="3199" y="13446"/>
                </a:moveTo>
                <a:cubicBezTo>
                  <a:pt x="3186" y="13446"/>
                  <a:pt x="3182" y="13458"/>
                  <a:pt x="3189" y="13471"/>
                </a:cubicBezTo>
                <a:cubicBezTo>
                  <a:pt x="3197" y="13485"/>
                  <a:pt x="3207" y="13496"/>
                  <a:pt x="3212" y="13496"/>
                </a:cubicBezTo>
                <a:cubicBezTo>
                  <a:pt x="3218" y="13496"/>
                  <a:pt x="3222" y="13485"/>
                  <a:pt x="3222" y="13471"/>
                </a:cubicBezTo>
                <a:cubicBezTo>
                  <a:pt x="3222" y="13458"/>
                  <a:pt x="3212" y="13446"/>
                  <a:pt x="3199" y="13446"/>
                </a:cubicBezTo>
                <a:close/>
                <a:moveTo>
                  <a:pt x="19966" y="17022"/>
                </a:moveTo>
                <a:cubicBezTo>
                  <a:pt x="19401" y="17055"/>
                  <a:pt x="18632" y="17174"/>
                  <a:pt x="18536" y="17243"/>
                </a:cubicBezTo>
                <a:cubicBezTo>
                  <a:pt x="18495" y="17272"/>
                  <a:pt x="18471" y="17273"/>
                  <a:pt x="18414" y="17251"/>
                </a:cubicBezTo>
                <a:cubicBezTo>
                  <a:pt x="18332" y="17220"/>
                  <a:pt x="17972" y="17239"/>
                  <a:pt x="17555" y="17293"/>
                </a:cubicBezTo>
                <a:cubicBezTo>
                  <a:pt x="16790" y="17393"/>
                  <a:pt x="16744" y="17411"/>
                  <a:pt x="16447" y="17716"/>
                </a:cubicBezTo>
                <a:cubicBezTo>
                  <a:pt x="16293" y="17875"/>
                  <a:pt x="16254" y="17970"/>
                  <a:pt x="16254" y="18187"/>
                </a:cubicBezTo>
                <a:lnTo>
                  <a:pt x="16254" y="18367"/>
                </a:lnTo>
                <a:lnTo>
                  <a:pt x="16168" y="18430"/>
                </a:lnTo>
                <a:cubicBezTo>
                  <a:pt x="16121" y="18466"/>
                  <a:pt x="16057" y="18497"/>
                  <a:pt x="16028" y="18499"/>
                </a:cubicBezTo>
                <a:cubicBezTo>
                  <a:pt x="15999" y="18502"/>
                  <a:pt x="15957" y="18530"/>
                  <a:pt x="15934" y="18560"/>
                </a:cubicBezTo>
                <a:cubicBezTo>
                  <a:pt x="15912" y="18591"/>
                  <a:pt x="15876" y="18616"/>
                  <a:pt x="15853" y="18616"/>
                </a:cubicBezTo>
                <a:cubicBezTo>
                  <a:pt x="15804" y="18616"/>
                  <a:pt x="15629" y="18822"/>
                  <a:pt x="15629" y="18881"/>
                </a:cubicBezTo>
                <a:cubicBezTo>
                  <a:pt x="15629" y="18904"/>
                  <a:pt x="15609" y="18954"/>
                  <a:pt x="15584" y="18989"/>
                </a:cubicBezTo>
                <a:cubicBezTo>
                  <a:pt x="15548" y="19038"/>
                  <a:pt x="15542" y="19062"/>
                  <a:pt x="15561" y="19086"/>
                </a:cubicBezTo>
                <a:cubicBezTo>
                  <a:pt x="15579" y="19110"/>
                  <a:pt x="15576" y="19127"/>
                  <a:pt x="15551" y="19150"/>
                </a:cubicBezTo>
                <a:cubicBezTo>
                  <a:pt x="15532" y="19167"/>
                  <a:pt x="15518" y="19203"/>
                  <a:pt x="15518" y="19233"/>
                </a:cubicBezTo>
                <a:cubicBezTo>
                  <a:pt x="15518" y="19292"/>
                  <a:pt x="15646" y="19490"/>
                  <a:pt x="15685" y="19490"/>
                </a:cubicBezTo>
                <a:cubicBezTo>
                  <a:pt x="15699" y="19490"/>
                  <a:pt x="15743" y="19534"/>
                  <a:pt x="15782" y="19587"/>
                </a:cubicBezTo>
                <a:cubicBezTo>
                  <a:pt x="15821" y="19640"/>
                  <a:pt x="15869" y="19684"/>
                  <a:pt x="15886" y="19684"/>
                </a:cubicBezTo>
                <a:cubicBezTo>
                  <a:pt x="15903" y="19684"/>
                  <a:pt x="15927" y="19702"/>
                  <a:pt x="15939" y="19725"/>
                </a:cubicBezTo>
                <a:cubicBezTo>
                  <a:pt x="15952" y="19749"/>
                  <a:pt x="15962" y="19757"/>
                  <a:pt x="15962" y="19745"/>
                </a:cubicBezTo>
                <a:cubicBezTo>
                  <a:pt x="15963" y="19733"/>
                  <a:pt x="15983" y="19745"/>
                  <a:pt x="16008" y="19770"/>
                </a:cubicBezTo>
                <a:cubicBezTo>
                  <a:pt x="16048" y="19809"/>
                  <a:pt x="16054" y="19808"/>
                  <a:pt x="16041" y="19772"/>
                </a:cubicBezTo>
                <a:cubicBezTo>
                  <a:pt x="16020" y="19712"/>
                  <a:pt x="16084" y="19696"/>
                  <a:pt x="16153" y="19745"/>
                </a:cubicBezTo>
                <a:cubicBezTo>
                  <a:pt x="16185" y="19768"/>
                  <a:pt x="16205" y="19802"/>
                  <a:pt x="16199" y="19819"/>
                </a:cubicBezTo>
                <a:cubicBezTo>
                  <a:pt x="16192" y="19837"/>
                  <a:pt x="16197" y="19859"/>
                  <a:pt x="16209" y="19866"/>
                </a:cubicBezTo>
                <a:cubicBezTo>
                  <a:pt x="16220" y="19874"/>
                  <a:pt x="16232" y="20008"/>
                  <a:pt x="16232" y="20165"/>
                </a:cubicBezTo>
                <a:cubicBezTo>
                  <a:pt x="16232" y="20423"/>
                  <a:pt x="16237" y="20462"/>
                  <a:pt x="16282" y="20536"/>
                </a:cubicBezTo>
                <a:cubicBezTo>
                  <a:pt x="16382" y="20699"/>
                  <a:pt x="16690" y="20867"/>
                  <a:pt x="16976" y="20915"/>
                </a:cubicBezTo>
                <a:cubicBezTo>
                  <a:pt x="17049" y="20928"/>
                  <a:pt x="17140" y="20933"/>
                  <a:pt x="17177" y="20929"/>
                </a:cubicBezTo>
                <a:cubicBezTo>
                  <a:pt x="17213" y="20925"/>
                  <a:pt x="17350" y="20915"/>
                  <a:pt x="17479" y="20907"/>
                </a:cubicBezTo>
                <a:cubicBezTo>
                  <a:pt x="17851" y="20883"/>
                  <a:pt x="18809" y="20781"/>
                  <a:pt x="18835" y="20763"/>
                </a:cubicBezTo>
                <a:cubicBezTo>
                  <a:pt x="18849" y="20754"/>
                  <a:pt x="18866" y="20770"/>
                  <a:pt x="18876" y="20799"/>
                </a:cubicBezTo>
                <a:lnTo>
                  <a:pt x="18894" y="20852"/>
                </a:lnTo>
                <a:lnTo>
                  <a:pt x="18937" y="20802"/>
                </a:lnTo>
                <a:cubicBezTo>
                  <a:pt x="18970" y="20763"/>
                  <a:pt x="19005" y="20752"/>
                  <a:pt x="19105" y="20752"/>
                </a:cubicBezTo>
                <a:cubicBezTo>
                  <a:pt x="19213" y="20752"/>
                  <a:pt x="19432" y="20732"/>
                  <a:pt x="19996" y="20669"/>
                </a:cubicBezTo>
                <a:cubicBezTo>
                  <a:pt x="20419" y="20622"/>
                  <a:pt x="20657" y="20551"/>
                  <a:pt x="20835" y="20423"/>
                </a:cubicBezTo>
                <a:cubicBezTo>
                  <a:pt x="21001" y="20302"/>
                  <a:pt x="21034" y="20222"/>
                  <a:pt x="21053" y="19855"/>
                </a:cubicBezTo>
                <a:cubicBezTo>
                  <a:pt x="21070" y="19543"/>
                  <a:pt x="21092" y="19427"/>
                  <a:pt x="21132" y="19454"/>
                </a:cubicBezTo>
                <a:cubicBezTo>
                  <a:pt x="21159" y="19472"/>
                  <a:pt x="21311" y="19380"/>
                  <a:pt x="21338" y="19330"/>
                </a:cubicBezTo>
                <a:cubicBezTo>
                  <a:pt x="21348" y="19311"/>
                  <a:pt x="21370" y="19294"/>
                  <a:pt x="21389" y="19294"/>
                </a:cubicBezTo>
                <a:cubicBezTo>
                  <a:pt x="21407" y="19294"/>
                  <a:pt x="21435" y="19264"/>
                  <a:pt x="21449" y="19227"/>
                </a:cubicBezTo>
                <a:cubicBezTo>
                  <a:pt x="21464" y="19191"/>
                  <a:pt x="21495" y="19132"/>
                  <a:pt x="21518" y="19094"/>
                </a:cubicBezTo>
                <a:cubicBezTo>
                  <a:pt x="21579" y="18996"/>
                  <a:pt x="21556" y="18824"/>
                  <a:pt x="21462" y="18679"/>
                </a:cubicBezTo>
                <a:cubicBezTo>
                  <a:pt x="21422" y="18618"/>
                  <a:pt x="21376" y="18566"/>
                  <a:pt x="21358" y="18566"/>
                </a:cubicBezTo>
                <a:cubicBezTo>
                  <a:pt x="21340" y="18566"/>
                  <a:pt x="21280" y="18517"/>
                  <a:pt x="21223" y="18455"/>
                </a:cubicBezTo>
                <a:lnTo>
                  <a:pt x="21119" y="18342"/>
                </a:lnTo>
                <a:lnTo>
                  <a:pt x="21112" y="18015"/>
                </a:lnTo>
                <a:cubicBezTo>
                  <a:pt x="21103" y="17636"/>
                  <a:pt x="21088" y="17595"/>
                  <a:pt x="20875" y="17395"/>
                </a:cubicBezTo>
                <a:cubicBezTo>
                  <a:pt x="20537" y="17077"/>
                  <a:pt x="20349" y="16999"/>
                  <a:pt x="19966" y="17022"/>
                </a:cubicBezTo>
                <a:close/>
                <a:moveTo>
                  <a:pt x="12256" y="17401"/>
                </a:moveTo>
                <a:cubicBezTo>
                  <a:pt x="11931" y="17400"/>
                  <a:pt x="11608" y="17408"/>
                  <a:pt x="11590" y="17423"/>
                </a:cubicBezTo>
                <a:cubicBezTo>
                  <a:pt x="11575" y="17436"/>
                  <a:pt x="11478" y="17451"/>
                  <a:pt x="11374" y="17459"/>
                </a:cubicBezTo>
                <a:cubicBezTo>
                  <a:pt x="11270" y="17467"/>
                  <a:pt x="11115" y="17486"/>
                  <a:pt x="11029" y="17500"/>
                </a:cubicBezTo>
                <a:cubicBezTo>
                  <a:pt x="10943" y="17515"/>
                  <a:pt x="10823" y="17532"/>
                  <a:pt x="10762" y="17539"/>
                </a:cubicBezTo>
                <a:cubicBezTo>
                  <a:pt x="10701" y="17547"/>
                  <a:pt x="10642" y="17563"/>
                  <a:pt x="10630" y="17575"/>
                </a:cubicBezTo>
                <a:cubicBezTo>
                  <a:pt x="10618" y="17587"/>
                  <a:pt x="10572" y="17597"/>
                  <a:pt x="10526" y="17597"/>
                </a:cubicBezTo>
                <a:cubicBezTo>
                  <a:pt x="10480" y="17597"/>
                  <a:pt x="10437" y="17606"/>
                  <a:pt x="10429" y="17619"/>
                </a:cubicBezTo>
                <a:cubicBezTo>
                  <a:pt x="10422" y="17633"/>
                  <a:pt x="10372" y="17644"/>
                  <a:pt x="10320" y="17644"/>
                </a:cubicBezTo>
                <a:cubicBezTo>
                  <a:pt x="10268" y="17644"/>
                  <a:pt x="10217" y="17653"/>
                  <a:pt x="10206" y="17664"/>
                </a:cubicBezTo>
                <a:cubicBezTo>
                  <a:pt x="10184" y="17684"/>
                  <a:pt x="10090" y="17717"/>
                  <a:pt x="9893" y="17769"/>
                </a:cubicBezTo>
                <a:cubicBezTo>
                  <a:pt x="9832" y="17785"/>
                  <a:pt x="9773" y="17803"/>
                  <a:pt x="9761" y="17810"/>
                </a:cubicBezTo>
                <a:cubicBezTo>
                  <a:pt x="9749" y="17818"/>
                  <a:pt x="9724" y="17827"/>
                  <a:pt x="9705" y="17830"/>
                </a:cubicBezTo>
                <a:cubicBezTo>
                  <a:pt x="9687" y="17833"/>
                  <a:pt x="9546" y="17885"/>
                  <a:pt x="9393" y="17943"/>
                </a:cubicBezTo>
                <a:cubicBezTo>
                  <a:pt x="9142" y="18039"/>
                  <a:pt x="9066" y="18070"/>
                  <a:pt x="8880" y="18162"/>
                </a:cubicBezTo>
                <a:cubicBezTo>
                  <a:pt x="8780" y="18211"/>
                  <a:pt x="8602" y="18341"/>
                  <a:pt x="8549" y="18403"/>
                </a:cubicBezTo>
                <a:cubicBezTo>
                  <a:pt x="8486" y="18477"/>
                  <a:pt x="8400" y="18648"/>
                  <a:pt x="8316" y="18859"/>
                </a:cubicBezTo>
                <a:cubicBezTo>
                  <a:pt x="8302" y="18893"/>
                  <a:pt x="8272" y="18946"/>
                  <a:pt x="8250" y="18978"/>
                </a:cubicBezTo>
                <a:cubicBezTo>
                  <a:pt x="8223" y="19017"/>
                  <a:pt x="8216" y="19060"/>
                  <a:pt x="8224" y="19103"/>
                </a:cubicBezTo>
                <a:cubicBezTo>
                  <a:pt x="8239" y="19174"/>
                  <a:pt x="8195" y="19230"/>
                  <a:pt x="8123" y="19236"/>
                </a:cubicBezTo>
                <a:cubicBezTo>
                  <a:pt x="8100" y="19237"/>
                  <a:pt x="8059" y="19266"/>
                  <a:pt x="8034" y="19302"/>
                </a:cubicBezTo>
                <a:cubicBezTo>
                  <a:pt x="8008" y="19338"/>
                  <a:pt x="7973" y="19368"/>
                  <a:pt x="7955" y="19368"/>
                </a:cubicBezTo>
                <a:cubicBezTo>
                  <a:pt x="7938" y="19368"/>
                  <a:pt x="7922" y="19381"/>
                  <a:pt x="7922" y="19399"/>
                </a:cubicBezTo>
                <a:cubicBezTo>
                  <a:pt x="7922" y="19416"/>
                  <a:pt x="7893" y="19463"/>
                  <a:pt x="7856" y="19501"/>
                </a:cubicBezTo>
                <a:cubicBezTo>
                  <a:pt x="7782" y="19579"/>
                  <a:pt x="7772" y="19678"/>
                  <a:pt x="7820" y="19825"/>
                </a:cubicBezTo>
                <a:cubicBezTo>
                  <a:pt x="7853" y="19923"/>
                  <a:pt x="8011" y="20142"/>
                  <a:pt x="8052" y="20143"/>
                </a:cubicBezTo>
                <a:cubicBezTo>
                  <a:pt x="8102" y="20145"/>
                  <a:pt x="8192" y="20222"/>
                  <a:pt x="8181" y="20254"/>
                </a:cubicBezTo>
                <a:cubicBezTo>
                  <a:pt x="8168" y="20290"/>
                  <a:pt x="8269" y="20316"/>
                  <a:pt x="8298" y="20284"/>
                </a:cubicBezTo>
                <a:cubicBezTo>
                  <a:pt x="8310" y="20271"/>
                  <a:pt x="8333" y="20290"/>
                  <a:pt x="8356" y="20329"/>
                </a:cubicBezTo>
                <a:cubicBezTo>
                  <a:pt x="8387" y="20380"/>
                  <a:pt x="8391" y="20404"/>
                  <a:pt x="8372" y="20445"/>
                </a:cubicBezTo>
                <a:cubicBezTo>
                  <a:pt x="8358" y="20473"/>
                  <a:pt x="8333" y="20561"/>
                  <a:pt x="8316" y="20641"/>
                </a:cubicBezTo>
                <a:cubicBezTo>
                  <a:pt x="8299" y="20723"/>
                  <a:pt x="8274" y="20783"/>
                  <a:pt x="8260" y="20780"/>
                </a:cubicBezTo>
                <a:cubicBezTo>
                  <a:pt x="8220" y="20770"/>
                  <a:pt x="8231" y="20852"/>
                  <a:pt x="8278" y="20907"/>
                </a:cubicBezTo>
                <a:cubicBezTo>
                  <a:pt x="8301" y="20935"/>
                  <a:pt x="8322" y="20985"/>
                  <a:pt x="8326" y="21018"/>
                </a:cubicBezTo>
                <a:cubicBezTo>
                  <a:pt x="8330" y="21051"/>
                  <a:pt x="8352" y="21095"/>
                  <a:pt x="8372" y="21117"/>
                </a:cubicBezTo>
                <a:cubicBezTo>
                  <a:pt x="8392" y="21140"/>
                  <a:pt x="8403" y="21186"/>
                  <a:pt x="8400" y="21222"/>
                </a:cubicBezTo>
                <a:cubicBezTo>
                  <a:pt x="8395" y="21266"/>
                  <a:pt x="8405" y="21293"/>
                  <a:pt x="8430" y="21303"/>
                </a:cubicBezTo>
                <a:cubicBezTo>
                  <a:pt x="8451" y="21311"/>
                  <a:pt x="8487" y="21332"/>
                  <a:pt x="8509" y="21353"/>
                </a:cubicBezTo>
                <a:cubicBezTo>
                  <a:pt x="8531" y="21373"/>
                  <a:pt x="8564" y="21394"/>
                  <a:pt x="8582" y="21397"/>
                </a:cubicBezTo>
                <a:cubicBezTo>
                  <a:pt x="8601" y="21400"/>
                  <a:pt x="8633" y="21417"/>
                  <a:pt x="8654" y="21436"/>
                </a:cubicBezTo>
                <a:cubicBezTo>
                  <a:pt x="8723" y="21498"/>
                  <a:pt x="8899" y="21569"/>
                  <a:pt x="9014" y="21582"/>
                </a:cubicBezTo>
                <a:cubicBezTo>
                  <a:pt x="9057" y="21587"/>
                  <a:pt x="9215" y="21594"/>
                  <a:pt x="9365" y="21596"/>
                </a:cubicBezTo>
                <a:cubicBezTo>
                  <a:pt x="9573" y="21599"/>
                  <a:pt x="9636" y="21591"/>
                  <a:pt x="9632" y="21568"/>
                </a:cubicBezTo>
                <a:cubicBezTo>
                  <a:pt x="9629" y="21552"/>
                  <a:pt x="9641" y="21539"/>
                  <a:pt x="9660" y="21538"/>
                </a:cubicBezTo>
                <a:cubicBezTo>
                  <a:pt x="9678" y="21537"/>
                  <a:pt x="9723" y="21527"/>
                  <a:pt x="9759" y="21516"/>
                </a:cubicBezTo>
                <a:cubicBezTo>
                  <a:pt x="9798" y="21504"/>
                  <a:pt x="9839" y="21505"/>
                  <a:pt x="9863" y="21521"/>
                </a:cubicBezTo>
                <a:cubicBezTo>
                  <a:pt x="9893" y="21542"/>
                  <a:pt x="9903" y="21540"/>
                  <a:pt x="9914" y="21510"/>
                </a:cubicBezTo>
                <a:cubicBezTo>
                  <a:pt x="9924" y="21481"/>
                  <a:pt x="9935" y="21480"/>
                  <a:pt x="9959" y="21502"/>
                </a:cubicBezTo>
                <a:cubicBezTo>
                  <a:pt x="9977" y="21517"/>
                  <a:pt x="9996" y="21519"/>
                  <a:pt x="10003" y="21507"/>
                </a:cubicBezTo>
                <a:cubicBezTo>
                  <a:pt x="10009" y="21496"/>
                  <a:pt x="10046" y="21490"/>
                  <a:pt x="10086" y="21494"/>
                </a:cubicBezTo>
                <a:cubicBezTo>
                  <a:pt x="10185" y="21503"/>
                  <a:pt x="10263" y="21483"/>
                  <a:pt x="10257" y="21449"/>
                </a:cubicBezTo>
                <a:cubicBezTo>
                  <a:pt x="10250" y="21415"/>
                  <a:pt x="10355" y="21388"/>
                  <a:pt x="10572" y="21369"/>
                </a:cubicBezTo>
                <a:cubicBezTo>
                  <a:pt x="10662" y="21361"/>
                  <a:pt x="10755" y="21345"/>
                  <a:pt x="10780" y="21330"/>
                </a:cubicBezTo>
                <a:cubicBezTo>
                  <a:pt x="10804" y="21316"/>
                  <a:pt x="10852" y="21309"/>
                  <a:pt x="10887" y="21317"/>
                </a:cubicBezTo>
                <a:cubicBezTo>
                  <a:pt x="10922" y="21324"/>
                  <a:pt x="10957" y="21320"/>
                  <a:pt x="10965" y="21305"/>
                </a:cubicBezTo>
                <a:cubicBezTo>
                  <a:pt x="10974" y="21291"/>
                  <a:pt x="11011" y="21284"/>
                  <a:pt x="11052" y="21292"/>
                </a:cubicBezTo>
                <a:cubicBezTo>
                  <a:pt x="11092" y="21299"/>
                  <a:pt x="11134" y="21296"/>
                  <a:pt x="11146" y="21283"/>
                </a:cubicBezTo>
                <a:cubicBezTo>
                  <a:pt x="11157" y="21271"/>
                  <a:pt x="11229" y="21258"/>
                  <a:pt x="11308" y="21256"/>
                </a:cubicBezTo>
                <a:cubicBezTo>
                  <a:pt x="11387" y="21254"/>
                  <a:pt x="11464" y="21247"/>
                  <a:pt x="11476" y="21239"/>
                </a:cubicBezTo>
                <a:cubicBezTo>
                  <a:pt x="11488" y="21231"/>
                  <a:pt x="11553" y="21220"/>
                  <a:pt x="11621" y="21217"/>
                </a:cubicBezTo>
                <a:cubicBezTo>
                  <a:pt x="11800" y="21208"/>
                  <a:pt x="11851" y="21200"/>
                  <a:pt x="11882" y="21178"/>
                </a:cubicBezTo>
                <a:cubicBezTo>
                  <a:pt x="11898" y="21167"/>
                  <a:pt x="11942" y="21162"/>
                  <a:pt x="11982" y="21164"/>
                </a:cubicBezTo>
                <a:cubicBezTo>
                  <a:pt x="12021" y="21167"/>
                  <a:pt x="12070" y="21162"/>
                  <a:pt x="12088" y="21153"/>
                </a:cubicBezTo>
                <a:cubicBezTo>
                  <a:pt x="12107" y="21145"/>
                  <a:pt x="12166" y="21142"/>
                  <a:pt x="12220" y="21148"/>
                </a:cubicBezTo>
                <a:cubicBezTo>
                  <a:pt x="12275" y="21153"/>
                  <a:pt x="12338" y="21146"/>
                  <a:pt x="12360" y="21131"/>
                </a:cubicBezTo>
                <a:cubicBezTo>
                  <a:pt x="12390" y="21111"/>
                  <a:pt x="12411" y="21111"/>
                  <a:pt x="12441" y="21131"/>
                </a:cubicBezTo>
                <a:cubicBezTo>
                  <a:pt x="12486" y="21161"/>
                  <a:pt x="12647" y="21138"/>
                  <a:pt x="12695" y="21095"/>
                </a:cubicBezTo>
                <a:cubicBezTo>
                  <a:pt x="12722" y="21072"/>
                  <a:pt x="12934" y="21047"/>
                  <a:pt x="13269" y="21029"/>
                </a:cubicBezTo>
                <a:cubicBezTo>
                  <a:pt x="13410" y="21021"/>
                  <a:pt x="13518" y="20981"/>
                  <a:pt x="13534" y="20932"/>
                </a:cubicBezTo>
                <a:cubicBezTo>
                  <a:pt x="13548" y="20889"/>
                  <a:pt x="13676" y="20800"/>
                  <a:pt x="13701" y="20816"/>
                </a:cubicBezTo>
                <a:cubicBezTo>
                  <a:pt x="13715" y="20824"/>
                  <a:pt x="13718" y="20821"/>
                  <a:pt x="13709" y="20810"/>
                </a:cubicBezTo>
                <a:cubicBezTo>
                  <a:pt x="13689" y="20786"/>
                  <a:pt x="13734" y="20721"/>
                  <a:pt x="13760" y="20738"/>
                </a:cubicBezTo>
                <a:cubicBezTo>
                  <a:pt x="13770" y="20745"/>
                  <a:pt x="13790" y="20729"/>
                  <a:pt x="13803" y="20702"/>
                </a:cubicBezTo>
                <a:cubicBezTo>
                  <a:pt x="13816" y="20675"/>
                  <a:pt x="13821" y="20652"/>
                  <a:pt x="13813" y="20652"/>
                </a:cubicBezTo>
                <a:cubicBezTo>
                  <a:pt x="13805" y="20652"/>
                  <a:pt x="13838" y="20602"/>
                  <a:pt x="13887" y="20539"/>
                </a:cubicBezTo>
                <a:cubicBezTo>
                  <a:pt x="13975" y="20424"/>
                  <a:pt x="13994" y="20368"/>
                  <a:pt x="14019" y="20127"/>
                </a:cubicBezTo>
                <a:cubicBezTo>
                  <a:pt x="14026" y="20056"/>
                  <a:pt x="14041" y="19993"/>
                  <a:pt x="14052" y="19985"/>
                </a:cubicBezTo>
                <a:cubicBezTo>
                  <a:pt x="14063" y="19978"/>
                  <a:pt x="14070" y="19947"/>
                  <a:pt x="14070" y="19916"/>
                </a:cubicBezTo>
                <a:cubicBezTo>
                  <a:pt x="14070" y="19854"/>
                  <a:pt x="14110" y="19808"/>
                  <a:pt x="14176" y="19795"/>
                </a:cubicBezTo>
                <a:cubicBezTo>
                  <a:pt x="14200" y="19790"/>
                  <a:pt x="14249" y="19757"/>
                  <a:pt x="14283" y="19723"/>
                </a:cubicBezTo>
                <a:cubicBezTo>
                  <a:pt x="14317" y="19688"/>
                  <a:pt x="14362" y="19659"/>
                  <a:pt x="14385" y="19659"/>
                </a:cubicBezTo>
                <a:cubicBezTo>
                  <a:pt x="14414" y="19659"/>
                  <a:pt x="14428" y="19640"/>
                  <a:pt x="14428" y="19598"/>
                </a:cubicBezTo>
                <a:cubicBezTo>
                  <a:pt x="14428" y="19533"/>
                  <a:pt x="14499" y="19476"/>
                  <a:pt x="14552" y="19498"/>
                </a:cubicBezTo>
                <a:cubicBezTo>
                  <a:pt x="14597" y="19517"/>
                  <a:pt x="14671" y="19462"/>
                  <a:pt x="14657" y="19421"/>
                </a:cubicBezTo>
                <a:cubicBezTo>
                  <a:pt x="14650" y="19402"/>
                  <a:pt x="14621" y="19377"/>
                  <a:pt x="14593" y="19366"/>
                </a:cubicBezTo>
                <a:cubicBezTo>
                  <a:pt x="14550" y="19348"/>
                  <a:pt x="14543" y="19333"/>
                  <a:pt x="14552" y="19266"/>
                </a:cubicBezTo>
                <a:cubicBezTo>
                  <a:pt x="14563" y="19193"/>
                  <a:pt x="14552" y="19173"/>
                  <a:pt x="14425" y="19036"/>
                </a:cubicBezTo>
                <a:cubicBezTo>
                  <a:pt x="14309" y="18911"/>
                  <a:pt x="14291" y="18878"/>
                  <a:pt x="14314" y="18848"/>
                </a:cubicBezTo>
                <a:cubicBezTo>
                  <a:pt x="14338" y="18817"/>
                  <a:pt x="14332" y="18816"/>
                  <a:pt x="14273" y="18840"/>
                </a:cubicBezTo>
                <a:cubicBezTo>
                  <a:pt x="14216" y="18863"/>
                  <a:pt x="14200" y="18861"/>
                  <a:pt x="14161" y="18823"/>
                </a:cubicBezTo>
                <a:cubicBezTo>
                  <a:pt x="14136" y="18798"/>
                  <a:pt x="14115" y="18765"/>
                  <a:pt x="14115" y="18749"/>
                </a:cubicBezTo>
                <a:cubicBezTo>
                  <a:pt x="14115" y="18732"/>
                  <a:pt x="14101" y="18712"/>
                  <a:pt x="14082" y="18704"/>
                </a:cubicBezTo>
                <a:cubicBezTo>
                  <a:pt x="14045" y="18689"/>
                  <a:pt x="14035" y="18554"/>
                  <a:pt x="14070" y="18530"/>
                </a:cubicBezTo>
                <a:cubicBezTo>
                  <a:pt x="14082" y="18522"/>
                  <a:pt x="14093" y="18436"/>
                  <a:pt x="14093" y="18339"/>
                </a:cubicBezTo>
                <a:cubicBezTo>
                  <a:pt x="14093" y="18142"/>
                  <a:pt x="14061" y="18047"/>
                  <a:pt x="13907" y="17802"/>
                </a:cubicBezTo>
                <a:cubicBezTo>
                  <a:pt x="13857" y="17722"/>
                  <a:pt x="13818" y="17647"/>
                  <a:pt x="13821" y="17636"/>
                </a:cubicBezTo>
                <a:cubicBezTo>
                  <a:pt x="13824" y="17625"/>
                  <a:pt x="13815" y="17625"/>
                  <a:pt x="13803" y="17633"/>
                </a:cubicBezTo>
                <a:cubicBezTo>
                  <a:pt x="13791" y="17642"/>
                  <a:pt x="13738" y="17624"/>
                  <a:pt x="13686" y="17595"/>
                </a:cubicBezTo>
                <a:cubicBezTo>
                  <a:pt x="13528" y="17505"/>
                  <a:pt x="13516" y="17500"/>
                  <a:pt x="13447" y="17500"/>
                </a:cubicBezTo>
                <a:cubicBezTo>
                  <a:pt x="13411" y="17500"/>
                  <a:pt x="13377" y="17492"/>
                  <a:pt x="13371" y="17481"/>
                </a:cubicBezTo>
                <a:cubicBezTo>
                  <a:pt x="13365" y="17471"/>
                  <a:pt x="13274" y="17459"/>
                  <a:pt x="13168" y="17456"/>
                </a:cubicBezTo>
                <a:cubicBezTo>
                  <a:pt x="13061" y="17453"/>
                  <a:pt x="12956" y="17438"/>
                  <a:pt x="12934" y="17426"/>
                </a:cubicBezTo>
                <a:cubicBezTo>
                  <a:pt x="12907" y="17410"/>
                  <a:pt x="12581" y="17402"/>
                  <a:pt x="12256" y="17401"/>
                </a:cubicBezTo>
                <a:close/>
                <a:moveTo>
                  <a:pt x="3888" y="17556"/>
                </a:moveTo>
                <a:cubicBezTo>
                  <a:pt x="3567" y="17571"/>
                  <a:pt x="3376" y="17595"/>
                  <a:pt x="3344" y="17619"/>
                </a:cubicBezTo>
                <a:cubicBezTo>
                  <a:pt x="3332" y="17629"/>
                  <a:pt x="3263" y="17651"/>
                  <a:pt x="3189" y="17669"/>
                </a:cubicBezTo>
                <a:cubicBezTo>
                  <a:pt x="3116" y="17688"/>
                  <a:pt x="2981" y="17746"/>
                  <a:pt x="2890" y="17797"/>
                </a:cubicBezTo>
                <a:cubicBezTo>
                  <a:pt x="2461" y="18033"/>
                  <a:pt x="2242" y="18296"/>
                  <a:pt x="2242" y="18582"/>
                </a:cubicBezTo>
                <a:cubicBezTo>
                  <a:pt x="2242" y="18685"/>
                  <a:pt x="2240" y="18691"/>
                  <a:pt x="2120" y="18768"/>
                </a:cubicBezTo>
                <a:cubicBezTo>
                  <a:pt x="2052" y="18811"/>
                  <a:pt x="1978" y="18856"/>
                  <a:pt x="1957" y="18868"/>
                </a:cubicBezTo>
                <a:cubicBezTo>
                  <a:pt x="1913" y="18892"/>
                  <a:pt x="1826" y="19085"/>
                  <a:pt x="1817" y="19175"/>
                </a:cubicBezTo>
                <a:cubicBezTo>
                  <a:pt x="1810" y="19256"/>
                  <a:pt x="1860" y="19411"/>
                  <a:pt x="1911" y="19468"/>
                </a:cubicBezTo>
                <a:cubicBezTo>
                  <a:pt x="1935" y="19493"/>
                  <a:pt x="1952" y="19527"/>
                  <a:pt x="1952" y="19545"/>
                </a:cubicBezTo>
                <a:cubicBezTo>
                  <a:pt x="1952" y="19564"/>
                  <a:pt x="2028" y="19630"/>
                  <a:pt x="2120" y="19695"/>
                </a:cubicBezTo>
                <a:cubicBezTo>
                  <a:pt x="2236" y="19776"/>
                  <a:pt x="2285" y="19826"/>
                  <a:pt x="2277" y="19853"/>
                </a:cubicBezTo>
                <a:cubicBezTo>
                  <a:pt x="2191" y="20164"/>
                  <a:pt x="2245" y="20384"/>
                  <a:pt x="2453" y="20569"/>
                </a:cubicBezTo>
                <a:cubicBezTo>
                  <a:pt x="2640" y="20736"/>
                  <a:pt x="3017" y="20882"/>
                  <a:pt x="3362" y="20921"/>
                </a:cubicBezTo>
                <a:cubicBezTo>
                  <a:pt x="3729" y="20962"/>
                  <a:pt x="4235" y="20898"/>
                  <a:pt x="4581" y="20769"/>
                </a:cubicBezTo>
                <a:cubicBezTo>
                  <a:pt x="5089" y="20579"/>
                  <a:pt x="5419" y="20194"/>
                  <a:pt x="5369" y="19853"/>
                </a:cubicBezTo>
                <a:cubicBezTo>
                  <a:pt x="5358" y="19776"/>
                  <a:pt x="5364" y="19743"/>
                  <a:pt x="5394" y="19706"/>
                </a:cubicBezTo>
                <a:cubicBezTo>
                  <a:pt x="5416" y="19680"/>
                  <a:pt x="5442" y="19665"/>
                  <a:pt x="5453" y="19673"/>
                </a:cubicBezTo>
                <a:cubicBezTo>
                  <a:pt x="5464" y="19680"/>
                  <a:pt x="5504" y="19657"/>
                  <a:pt x="5542" y="19623"/>
                </a:cubicBezTo>
                <a:cubicBezTo>
                  <a:pt x="5579" y="19589"/>
                  <a:pt x="5626" y="19562"/>
                  <a:pt x="5646" y="19562"/>
                </a:cubicBezTo>
                <a:cubicBezTo>
                  <a:pt x="5665" y="19562"/>
                  <a:pt x="5673" y="19556"/>
                  <a:pt x="5666" y="19548"/>
                </a:cubicBezTo>
                <a:cubicBezTo>
                  <a:pt x="5659" y="19541"/>
                  <a:pt x="5680" y="19493"/>
                  <a:pt x="5709" y="19446"/>
                </a:cubicBezTo>
                <a:cubicBezTo>
                  <a:pt x="5783" y="19328"/>
                  <a:pt x="5783" y="19130"/>
                  <a:pt x="5712" y="19025"/>
                </a:cubicBezTo>
                <a:cubicBezTo>
                  <a:pt x="5655" y="18942"/>
                  <a:pt x="5440" y="18757"/>
                  <a:pt x="5422" y="18776"/>
                </a:cubicBezTo>
                <a:cubicBezTo>
                  <a:pt x="5416" y="18783"/>
                  <a:pt x="5400" y="18767"/>
                  <a:pt x="5387" y="18740"/>
                </a:cubicBezTo>
                <a:cubicBezTo>
                  <a:pt x="5369" y="18705"/>
                  <a:pt x="5370" y="18664"/>
                  <a:pt x="5397" y="18580"/>
                </a:cubicBezTo>
                <a:cubicBezTo>
                  <a:pt x="5487" y="18292"/>
                  <a:pt x="5360" y="18025"/>
                  <a:pt x="5039" y="17830"/>
                </a:cubicBezTo>
                <a:cubicBezTo>
                  <a:pt x="4708" y="17629"/>
                  <a:pt x="4321" y="17535"/>
                  <a:pt x="3888" y="1755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9" name="Shape 179"/>
          <p:cNvSpPr/>
          <p:nvPr/>
        </p:nvSpPr>
        <p:spPr>
          <a:xfrm>
            <a:off x="2910659" y="775069"/>
            <a:ext cx="804547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Disadvantages of </a:t>
            </a:r>
            <a:r>
              <a:rPr lang="en-AU" dirty="0"/>
              <a:t>t</a:t>
            </a:r>
            <a:r>
              <a:rPr dirty="0" err="1"/>
              <a:t>aking</a:t>
            </a:r>
            <a:r>
              <a:rPr dirty="0"/>
              <a:t>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</a:t>
            </a:r>
            <a:r>
              <a:rPr b="1">
                <a:solidFill>
                  <a:srgbClr val="FF40FF"/>
                </a:solidFill>
              </a:rPr>
              <a:t>World Anti-Doping Agency</a:t>
            </a:r>
            <a:r>
              <a:t> makes a list of banned substances every year.</a:t>
            </a:r>
          </a:p>
          <a:p>
            <a:r>
              <a:rPr dirty="0"/>
              <a:t>Any athlete can be </a:t>
            </a:r>
            <a:r>
              <a:rPr b="1" dirty="0">
                <a:solidFill>
                  <a:srgbClr val="FF40FF"/>
                </a:solidFill>
              </a:rPr>
              <a:t>selected</a:t>
            </a:r>
            <a:r>
              <a:rPr dirty="0"/>
              <a:t> for testing, at any time, in any location.</a:t>
            </a:r>
          </a:p>
          <a:p>
            <a:r>
              <a:rPr dirty="0"/>
              <a:t>Athletes must provide a </a:t>
            </a:r>
            <a:r>
              <a:rPr b="1" dirty="0">
                <a:solidFill>
                  <a:srgbClr val="FF40FF"/>
                </a:solidFill>
              </a:rPr>
              <a:t>diary</a:t>
            </a:r>
            <a:r>
              <a:rPr dirty="0"/>
              <a:t> of their </a:t>
            </a:r>
            <a:r>
              <a:rPr b="1" dirty="0">
                <a:solidFill>
                  <a:srgbClr val="FF40FF"/>
                </a:solidFill>
              </a:rPr>
              <a:t>location</a:t>
            </a:r>
            <a:r>
              <a:rPr dirty="0"/>
              <a:t> throughout the year.</a:t>
            </a:r>
          </a:p>
          <a:p>
            <a:r>
              <a:rPr b="1" dirty="0">
                <a:solidFill>
                  <a:srgbClr val="FF40FF"/>
                </a:solidFill>
              </a:rPr>
              <a:t>Blood</a:t>
            </a:r>
            <a:r>
              <a:rPr dirty="0"/>
              <a:t> or </a:t>
            </a:r>
            <a:r>
              <a:rPr b="1" dirty="0">
                <a:solidFill>
                  <a:srgbClr val="FF40FF"/>
                </a:solidFill>
              </a:rPr>
              <a:t>urine</a:t>
            </a:r>
            <a:r>
              <a:rPr dirty="0"/>
              <a:t> may be sampled and sent to a lab to be tested for traces of any banned substance using gas </a:t>
            </a:r>
            <a:r>
              <a:rPr b="1" dirty="0">
                <a:solidFill>
                  <a:srgbClr val="FF40FF"/>
                </a:solidFill>
              </a:rPr>
              <a:t>chromatography</a:t>
            </a:r>
            <a:r>
              <a:rPr dirty="0"/>
              <a:t> </a:t>
            </a:r>
            <a:br>
              <a:rPr dirty="0"/>
            </a:br>
            <a:r>
              <a:rPr dirty="0"/>
              <a:t>and mass </a:t>
            </a:r>
            <a:r>
              <a:rPr b="1" dirty="0">
                <a:solidFill>
                  <a:srgbClr val="FF40FF"/>
                </a:solidFill>
              </a:rPr>
              <a:t>spectrometry</a:t>
            </a:r>
            <a:r>
              <a:rPr dirty="0"/>
              <a:t>.</a:t>
            </a:r>
          </a:p>
        </p:txBody>
      </p:sp>
      <p:sp>
        <p:nvSpPr>
          <p:cNvPr id="182" name="Shape 182"/>
          <p:cNvSpPr/>
          <p:nvPr/>
        </p:nvSpPr>
        <p:spPr>
          <a:xfrm>
            <a:off x="5277791" y="775069"/>
            <a:ext cx="328615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Drug </a:t>
            </a:r>
            <a:r>
              <a:rPr lang="en-AU" dirty="0"/>
              <a:t>t</a:t>
            </a:r>
            <a:r>
              <a:rPr dirty="0" err="1"/>
              <a:t>esting</a:t>
            </a:r>
            <a:endParaRPr dirty="0"/>
          </a:p>
        </p:txBody>
      </p:sp>
      <p:pic>
        <p:nvPicPr>
          <p:cNvPr id="183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066" y="7575114"/>
            <a:ext cx="5345953" cy="1978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Athletes who choose to use drugs </a:t>
            </a:r>
            <a:br>
              <a:rPr dirty="0"/>
            </a:br>
            <a:r>
              <a:rPr dirty="0"/>
              <a:t>gain an </a:t>
            </a:r>
            <a:r>
              <a:rPr b="1" dirty="0">
                <a:solidFill>
                  <a:srgbClr val="FF40FF"/>
                </a:solidFill>
              </a:rPr>
              <a:t>unfair advantage </a:t>
            </a:r>
            <a:r>
              <a:rPr dirty="0"/>
              <a:t>over </a:t>
            </a:r>
            <a:br>
              <a:rPr dirty="0"/>
            </a:br>
            <a:r>
              <a:rPr dirty="0"/>
              <a:t>athletes who do not.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Performance enhancing drugs </a:t>
            </a:r>
            <a:br>
              <a:rPr dirty="0"/>
            </a:br>
            <a:r>
              <a:rPr b="1" dirty="0" err="1">
                <a:solidFill>
                  <a:srgbClr val="FF40FF"/>
                </a:solidFill>
              </a:rPr>
              <a:t>jeopardise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the performer</a:t>
            </a:r>
            <a:r>
              <a:rPr lang="en-AU"/>
              <a:t>'</a:t>
            </a:r>
            <a:r>
              <a:t>s </a:t>
            </a:r>
            <a:r>
              <a:rPr b="1" dirty="0">
                <a:solidFill>
                  <a:srgbClr val="FF40FF"/>
                </a:solidFill>
              </a:rPr>
              <a:t>health</a:t>
            </a:r>
            <a:r>
              <a:rPr dirty="0"/>
              <a:t>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Some drugs change the natural </a:t>
            </a:r>
            <a:r>
              <a:rPr b="1" dirty="0">
                <a:solidFill>
                  <a:srgbClr val="FF40FF"/>
                </a:solidFill>
              </a:rPr>
              <a:t>balance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of </a:t>
            </a:r>
            <a:r>
              <a:rPr b="1" dirty="0">
                <a:solidFill>
                  <a:srgbClr val="FF40FF"/>
                </a:solidFill>
              </a:rPr>
              <a:t>hormones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in the body.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Athletes can be </a:t>
            </a:r>
            <a:r>
              <a:rPr b="1" dirty="0">
                <a:solidFill>
                  <a:srgbClr val="FF40FF"/>
                </a:solidFill>
              </a:rPr>
              <a:t>coerced</a:t>
            </a:r>
            <a:r>
              <a:rPr dirty="0">
                <a:solidFill>
                  <a:srgbClr val="FF40FF"/>
                </a:solidFill>
              </a:rPr>
              <a:t> </a:t>
            </a:r>
            <a:r>
              <a:rPr dirty="0"/>
              <a:t>into taking drugs so they can compete against the athletes who are choosing to take drugs.</a:t>
            </a:r>
          </a:p>
          <a:p>
            <a:pPr marL="435609" indent="-435609" defTabSz="572516">
              <a:spcBef>
                <a:spcPts val="1600"/>
              </a:spcBef>
              <a:defRPr sz="3528"/>
            </a:pPr>
            <a:r>
              <a:rPr dirty="0"/>
              <a:t>It maintains the essence of the “</a:t>
            </a:r>
            <a:r>
              <a:rPr b="1" dirty="0">
                <a:solidFill>
                  <a:srgbClr val="FF40FF"/>
                </a:solidFill>
              </a:rPr>
              <a:t>spirit of sport</a:t>
            </a:r>
            <a:r>
              <a:rPr dirty="0"/>
              <a:t>” and doping is contrary to the spirit of sport.</a:t>
            </a:r>
          </a:p>
        </p:txBody>
      </p:sp>
      <p:sp>
        <p:nvSpPr>
          <p:cNvPr id="186" name="Shape 186"/>
          <p:cNvSpPr/>
          <p:nvPr/>
        </p:nvSpPr>
        <p:spPr>
          <a:xfrm>
            <a:off x="3336256" y="775069"/>
            <a:ext cx="719427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Reasons for </a:t>
            </a:r>
            <a:r>
              <a:rPr lang="en-AU" dirty="0"/>
              <a:t>b</a:t>
            </a:r>
            <a:r>
              <a:rPr dirty="0" err="1"/>
              <a:t>anning</a:t>
            </a:r>
            <a:r>
              <a:rPr dirty="0"/>
              <a:t>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  <p:pic>
        <p:nvPicPr>
          <p:cNvPr id="187" name="Tick and cross.jpg"/>
          <p:cNvPicPr>
            <a:picLocks noChangeAspect="1"/>
          </p:cNvPicPr>
          <p:nvPr/>
        </p:nvPicPr>
        <p:blipFill>
          <a:blip r:embed="rId2"/>
          <a:srcRect l="48709" b="2406"/>
          <a:stretch>
            <a:fillRect/>
          </a:stretch>
        </p:blipFill>
        <p:spPr>
          <a:xfrm>
            <a:off x="9141332" y="2049626"/>
            <a:ext cx="3246796" cy="30889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1051</Words>
  <Application>Microsoft Office PowerPoint</Application>
  <PresentationFormat>Custom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11</cp:revision>
  <dcterms:modified xsi:type="dcterms:W3CDTF">2026-09-09T10:40:32Z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2025-11-23T01:45:46Z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c66f144c-3a59-4e67-ad78-2af1d563ec30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