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D7F"/>
    <a:srgbClr val="339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84A31C-5614-4D91-9110-2211A9D4F89B}" v="2" dt="2026-09-09T10:47:15.60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139"/>
    <p:restoredTop sz="94683"/>
  </p:normalViewPr>
  <p:slideViewPr>
    <p:cSldViewPr snapToGrid="0">
      <p:cViewPr varScale="1">
        <p:scale>
          <a:sx n="46" d="100"/>
          <a:sy n="46" d="100"/>
        </p:scale>
        <p:origin x="60" y="1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10:47:15.608" v="1" actId="20577"/>
      <pc:docMkLst>
        <pc:docMk/>
      </pc:docMkLst>
      <pc:sldChg chg="modSp">
        <pc:chgData name="Nadine Wild" userId="d2fad3d3-e8f2-49cc-9b88-830c9ac61e23" providerId="ADAL" clId="{905C07AB-5E61-469D-8ED2-F9AB5C24D518}" dt="2026-09-09T10:46:20.943" v="0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9-09T10:46:20.943" v="0" actId="20577"/>
          <ac:spMkLst>
            <pc:docMk/>
            <pc:sldMk cId="0" sldId="263"/>
            <ac:spMk id="139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47:15.608" v="1" actId="20577"/>
        <pc:sldMkLst>
          <pc:docMk/>
          <pc:sldMk cId="0" sldId="265"/>
        </pc:sldMkLst>
        <pc:spChg chg="mod">
          <ac:chgData name="Nadine Wild" userId="d2fad3d3-e8f2-49cc-9b88-830c9ac61e23" providerId="ADAL" clId="{905C07AB-5E61-469D-8ED2-F9AB5C24D518}" dt="2026-09-09T10:47:15.608" v="1" actId="20577"/>
          <ac:spMkLst>
            <pc:docMk/>
            <pc:sldMk cId="0" sldId="265"/>
            <ac:spMk id="14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642134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17343AF7-BA83-B0FB-5B19-07FCAF79C25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23.jpg">
            <a:extLst>
              <a:ext uri="{FF2B5EF4-FFF2-40B4-BE49-F238E27FC236}">
                <a16:creationId xmlns:a16="http://schemas.microsoft.com/office/drawing/2014/main" id="{D9D35FC7-4D18-51A8-22D6-DE9AC83220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Shape 3"/>
          <p:cNvSpPr/>
          <p:nvPr userDrawn="1"/>
        </p:nvSpPr>
        <p:spPr>
          <a:xfrm>
            <a:off x="9214501" y="2035214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A-PE — THE ULTIMATE </a:t>
            </a:r>
            <a:br>
              <a:rPr dirty="0"/>
            </a:br>
            <a:r>
              <a:rPr dirty="0"/>
              <a:t>RESOURCE CENTRE FOR PE</a:t>
            </a:r>
            <a:endParaRPr sz="1400" dirty="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 resources are board specific and </a:t>
            </a:r>
            <a:br>
              <a:rPr dirty="0"/>
            </a:br>
            <a:r>
              <a:rPr dirty="0"/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 dirty="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www.a-pe.co.uk</a:t>
            </a:r>
          </a:p>
        </p:txBody>
      </p:sp>
      <p:pic>
        <p:nvPicPr>
          <p:cNvPr id="2" name="Picture 3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E4B2D608-0D26-785C-423F-CCCE324A9A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2D7F"/>
              </a:buClr>
              <a:defRPr/>
            </a:lvl1pPr>
            <a:lvl2pPr>
              <a:buClr>
                <a:srgbClr val="FF2D7F"/>
              </a:buClr>
              <a:defRPr/>
            </a:lvl2pPr>
            <a:lvl3pPr>
              <a:buClr>
                <a:srgbClr val="FF2D7F"/>
              </a:buClr>
              <a:defRPr/>
            </a:lvl3pPr>
            <a:lvl4pPr>
              <a:buClr>
                <a:srgbClr val="FF2D7F"/>
              </a:buClr>
              <a:defRPr/>
            </a:lvl4pPr>
            <a:lvl5pPr>
              <a:buClr>
                <a:srgbClr val="FF2D7F"/>
              </a:buClr>
              <a:defRPr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black rectangle&#10;&#10;AI-generated content may be incorrect.">
            <a:extLst>
              <a:ext uri="{FF2B5EF4-FFF2-40B4-BE49-F238E27FC236}">
                <a16:creationId xmlns:a16="http://schemas.microsoft.com/office/drawing/2014/main" id="{EDFBC23B-E871-FF63-7249-8B6A15AD74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-884238"/>
            <a:ext cx="13096875" cy="3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2" name="Shape 82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F6DC02-DA2B-20B5-8C41-AB8A64AC1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6" y="1060450"/>
            <a:ext cx="813593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Leisure and recreation</a:t>
            </a:r>
          </a:p>
          <a:p>
            <a:pPr algn="l" eaLnBrk="1">
              <a:buSzPct val="100000"/>
            </a:pPr>
            <a:endParaRPr lang="en-AU" altLang="en-US" sz="6600" b="1" dirty="0">
              <a:solidFill>
                <a:schemeClr val="bg1"/>
              </a:solidFill>
              <a:latin typeface="Helvetica (Headings)"/>
              <a:ea typeface="Gill Sans" charset="0"/>
              <a:cs typeface="ADLaM Display" panose="02010000000000000000" pitchFamily="2" charset="0"/>
              <a:sym typeface="Gill Sans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E9723-E715-0864-9E88-94D3435F3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4.4 </a:t>
            </a: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Social, cultural and ethical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 bwMode="auto">
          <a:xfrm>
            <a:off x="3720606" y="849630"/>
            <a:ext cx="1744068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Leisure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auto">
          <a:xfrm>
            <a:off x="1304010" y="2500630"/>
            <a:ext cx="248786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Recreation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4" name="Rectangle 3"/>
          <p:cNvSpPr>
            <a:spLocks/>
          </p:cNvSpPr>
          <p:nvPr/>
        </p:nvSpPr>
        <p:spPr bwMode="auto">
          <a:xfrm>
            <a:off x="8745019" y="2500630"/>
            <a:ext cx="2077492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Facilities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1867472" y="7063105"/>
            <a:ext cx="1359347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Peers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897911" y="8399780"/>
            <a:ext cx="2693046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Technology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6976643" y="6709093"/>
            <a:ext cx="1564531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Family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8" name="Rectangle 8"/>
          <p:cNvSpPr>
            <a:spLocks/>
          </p:cNvSpPr>
          <p:nvPr/>
        </p:nvSpPr>
        <p:spPr bwMode="auto">
          <a:xfrm>
            <a:off x="9385326" y="1400493"/>
            <a:ext cx="1308050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Sport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9" name="Rectangle 9"/>
          <p:cNvSpPr>
            <a:spLocks/>
          </p:cNvSpPr>
          <p:nvPr/>
        </p:nvSpPr>
        <p:spPr bwMode="auto">
          <a:xfrm>
            <a:off x="4164434" y="4548505"/>
            <a:ext cx="4674357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dirty="0">
                <a:solidFill>
                  <a:srgbClr val="FF2D7F"/>
                </a:solidFill>
              </a:rPr>
              <a:t>Leisure and Recreation</a:t>
            </a:r>
            <a:endParaRPr lang="x-none" altLang="x-none" dirty="0">
              <a:solidFill>
                <a:srgbClr val="FF2D7F"/>
              </a:solidFill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5560199" y="2172335"/>
            <a:ext cx="2026197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Location</a:t>
            </a:r>
            <a:endParaRPr lang="x-none" altLang="x-none" dirty="0">
              <a:solidFill>
                <a:srgbClr val="FDF7FD"/>
              </a:solidFill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8937039" y="7919085"/>
            <a:ext cx="2539158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en-GB" altLang="x-none" b="1" dirty="0">
                <a:solidFill>
                  <a:srgbClr val="FDF7FD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Availability</a:t>
            </a:r>
            <a:endParaRPr lang="x-none" altLang="x-none" dirty="0">
              <a:solidFill>
                <a:srgbClr val="FDF7FD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10" grpId="0" autoUpdateAnimBg="0"/>
      <p:bldP spid="1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None/>
              <a:defRPr i="1">
                <a:solidFill>
                  <a:srgbClr val="DA302A">
                    <a:alpha val="70000"/>
                  </a:srgbClr>
                </a:solidFill>
              </a:defRPr>
            </a:pPr>
            <a:r>
              <a:rPr dirty="0">
                <a:solidFill>
                  <a:srgbClr val="FF2D7F"/>
                </a:solidFill>
              </a:rPr>
              <a:t>“The free time a person has </a:t>
            </a:r>
            <a:br>
              <a:rPr dirty="0">
                <a:solidFill>
                  <a:srgbClr val="FF2D7F"/>
                </a:solidFill>
              </a:rPr>
            </a:br>
            <a:r>
              <a:rPr dirty="0">
                <a:solidFill>
                  <a:srgbClr val="FF2D7F"/>
                </a:solidFill>
              </a:rPr>
              <a:t>when not working or sleeping.”</a:t>
            </a:r>
          </a:p>
          <a:p>
            <a:pPr marL="0" indent="0">
              <a:buClrTx/>
              <a:buSzTx/>
              <a:buNone/>
            </a:pPr>
            <a:r>
              <a:rPr dirty="0"/>
              <a:t>How is leisure different from sport?</a:t>
            </a:r>
          </a:p>
          <a:p>
            <a:pPr marL="972819" lvl="1" indent="-388619"/>
            <a:r>
              <a:rPr dirty="0"/>
              <a:t>A </a:t>
            </a:r>
            <a:r>
              <a:rPr b="1" dirty="0">
                <a:solidFill>
                  <a:srgbClr val="FF2D7F"/>
                </a:solidFill>
              </a:rPr>
              <a:t>sport is competitive</a:t>
            </a:r>
            <a:r>
              <a:rPr dirty="0"/>
              <a:t>.</a:t>
            </a:r>
          </a:p>
          <a:p>
            <a:pPr marL="972819" lvl="1" indent="-388619"/>
            <a:r>
              <a:rPr dirty="0"/>
              <a:t>A sport is </a:t>
            </a:r>
            <a:r>
              <a:rPr b="1" dirty="0">
                <a:solidFill>
                  <a:srgbClr val="FF2D7F"/>
                </a:solidFill>
              </a:rPr>
              <a:t>always </a:t>
            </a:r>
            <a:r>
              <a:rPr b="1" dirty="0" err="1">
                <a:solidFill>
                  <a:srgbClr val="FF2D7F"/>
                </a:solidFill>
              </a:rPr>
              <a:t>organised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has rules.</a:t>
            </a:r>
          </a:p>
          <a:p>
            <a:pPr marL="972819" lvl="1" indent="-388619"/>
            <a:r>
              <a:rPr dirty="0"/>
              <a:t>A sport requires </a:t>
            </a:r>
            <a:r>
              <a:rPr b="1" dirty="0">
                <a:solidFill>
                  <a:srgbClr val="FF2D7F"/>
                </a:solidFill>
              </a:rPr>
              <a:t>physical effort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complex skills.</a:t>
            </a:r>
          </a:p>
          <a:p>
            <a:pPr marL="972819" lvl="1" indent="-388619"/>
            <a:r>
              <a:rPr dirty="0"/>
              <a:t>Sport </a:t>
            </a:r>
            <a:r>
              <a:rPr b="1" dirty="0">
                <a:solidFill>
                  <a:srgbClr val="FF2D7F"/>
                </a:solidFill>
              </a:rPr>
              <a:t>played professionally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can have financial rewards.</a:t>
            </a:r>
          </a:p>
        </p:txBody>
      </p:sp>
      <p:pic>
        <p:nvPicPr>
          <p:cNvPr id="119" name="Leisure time - Me ti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938" y="2954297"/>
            <a:ext cx="3231126" cy="191770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5977855" y="659987"/>
            <a:ext cx="203035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Leisure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Definition of Recreation</a:t>
            </a:r>
          </a:p>
          <a:p>
            <a:pPr marL="0" indent="0" algn="ctr" defTabSz="490727">
              <a:spcBef>
                <a:spcPts val="1400"/>
              </a:spcBef>
              <a:buClrTx/>
              <a:buSzTx/>
              <a:buNone/>
              <a:defRPr sz="3024" i="1">
                <a:solidFill>
                  <a:srgbClr val="DA302A">
                    <a:alpha val="70000"/>
                  </a:srgbClr>
                </a:solidFill>
              </a:defRPr>
            </a:pPr>
            <a:r>
              <a:rPr dirty="0">
                <a:solidFill>
                  <a:srgbClr val="FF2D7F"/>
                </a:solidFill>
              </a:rPr>
              <a:t>“A voluntary activity a person might do during leisure time.”</a:t>
            </a: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Definition of Physical Recreation</a:t>
            </a:r>
          </a:p>
          <a:p>
            <a:pPr marL="0" indent="0" algn="ctr" defTabSz="490727">
              <a:spcBef>
                <a:spcPts val="1400"/>
              </a:spcBef>
              <a:buClrTx/>
              <a:buSzTx/>
              <a:buNone/>
              <a:defRPr sz="3024" i="1"/>
            </a:pPr>
            <a:r>
              <a:rPr dirty="0">
                <a:solidFill>
                  <a:srgbClr val="FF2D7F"/>
                </a:solidFill>
              </a:rPr>
              <a:t>“Any physical activity a person </a:t>
            </a:r>
            <a:br>
              <a:rPr dirty="0">
                <a:solidFill>
                  <a:srgbClr val="FF2D7F"/>
                </a:solidFill>
              </a:rPr>
            </a:br>
            <a:r>
              <a:rPr dirty="0">
                <a:solidFill>
                  <a:srgbClr val="FF2D7F"/>
                </a:solidFill>
              </a:rPr>
              <a:t>may choose to do during </a:t>
            </a:r>
            <a:br>
              <a:rPr dirty="0">
                <a:solidFill>
                  <a:srgbClr val="FF2D7F"/>
                </a:solidFill>
              </a:rPr>
            </a:br>
            <a:r>
              <a:rPr dirty="0">
                <a:solidFill>
                  <a:srgbClr val="FF2D7F"/>
                </a:solidFill>
              </a:rPr>
              <a:t>leisure time.” </a:t>
            </a: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Definition of Sport</a:t>
            </a:r>
          </a:p>
          <a:p>
            <a:pPr marL="0" indent="0" algn="ctr" defTabSz="490727">
              <a:spcBef>
                <a:spcPts val="1400"/>
              </a:spcBef>
              <a:buClrTx/>
              <a:buSzTx/>
              <a:buNone/>
              <a:defRPr sz="3024" i="1"/>
            </a:pPr>
            <a:r>
              <a:rPr dirty="0">
                <a:solidFill>
                  <a:srgbClr val="FF2D7F"/>
                </a:solidFill>
              </a:rPr>
              <a:t>“An activity involving physical exertion and skill in which an individual or team competes against another or others for entertainment.”</a:t>
            </a:r>
          </a:p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Definition of Play</a:t>
            </a:r>
          </a:p>
          <a:p>
            <a:pPr marL="0" indent="0" algn="ctr" defTabSz="490727">
              <a:spcBef>
                <a:spcPts val="1400"/>
              </a:spcBef>
              <a:buClrTx/>
              <a:buSzTx/>
              <a:buNone/>
              <a:defRPr sz="3024" i="1"/>
            </a:pPr>
            <a:r>
              <a:rPr dirty="0">
                <a:solidFill>
                  <a:srgbClr val="FF2D7F"/>
                </a:solidFill>
              </a:rPr>
              <a:t>“To engage in activity for enjoyment and recreation rather than a serious or practical purpose.”</a:t>
            </a:r>
          </a:p>
        </p:txBody>
      </p:sp>
      <p:pic>
        <p:nvPicPr>
          <p:cNvPr id="174" name="Running.jpg"/>
          <p:cNvPicPr>
            <a:picLocks noChangeAspect="1"/>
          </p:cNvPicPr>
          <p:nvPr/>
        </p:nvPicPr>
        <p:blipFill>
          <a:blip r:embed="rId2"/>
          <a:srcRect l="52110" t="24887" r="17630" b="18544"/>
          <a:stretch>
            <a:fillRect/>
          </a:stretch>
        </p:blipFill>
        <p:spPr>
          <a:xfrm>
            <a:off x="10803467" y="3486757"/>
            <a:ext cx="1896533" cy="2363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41" extrusionOk="0">
                <a:moveTo>
                  <a:pt x="6721" y="0"/>
                </a:moveTo>
                <a:cubicBezTo>
                  <a:pt x="6308" y="-1"/>
                  <a:pt x="5843" y="23"/>
                  <a:pt x="5543" y="72"/>
                </a:cubicBezTo>
                <a:cubicBezTo>
                  <a:pt x="4924" y="172"/>
                  <a:pt x="4839" y="260"/>
                  <a:pt x="4868" y="795"/>
                </a:cubicBezTo>
                <a:cubicBezTo>
                  <a:pt x="4883" y="1070"/>
                  <a:pt x="4867" y="1251"/>
                  <a:pt x="4812" y="1339"/>
                </a:cubicBezTo>
                <a:cubicBezTo>
                  <a:pt x="4766" y="1415"/>
                  <a:pt x="4750" y="1499"/>
                  <a:pt x="4779" y="1536"/>
                </a:cubicBezTo>
                <a:cubicBezTo>
                  <a:pt x="4811" y="1578"/>
                  <a:pt x="4775" y="1660"/>
                  <a:pt x="4679" y="1761"/>
                </a:cubicBezTo>
                <a:cubicBezTo>
                  <a:pt x="4490" y="1960"/>
                  <a:pt x="4489" y="2030"/>
                  <a:pt x="4679" y="2173"/>
                </a:cubicBezTo>
                <a:cubicBezTo>
                  <a:pt x="4782" y="2251"/>
                  <a:pt x="4825" y="2329"/>
                  <a:pt x="4812" y="2418"/>
                </a:cubicBezTo>
                <a:cubicBezTo>
                  <a:pt x="4802" y="2491"/>
                  <a:pt x="4820" y="2606"/>
                  <a:pt x="4853" y="2673"/>
                </a:cubicBezTo>
                <a:cubicBezTo>
                  <a:pt x="4886" y="2739"/>
                  <a:pt x="4916" y="2849"/>
                  <a:pt x="4920" y="2915"/>
                </a:cubicBezTo>
                <a:cubicBezTo>
                  <a:pt x="4926" y="3020"/>
                  <a:pt x="4974" y="3041"/>
                  <a:pt x="5283" y="3091"/>
                </a:cubicBezTo>
                <a:cubicBezTo>
                  <a:pt x="5702" y="3159"/>
                  <a:pt x="5918" y="3304"/>
                  <a:pt x="6009" y="3578"/>
                </a:cubicBezTo>
                <a:cubicBezTo>
                  <a:pt x="6088" y="3814"/>
                  <a:pt x="6058" y="4059"/>
                  <a:pt x="5913" y="4344"/>
                </a:cubicBezTo>
                <a:cubicBezTo>
                  <a:pt x="5854" y="4460"/>
                  <a:pt x="5821" y="4602"/>
                  <a:pt x="5839" y="4658"/>
                </a:cubicBezTo>
                <a:cubicBezTo>
                  <a:pt x="5936" y="4958"/>
                  <a:pt x="5580" y="6121"/>
                  <a:pt x="5213" y="6706"/>
                </a:cubicBezTo>
                <a:cubicBezTo>
                  <a:pt x="5044" y="6975"/>
                  <a:pt x="4890" y="7278"/>
                  <a:pt x="4868" y="7381"/>
                </a:cubicBezTo>
                <a:cubicBezTo>
                  <a:pt x="4805" y="7681"/>
                  <a:pt x="4506" y="7815"/>
                  <a:pt x="4079" y="7728"/>
                </a:cubicBezTo>
                <a:cubicBezTo>
                  <a:pt x="3972" y="7706"/>
                  <a:pt x="3702" y="7650"/>
                  <a:pt x="3482" y="7605"/>
                </a:cubicBezTo>
                <a:cubicBezTo>
                  <a:pt x="3262" y="7561"/>
                  <a:pt x="2973" y="7478"/>
                  <a:pt x="2837" y="7423"/>
                </a:cubicBezTo>
                <a:cubicBezTo>
                  <a:pt x="2445" y="7264"/>
                  <a:pt x="1644" y="6878"/>
                  <a:pt x="1581" y="6816"/>
                </a:cubicBezTo>
                <a:cubicBezTo>
                  <a:pt x="1549" y="6785"/>
                  <a:pt x="1473" y="6596"/>
                  <a:pt x="1407" y="6398"/>
                </a:cubicBezTo>
                <a:cubicBezTo>
                  <a:pt x="1305" y="6090"/>
                  <a:pt x="1249" y="6008"/>
                  <a:pt x="1029" y="5856"/>
                </a:cubicBezTo>
                <a:cubicBezTo>
                  <a:pt x="853" y="5735"/>
                  <a:pt x="703" y="5677"/>
                  <a:pt x="566" y="5674"/>
                </a:cubicBezTo>
                <a:cubicBezTo>
                  <a:pt x="367" y="5669"/>
                  <a:pt x="336" y="5709"/>
                  <a:pt x="432" y="5833"/>
                </a:cubicBezTo>
                <a:cubicBezTo>
                  <a:pt x="462" y="5871"/>
                  <a:pt x="443" y="5907"/>
                  <a:pt x="384" y="5925"/>
                </a:cubicBezTo>
                <a:cubicBezTo>
                  <a:pt x="331" y="5942"/>
                  <a:pt x="288" y="5995"/>
                  <a:pt x="288" y="6048"/>
                </a:cubicBezTo>
                <a:cubicBezTo>
                  <a:pt x="288" y="6100"/>
                  <a:pt x="244" y="6157"/>
                  <a:pt x="191" y="6173"/>
                </a:cubicBezTo>
                <a:cubicBezTo>
                  <a:pt x="139" y="6190"/>
                  <a:pt x="110" y="6234"/>
                  <a:pt x="128" y="6272"/>
                </a:cubicBezTo>
                <a:cubicBezTo>
                  <a:pt x="147" y="6310"/>
                  <a:pt x="119" y="6358"/>
                  <a:pt x="69" y="6374"/>
                </a:cubicBezTo>
                <a:cubicBezTo>
                  <a:pt x="-65" y="6415"/>
                  <a:pt x="1" y="6606"/>
                  <a:pt x="221" y="6822"/>
                </a:cubicBezTo>
                <a:cubicBezTo>
                  <a:pt x="424" y="7021"/>
                  <a:pt x="852" y="7280"/>
                  <a:pt x="1396" y="7537"/>
                </a:cubicBezTo>
                <a:cubicBezTo>
                  <a:pt x="1582" y="7624"/>
                  <a:pt x="1994" y="7834"/>
                  <a:pt x="2315" y="8003"/>
                </a:cubicBezTo>
                <a:cubicBezTo>
                  <a:pt x="3109" y="8420"/>
                  <a:pt x="3424" y="8541"/>
                  <a:pt x="4160" y="8718"/>
                </a:cubicBezTo>
                <a:cubicBezTo>
                  <a:pt x="5078" y="8938"/>
                  <a:pt x="5069" y="8936"/>
                  <a:pt x="5476" y="8487"/>
                </a:cubicBezTo>
                <a:cubicBezTo>
                  <a:pt x="5664" y="8279"/>
                  <a:pt x="5963" y="7913"/>
                  <a:pt x="6135" y="7671"/>
                </a:cubicBezTo>
                <a:cubicBezTo>
                  <a:pt x="6308" y="7430"/>
                  <a:pt x="6475" y="7232"/>
                  <a:pt x="6506" y="7232"/>
                </a:cubicBezTo>
                <a:cubicBezTo>
                  <a:pt x="6537" y="7232"/>
                  <a:pt x="6615" y="7338"/>
                  <a:pt x="6684" y="7468"/>
                </a:cubicBezTo>
                <a:cubicBezTo>
                  <a:pt x="6753" y="7597"/>
                  <a:pt x="6874" y="7769"/>
                  <a:pt x="6951" y="7851"/>
                </a:cubicBezTo>
                <a:cubicBezTo>
                  <a:pt x="7156" y="8069"/>
                  <a:pt x="7540" y="8671"/>
                  <a:pt x="7540" y="8774"/>
                </a:cubicBezTo>
                <a:cubicBezTo>
                  <a:pt x="7540" y="8930"/>
                  <a:pt x="7832" y="9517"/>
                  <a:pt x="7966" y="9632"/>
                </a:cubicBezTo>
                <a:cubicBezTo>
                  <a:pt x="8037" y="9693"/>
                  <a:pt x="8160" y="9851"/>
                  <a:pt x="8240" y="9985"/>
                </a:cubicBezTo>
                <a:cubicBezTo>
                  <a:pt x="8422" y="10288"/>
                  <a:pt x="8385" y="10411"/>
                  <a:pt x="8014" y="10765"/>
                </a:cubicBezTo>
                <a:cubicBezTo>
                  <a:pt x="7714" y="11051"/>
                  <a:pt x="6336" y="12547"/>
                  <a:pt x="5832" y="13133"/>
                </a:cubicBezTo>
                <a:cubicBezTo>
                  <a:pt x="5656" y="13338"/>
                  <a:pt x="5368" y="13666"/>
                  <a:pt x="5190" y="13866"/>
                </a:cubicBezTo>
                <a:lnTo>
                  <a:pt x="4868" y="14230"/>
                </a:lnTo>
                <a:lnTo>
                  <a:pt x="4861" y="15130"/>
                </a:lnTo>
                <a:cubicBezTo>
                  <a:pt x="4858" y="15626"/>
                  <a:pt x="4823" y="16301"/>
                  <a:pt x="4783" y="16628"/>
                </a:cubicBezTo>
                <a:cubicBezTo>
                  <a:pt x="4743" y="16955"/>
                  <a:pt x="4679" y="17487"/>
                  <a:pt x="4642" y="17809"/>
                </a:cubicBezTo>
                <a:cubicBezTo>
                  <a:pt x="4605" y="18131"/>
                  <a:pt x="4524" y="18534"/>
                  <a:pt x="4460" y="18703"/>
                </a:cubicBezTo>
                <a:cubicBezTo>
                  <a:pt x="4397" y="18871"/>
                  <a:pt x="4346" y="19054"/>
                  <a:pt x="4346" y="19112"/>
                </a:cubicBezTo>
                <a:cubicBezTo>
                  <a:pt x="4345" y="19172"/>
                  <a:pt x="4275" y="19258"/>
                  <a:pt x="4183" y="19307"/>
                </a:cubicBezTo>
                <a:cubicBezTo>
                  <a:pt x="4027" y="19389"/>
                  <a:pt x="4012" y="19388"/>
                  <a:pt x="3938" y="19307"/>
                </a:cubicBezTo>
                <a:cubicBezTo>
                  <a:pt x="3853" y="19213"/>
                  <a:pt x="3753" y="19240"/>
                  <a:pt x="3619" y="19390"/>
                </a:cubicBezTo>
                <a:cubicBezTo>
                  <a:pt x="3575" y="19440"/>
                  <a:pt x="3509" y="19469"/>
                  <a:pt x="3478" y="19453"/>
                </a:cubicBezTo>
                <a:cubicBezTo>
                  <a:pt x="3448" y="19438"/>
                  <a:pt x="3369" y="19451"/>
                  <a:pt x="3301" y="19480"/>
                </a:cubicBezTo>
                <a:cubicBezTo>
                  <a:pt x="3162" y="19540"/>
                  <a:pt x="3130" y="19812"/>
                  <a:pt x="3241" y="19979"/>
                </a:cubicBezTo>
                <a:cubicBezTo>
                  <a:pt x="3295" y="20061"/>
                  <a:pt x="3243" y="20122"/>
                  <a:pt x="2889" y="20401"/>
                </a:cubicBezTo>
                <a:cubicBezTo>
                  <a:pt x="2493" y="20712"/>
                  <a:pt x="2178" y="20867"/>
                  <a:pt x="1948" y="20867"/>
                </a:cubicBezTo>
                <a:cubicBezTo>
                  <a:pt x="1779" y="20867"/>
                  <a:pt x="1620" y="21043"/>
                  <a:pt x="1663" y="21181"/>
                </a:cubicBezTo>
                <a:cubicBezTo>
                  <a:pt x="1704" y="21315"/>
                  <a:pt x="2028" y="21443"/>
                  <a:pt x="2500" y="21513"/>
                </a:cubicBezTo>
                <a:cubicBezTo>
                  <a:pt x="3081" y="21599"/>
                  <a:pt x="3818" y="21478"/>
                  <a:pt x="4171" y="21238"/>
                </a:cubicBezTo>
                <a:cubicBezTo>
                  <a:pt x="4340" y="21123"/>
                  <a:pt x="4393" y="21116"/>
                  <a:pt x="4716" y="21145"/>
                </a:cubicBezTo>
                <a:cubicBezTo>
                  <a:pt x="4992" y="21170"/>
                  <a:pt x="5172" y="21152"/>
                  <a:pt x="5505" y="21071"/>
                </a:cubicBezTo>
                <a:cubicBezTo>
                  <a:pt x="6163" y="20909"/>
                  <a:pt x="6257" y="20735"/>
                  <a:pt x="5950" y="20266"/>
                </a:cubicBezTo>
                <a:cubicBezTo>
                  <a:pt x="5854" y="20119"/>
                  <a:pt x="5728" y="19888"/>
                  <a:pt x="5669" y="19752"/>
                </a:cubicBezTo>
                <a:cubicBezTo>
                  <a:pt x="5609" y="19616"/>
                  <a:pt x="5534" y="19454"/>
                  <a:pt x="5498" y="19393"/>
                </a:cubicBezTo>
                <a:cubicBezTo>
                  <a:pt x="5445" y="19303"/>
                  <a:pt x="5497" y="19143"/>
                  <a:pt x="5791" y="18502"/>
                </a:cubicBezTo>
                <a:cubicBezTo>
                  <a:pt x="5988" y="18072"/>
                  <a:pt x="6282" y="17469"/>
                  <a:pt x="6443" y="17163"/>
                </a:cubicBezTo>
                <a:cubicBezTo>
                  <a:pt x="6604" y="16857"/>
                  <a:pt x="6768" y="16467"/>
                  <a:pt x="6806" y="16296"/>
                </a:cubicBezTo>
                <a:cubicBezTo>
                  <a:pt x="6876" y="15985"/>
                  <a:pt x="6841" y="15343"/>
                  <a:pt x="6747" y="15220"/>
                </a:cubicBezTo>
                <a:cubicBezTo>
                  <a:pt x="6668" y="15117"/>
                  <a:pt x="6776" y="14774"/>
                  <a:pt x="6928" y="14643"/>
                </a:cubicBezTo>
                <a:cubicBezTo>
                  <a:pt x="7006" y="14576"/>
                  <a:pt x="7444" y="14299"/>
                  <a:pt x="7903" y="14030"/>
                </a:cubicBezTo>
                <a:cubicBezTo>
                  <a:pt x="8362" y="13761"/>
                  <a:pt x="9040" y="13316"/>
                  <a:pt x="9408" y="13040"/>
                </a:cubicBezTo>
                <a:cubicBezTo>
                  <a:pt x="9775" y="12765"/>
                  <a:pt x="10094" y="12549"/>
                  <a:pt x="10119" y="12562"/>
                </a:cubicBezTo>
                <a:cubicBezTo>
                  <a:pt x="10144" y="12575"/>
                  <a:pt x="10241" y="12757"/>
                  <a:pt x="10334" y="12969"/>
                </a:cubicBezTo>
                <a:cubicBezTo>
                  <a:pt x="10769" y="13965"/>
                  <a:pt x="11791" y="15764"/>
                  <a:pt x="12016" y="15928"/>
                </a:cubicBezTo>
                <a:cubicBezTo>
                  <a:pt x="12198" y="16061"/>
                  <a:pt x="12566" y="16153"/>
                  <a:pt x="12921" y="16156"/>
                </a:cubicBezTo>
                <a:cubicBezTo>
                  <a:pt x="13343" y="16159"/>
                  <a:pt x="14643" y="16335"/>
                  <a:pt x="14762" y="16407"/>
                </a:cubicBezTo>
                <a:cubicBezTo>
                  <a:pt x="14796" y="16427"/>
                  <a:pt x="14935" y="16453"/>
                  <a:pt x="15070" y="16467"/>
                </a:cubicBezTo>
                <a:cubicBezTo>
                  <a:pt x="15799" y="16538"/>
                  <a:pt x="16905" y="16719"/>
                  <a:pt x="17282" y="16825"/>
                </a:cubicBezTo>
                <a:cubicBezTo>
                  <a:pt x="17727" y="16951"/>
                  <a:pt x="18276" y="17175"/>
                  <a:pt x="18542" y="17343"/>
                </a:cubicBezTo>
                <a:lnTo>
                  <a:pt x="18694" y="17441"/>
                </a:lnTo>
                <a:lnTo>
                  <a:pt x="18546" y="17567"/>
                </a:lnTo>
                <a:cubicBezTo>
                  <a:pt x="18408" y="17685"/>
                  <a:pt x="18403" y="17696"/>
                  <a:pt x="18513" y="17701"/>
                </a:cubicBezTo>
                <a:cubicBezTo>
                  <a:pt x="18578" y="17704"/>
                  <a:pt x="18676" y="17702"/>
                  <a:pt x="18728" y="17698"/>
                </a:cubicBezTo>
                <a:cubicBezTo>
                  <a:pt x="18779" y="17694"/>
                  <a:pt x="18904" y="17759"/>
                  <a:pt x="19002" y="17842"/>
                </a:cubicBezTo>
                <a:cubicBezTo>
                  <a:pt x="19100" y="17924"/>
                  <a:pt x="19207" y="17993"/>
                  <a:pt x="19243" y="17994"/>
                </a:cubicBezTo>
                <a:cubicBezTo>
                  <a:pt x="19279" y="17996"/>
                  <a:pt x="19501" y="18103"/>
                  <a:pt x="19736" y="18230"/>
                </a:cubicBezTo>
                <a:cubicBezTo>
                  <a:pt x="20074" y="18415"/>
                  <a:pt x="20201" y="18518"/>
                  <a:pt x="20340" y="18733"/>
                </a:cubicBezTo>
                <a:cubicBezTo>
                  <a:pt x="20578" y="19101"/>
                  <a:pt x="20616" y="19133"/>
                  <a:pt x="20844" y="19133"/>
                </a:cubicBezTo>
                <a:cubicBezTo>
                  <a:pt x="21103" y="19133"/>
                  <a:pt x="21220" y="19021"/>
                  <a:pt x="21336" y="18661"/>
                </a:cubicBezTo>
                <a:cubicBezTo>
                  <a:pt x="21535" y="18046"/>
                  <a:pt x="21393" y="17560"/>
                  <a:pt x="20910" y="17187"/>
                </a:cubicBezTo>
                <a:lnTo>
                  <a:pt x="20606" y="16951"/>
                </a:lnTo>
                <a:lnTo>
                  <a:pt x="20599" y="16592"/>
                </a:lnTo>
                <a:cubicBezTo>
                  <a:pt x="20594" y="16305"/>
                  <a:pt x="20560" y="16179"/>
                  <a:pt x="20428" y="15973"/>
                </a:cubicBezTo>
                <a:cubicBezTo>
                  <a:pt x="20251" y="15696"/>
                  <a:pt x="20120" y="15612"/>
                  <a:pt x="19865" y="15612"/>
                </a:cubicBezTo>
                <a:cubicBezTo>
                  <a:pt x="19713" y="15612"/>
                  <a:pt x="19608" y="15648"/>
                  <a:pt x="18983" y="15931"/>
                </a:cubicBezTo>
                <a:cubicBezTo>
                  <a:pt x="18466" y="16166"/>
                  <a:pt x="18364" y="16173"/>
                  <a:pt x="17890" y="16015"/>
                </a:cubicBezTo>
                <a:cubicBezTo>
                  <a:pt x="17655" y="15937"/>
                  <a:pt x="17408" y="15849"/>
                  <a:pt x="17342" y="15818"/>
                </a:cubicBezTo>
                <a:cubicBezTo>
                  <a:pt x="17275" y="15786"/>
                  <a:pt x="16917" y="15648"/>
                  <a:pt x="16545" y="15513"/>
                </a:cubicBezTo>
                <a:cubicBezTo>
                  <a:pt x="16167" y="15376"/>
                  <a:pt x="15859" y="15236"/>
                  <a:pt x="15848" y="15193"/>
                </a:cubicBezTo>
                <a:cubicBezTo>
                  <a:pt x="15837" y="15151"/>
                  <a:pt x="15753" y="15104"/>
                  <a:pt x="15663" y="15088"/>
                </a:cubicBezTo>
                <a:cubicBezTo>
                  <a:pt x="15364" y="15038"/>
                  <a:pt x="15315" y="15025"/>
                  <a:pt x="14937" y="14897"/>
                </a:cubicBezTo>
                <a:cubicBezTo>
                  <a:pt x="14678" y="14810"/>
                  <a:pt x="14393" y="14761"/>
                  <a:pt x="14018" y="14739"/>
                </a:cubicBezTo>
                <a:cubicBezTo>
                  <a:pt x="13593" y="14714"/>
                  <a:pt x="13442" y="14685"/>
                  <a:pt x="13336" y="14607"/>
                </a:cubicBezTo>
                <a:cubicBezTo>
                  <a:pt x="13261" y="14552"/>
                  <a:pt x="13212" y="14491"/>
                  <a:pt x="13228" y="14469"/>
                </a:cubicBezTo>
                <a:cubicBezTo>
                  <a:pt x="13245" y="14448"/>
                  <a:pt x="13233" y="14416"/>
                  <a:pt x="13202" y="14401"/>
                </a:cubicBezTo>
                <a:cubicBezTo>
                  <a:pt x="13172" y="14386"/>
                  <a:pt x="13144" y="14175"/>
                  <a:pt x="13139" y="13931"/>
                </a:cubicBezTo>
                <a:cubicBezTo>
                  <a:pt x="13132" y="13538"/>
                  <a:pt x="13066" y="13186"/>
                  <a:pt x="12735" y="11743"/>
                </a:cubicBezTo>
                <a:cubicBezTo>
                  <a:pt x="12689" y="11538"/>
                  <a:pt x="12650" y="11211"/>
                  <a:pt x="12650" y="11014"/>
                </a:cubicBezTo>
                <a:cubicBezTo>
                  <a:pt x="12651" y="10589"/>
                  <a:pt x="12604" y="10324"/>
                  <a:pt x="12472" y="9985"/>
                </a:cubicBezTo>
                <a:cubicBezTo>
                  <a:pt x="12300" y="9543"/>
                  <a:pt x="12165" y="9381"/>
                  <a:pt x="11446" y="8798"/>
                </a:cubicBezTo>
                <a:cubicBezTo>
                  <a:pt x="10913" y="8366"/>
                  <a:pt x="10734" y="8191"/>
                  <a:pt x="10734" y="8096"/>
                </a:cubicBezTo>
                <a:cubicBezTo>
                  <a:pt x="10734" y="8026"/>
                  <a:pt x="10667" y="7888"/>
                  <a:pt x="10582" y="7788"/>
                </a:cubicBezTo>
                <a:cubicBezTo>
                  <a:pt x="10498" y="7687"/>
                  <a:pt x="10430" y="7573"/>
                  <a:pt x="10430" y="7531"/>
                </a:cubicBezTo>
                <a:cubicBezTo>
                  <a:pt x="10430" y="7488"/>
                  <a:pt x="10385" y="7399"/>
                  <a:pt x="10330" y="7336"/>
                </a:cubicBezTo>
                <a:cubicBezTo>
                  <a:pt x="10253" y="7247"/>
                  <a:pt x="10236" y="7160"/>
                  <a:pt x="10267" y="6936"/>
                </a:cubicBezTo>
                <a:cubicBezTo>
                  <a:pt x="10296" y="6732"/>
                  <a:pt x="10286" y="6599"/>
                  <a:pt x="10223" y="6481"/>
                </a:cubicBezTo>
                <a:cubicBezTo>
                  <a:pt x="10174" y="6390"/>
                  <a:pt x="10102" y="6124"/>
                  <a:pt x="10064" y="5892"/>
                </a:cubicBezTo>
                <a:cubicBezTo>
                  <a:pt x="10025" y="5661"/>
                  <a:pt x="9910" y="5267"/>
                  <a:pt x="9808" y="5016"/>
                </a:cubicBezTo>
                <a:cubicBezTo>
                  <a:pt x="9706" y="4765"/>
                  <a:pt x="9630" y="4484"/>
                  <a:pt x="9641" y="4395"/>
                </a:cubicBezTo>
                <a:lnTo>
                  <a:pt x="9660" y="4233"/>
                </a:lnTo>
                <a:lnTo>
                  <a:pt x="10579" y="4218"/>
                </a:lnTo>
                <a:lnTo>
                  <a:pt x="11498" y="4203"/>
                </a:lnTo>
                <a:lnTo>
                  <a:pt x="11764" y="4415"/>
                </a:lnTo>
                <a:cubicBezTo>
                  <a:pt x="12139" y="4712"/>
                  <a:pt x="12869" y="5550"/>
                  <a:pt x="13080" y="5925"/>
                </a:cubicBezTo>
                <a:cubicBezTo>
                  <a:pt x="13177" y="6098"/>
                  <a:pt x="13315" y="6384"/>
                  <a:pt x="13388" y="6562"/>
                </a:cubicBezTo>
                <a:cubicBezTo>
                  <a:pt x="13517" y="6881"/>
                  <a:pt x="13517" y="6891"/>
                  <a:pt x="13406" y="7097"/>
                </a:cubicBezTo>
                <a:cubicBezTo>
                  <a:pt x="13344" y="7213"/>
                  <a:pt x="13240" y="7368"/>
                  <a:pt x="13176" y="7444"/>
                </a:cubicBezTo>
                <a:cubicBezTo>
                  <a:pt x="13080" y="7559"/>
                  <a:pt x="13072" y="7608"/>
                  <a:pt x="13128" y="7737"/>
                </a:cubicBezTo>
                <a:cubicBezTo>
                  <a:pt x="13165" y="7822"/>
                  <a:pt x="13195" y="7938"/>
                  <a:pt x="13195" y="7994"/>
                </a:cubicBezTo>
                <a:cubicBezTo>
                  <a:pt x="13195" y="8094"/>
                  <a:pt x="13475" y="8374"/>
                  <a:pt x="13577" y="8374"/>
                </a:cubicBezTo>
                <a:cubicBezTo>
                  <a:pt x="13605" y="8374"/>
                  <a:pt x="13620" y="8311"/>
                  <a:pt x="13610" y="8236"/>
                </a:cubicBezTo>
                <a:cubicBezTo>
                  <a:pt x="13595" y="8122"/>
                  <a:pt x="13615" y="8101"/>
                  <a:pt x="13725" y="8114"/>
                </a:cubicBezTo>
                <a:cubicBezTo>
                  <a:pt x="13799" y="8122"/>
                  <a:pt x="13871" y="8094"/>
                  <a:pt x="13892" y="8051"/>
                </a:cubicBezTo>
                <a:cubicBezTo>
                  <a:pt x="13912" y="8009"/>
                  <a:pt x="13967" y="7976"/>
                  <a:pt x="14014" y="7976"/>
                </a:cubicBezTo>
                <a:cubicBezTo>
                  <a:pt x="14060" y="7976"/>
                  <a:pt x="14185" y="7941"/>
                  <a:pt x="14292" y="7898"/>
                </a:cubicBezTo>
                <a:cubicBezTo>
                  <a:pt x="14442" y="7838"/>
                  <a:pt x="14484" y="7787"/>
                  <a:pt x="14484" y="7677"/>
                </a:cubicBezTo>
                <a:cubicBezTo>
                  <a:pt x="14484" y="7599"/>
                  <a:pt x="14511" y="7524"/>
                  <a:pt x="14540" y="7510"/>
                </a:cubicBezTo>
                <a:cubicBezTo>
                  <a:pt x="14600" y="7480"/>
                  <a:pt x="14556" y="7235"/>
                  <a:pt x="14477" y="7154"/>
                </a:cubicBezTo>
                <a:cubicBezTo>
                  <a:pt x="14449" y="7125"/>
                  <a:pt x="14411" y="6955"/>
                  <a:pt x="14392" y="6777"/>
                </a:cubicBezTo>
                <a:cubicBezTo>
                  <a:pt x="14364" y="6521"/>
                  <a:pt x="14375" y="6442"/>
                  <a:pt x="14451" y="6392"/>
                </a:cubicBezTo>
                <a:cubicBezTo>
                  <a:pt x="14504" y="6356"/>
                  <a:pt x="14547" y="6284"/>
                  <a:pt x="14547" y="6233"/>
                </a:cubicBezTo>
                <a:cubicBezTo>
                  <a:pt x="14547" y="6164"/>
                  <a:pt x="14502" y="6140"/>
                  <a:pt x="14370" y="6140"/>
                </a:cubicBezTo>
                <a:cubicBezTo>
                  <a:pt x="14272" y="6140"/>
                  <a:pt x="14166" y="6115"/>
                  <a:pt x="14132" y="6081"/>
                </a:cubicBezTo>
                <a:cubicBezTo>
                  <a:pt x="14099" y="6047"/>
                  <a:pt x="13924" y="5706"/>
                  <a:pt x="13747" y="5324"/>
                </a:cubicBezTo>
                <a:cubicBezTo>
                  <a:pt x="13395" y="4565"/>
                  <a:pt x="13192" y="4242"/>
                  <a:pt x="12776" y="3779"/>
                </a:cubicBezTo>
                <a:lnTo>
                  <a:pt x="12506" y="3474"/>
                </a:lnTo>
                <a:lnTo>
                  <a:pt x="11727" y="3324"/>
                </a:lnTo>
                <a:cubicBezTo>
                  <a:pt x="10841" y="3153"/>
                  <a:pt x="10566" y="3121"/>
                  <a:pt x="9986" y="3112"/>
                </a:cubicBezTo>
                <a:cubicBezTo>
                  <a:pt x="9758" y="3109"/>
                  <a:pt x="9543" y="3080"/>
                  <a:pt x="9511" y="3049"/>
                </a:cubicBezTo>
                <a:cubicBezTo>
                  <a:pt x="9480" y="3019"/>
                  <a:pt x="9430" y="2728"/>
                  <a:pt x="9396" y="2403"/>
                </a:cubicBezTo>
                <a:cubicBezTo>
                  <a:pt x="9328" y="1746"/>
                  <a:pt x="9245" y="1603"/>
                  <a:pt x="8900" y="1510"/>
                </a:cubicBezTo>
                <a:cubicBezTo>
                  <a:pt x="8790" y="1480"/>
                  <a:pt x="8679" y="1423"/>
                  <a:pt x="8652" y="1387"/>
                </a:cubicBezTo>
                <a:cubicBezTo>
                  <a:pt x="8624" y="1351"/>
                  <a:pt x="8538" y="1296"/>
                  <a:pt x="8459" y="1264"/>
                </a:cubicBezTo>
                <a:cubicBezTo>
                  <a:pt x="8376" y="1231"/>
                  <a:pt x="8299" y="1144"/>
                  <a:pt x="8277" y="1058"/>
                </a:cubicBezTo>
                <a:cubicBezTo>
                  <a:pt x="8228" y="866"/>
                  <a:pt x="8059" y="607"/>
                  <a:pt x="7840" y="383"/>
                </a:cubicBezTo>
                <a:cubicBezTo>
                  <a:pt x="7744" y="284"/>
                  <a:pt x="7684" y="191"/>
                  <a:pt x="7703" y="176"/>
                </a:cubicBezTo>
                <a:cubicBezTo>
                  <a:pt x="7722" y="161"/>
                  <a:pt x="7671" y="116"/>
                  <a:pt x="7592" y="75"/>
                </a:cubicBezTo>
                <a:cubicBezTo>
                  <a:pt x="7497" y="25"/>
                  <a:pt x="7134" y="1"/>
                  <a:pt x="672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5572080" y="659987"/>
            <a:ext cx="284189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Definitions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There are a number of factors that can determine what we do with </a:t>
            </a:r>
            <a:r>
              <a:rPr b="1" dirty="0">
                <a:solidFill>
                  <a:srgbClr val="FF2D7F"/>
                </a:solidFill>
              </a:rPr>
              <a:t>our leisure time</a:t>
            </a:r>
            <a:r>
              <a:rPr dirty="0"/>
              <a:t>.</a:t>
            </a:r>
          </a:p>
          <a:p>
            <a:pPr marL="995679" lvl="1" indent="-411479"/>
            <a:r>
              <a:rPr b="1" dirty="0">
                <a:solidFill>
                  <a:srgbClr val="FF2D7F"/>
                </a:solidFill>
              </a:rPr>
              <a:t>Age</a:t>
            </a:r>
            <a:r>
              <a:rPr dirty="0"/>
              <a:t>.</a:t>
            </a:r>
          </a:p>
          <a:p>
            <a:pPr marL="995679" lvl="1" indent="-411479"/>
            <a:r>
              <a:rPr b="1" dirty="0">
                <a:solidFill>
                  <a:srgbClr val="FF2D7F"/>
                </a:solidFill>
              </a:rPr>
              <a:t>Interests</a:t>
            </a:r>
            <a:r>
              <a:rPr dirty="0"/>
              <a:t>.</a:t>
            </a:r>
          </a:p>
          <a:p>
            <a:pPr marL="995679" lvl="1" indent="-411479"/>
            <a:r>
              <a:rPr b="1" dirty="0">
                <a:solidFill>
                  <a:srgbClr val="FF2D7F"/>
                </a:solidFill>
              </a:rPr>
              <a:t>Facilities and 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availability</a:t>
            </a:r>
            <a:r>
              <a:rPr dirty="0"/>
              <a:t>.</a:t>
            </a:r>
          </a:p>
          <a:p>
            <a:pPr marL="995679" lvl="1" indent="-411479"/>
            <a:r>
              <a:rPr b="1" dirty="0">
                <a:solidFill>
                  <a:srgbClr val="FF2D7F"/>
                </a:solidFill>
              </a:rPr>
              <a:t>Living location</a:t>
            </a:r>
            <a:r>
              <a:rPr dirty="0"/>
              <a:t>.</a:t>
            </a:r>
          </a:p>
          <a:p>
            <a:pPr marL="995679" lvl="1" indent="-411479"/>
            <a:r>
              <a:rPr b="1" dirty="0">
                <a:solidFill>
                  <a:srgbClr val="FF2D7F"/>
                </a:solidFill>
              </a:rPr>
              <a:t>Social circumstances</a:t>
            </a:r>
            <a:r>
              <a:rPr dirty="0"/>
              <a:t>.</a:t>
            </a:r>
          </a:p>
        </p:txBody>
      </p:sp>
      <p:pic>
        <p:nvPicPr>
          <p:cNvPr id="123" name="Skiing - friends.jpg"/>
          <p:cNvPicPr>
            <a:picLocks noChangeAspect="1"/>
          </p:cNvPicPr>
          <p:nvPr/>
        </p:nvPicPr>
        <p:blipFill>
          <a:blip r:embed="rId2"/>
          <a:srcRect l="9946" t="10384" r="12227" b="10383"/>
          <a:stretch>
            <a:fillRect/>
          </a:stretch>
        </p:blipFill>
        <p:spPr>
          <a:xfrm>
            <a:off x="7074190" y="3608474"/>
            <a:ext cx="4978401" cy="3373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7" y="0"/>
                </a:moveTo>
                <a:cubicBezTo>
                  <a:pt x="370" y="0"/>
                  <a:pt x="0" y="546"/>
                  <a:pt x="0" y="1220"/>
                </a:cubicBezTo>
                <a:lnTo>
                  <a:pt x="0" y="7380"/>
                </a:lnTo>
                <a:cubicBezTo>
                  <a:pt x="20" y="7380"/>
                  <a:pt x="26" y="7376"/>
                  <a:pt x="48" y="7375"/>
                </a:cubicBezTo>
                <a:cubicBezTo>
                  <a:pt x="261" y="7369"/>
                  <a:pt x="387" y="7350"/>
                  <a:pt x="460" y="7309"/>
                </a:cubicBezTo>
                <a:cubicBezTo>
                  <a:pt x="611" y="7225"/>
                  <a:pt x="784" y="7232"/>
                  <a:pt x="871" y="7327"/>
                </a:cubicBezTo>
                <a:cubicBezTo>
                  <a:pt x="922" y="7383"/>
                  <a:pt x="1008" y="7416"/>
                  <a:pt x="1183" y="7449"/>
                </a:cubicBezTo>
                <a:cubicBezTo>
                  <a:pt x="1527" y="7515"/>
                  <a:pt x="1529" y="7518"/>
                  <a:pt x="1508" y="7835"/>
                </a:cubicBezTo>
                <a:cubicBezTo>
                  <a:pt x="1490" y="8131"/>
                  <a:pt x="1494" y="8139"/>
                  <a:pt x="1660" y="8156"/>
                </a:cubicBezTo>
                <a:cubicBezTo>
                  <a:pt x="1772" y="8167"/>
                  <a:pt x="1911" y="8199"/>
                  <a:pt x="1975" y="8229"/>
                </a:cubicBezTo>
                <a:cubicBezTo>
                  <a:pt x="2002" y="8242"/>
                  <a:pt x="2001" y="8257"/>
                  <a:pt x="1968" y="8311"/>
                </a:cubicBezTo>
                <a:cubicBezTo>
                  <a:pt x="1922" y="8386"/>
                  <a:pt x="1911" y="8391"/>
                  <a:pt x="1100" y="8511"/>
                </a:cubicBezTo>
                <a:cubicBezTo>
                  <a:pt x="770" y="8561"/>
                  <a:pt x="407" y="8614"/>
                  <a:pt x="294" y="8633"/>
                </a:cubicBezTo>
                <a:cubicBezTo>
                  <a:pt x="274" y="8637"/>
                  <a:pt x="57" y="8638"/>
                  <a:pt x="0" y="8641"/>
                </a:cubicBezTo>
                <a:lnTo>
                  <a:pt x="0" y="9165"/>
                </a:lnTo>
                <a:cubicBezTo>
                  <a:pt x="320" y="9145"/>
                  <a:pt x="665" y="9126"/>
                  <a:pt x="1076" y="9114"/>
                </a:cubicBezTo>
                <a:cubicBezTo>
                  <a:pt x="1406" y="9104"/>
                  <a:pt x="1842" y="9088"/>
                  <a:pt x="2044" y="9078"/>
                </a:cubicBezTo>
                <a:cubicBezTo>
                  <a:pt x="2350" y="9063"/>
                  <a:pt x="2413" y="9068"/>
                  <a:pt x="2424" y="9111"/>
                </a:cubicBezTo>
                <a:cubicBezTo>
                  <a:pt x="2432" y="9139"/>
                  <a:pt x="2471" y="9178"/>
                  <a:pt x="2509" y="9198"/>
                </a:cubicBezTo>
                <a:cubicBezTo>
                  <a:pt x="2547" y="9217"/>
                  <a:pt x="2601" y="9285"/>
                  <a:pt x="2628" y="9350"/>
                </a:cubicBezTo>
                <a:lnTo>
                  <a:pt x="2676" y="9470"/>
                </a:lnTo>
                <a:lnTo>
                  <a:pt x="2626" y="9523"/>
                </a:lnTo>
                <a:cubicBezTo>
                  <a:pt x="2599" y="9552"/>
                  <a:pt x="2530" y="9644"/>
                  <a:pt x="2474" y="9729"/>
                </a:cubicBezTo>
                <a:cubicBezTo>
                  <a:pt x="2419" y="9814"/>
                  <a:pt x="2336" y="9912"/>
                  <a:pt x="2290" y="9947"/>
                </a:cubicBezTo>
                <a:cubicBezTo>
                  <a:pt x="2168" y="10040"/>
                  <a:pt x="2114" y="10283"/>
                  <a:pt x="2144" y="10598"/>
                </a:cubicBezTo>
                <a:cubicBezTo>
                  <a:pt x="2169" y="10865"/>
                  <a:pt x="2187" y="10921"/>
                  <a:pt x="2288" y="11063"/>
                </a:cubicBezTo>
                <a:cubicBezTo>
                  <a:pt x="2331" y="11123"/>
                  <a:pt x="2363" y="11204"/>
                  <a:pt x="2363" y="11254"/>
                </a:cubicBezTo>
                <a:cubicBezTo>
                  <a:pt x="2362" y="11344"/>
                  <a:pt x="2447" y="11546"/>
                  <a:pt x="2485" y="11546"/>
                </a:cubicBezTo>
                <a:cubicBezTo>
                  <a:pt x="2497" y="11546"/>
                  <a:pt x="2507" y="11499"/>
                  <a:pt x="2507" y="11442"/>
                </a:cubicBezTo>
                <a:cubicBezTo>
                  <a:pt x="2507" y="11384"/>
                  <a:pt x="2516" y="11328"/>
                  <a:pt x="2528" y="11317"/>
                </a:cubicBezTo>
                <a:cubicBezTo>
                  <a:pt x="2556" y="11292"/>
                  <a:pt x="2617" y="11396"/>
                  <a:pt x="2657" y="11538"/>
                </a:cubicBezTo>
                <a:cubicBezTo>
                  <a:pt x="2675" y="11602"/>
                  <a:pt x="2724" y="11683"/>
                  <a:pt x="2764" y="11716"/>
                </a:cubicBezTo>
                <a:cubicBezTo>
                  <a:pt x="2886" y="11817"/>
                  <a:pt x="3068" y="11995"/>
                  <a:pt x="3148" y="12092"/>
                </a:cubicBezTo>
                <a:cubicBezTo>
                  <a:pt x="3189" y="12143"/>
                  <a:pt x="3233" y="12184"/>
                  <a:pt x="3246" y="12184"/>
                </a:cubicBezTo>
                <a:cubicBezTo>
                  <a:pt x="3258" y="12184"/>
                  <a:pt x="3291" y="12222"/>
                  <a:pt x="3320" y="12268"/>
                </a:cubicBezTo>
                <a:cubicBezTo>
                  <a:pt x="3368" y="12344"/>
                  <a:pt x="3371" y="12354"/>
                  <a:pt x="3335" y="12397"/>
                </a:cubicBezTo>
                <a:cubicBezTo>
                  <a:pt x="3313" y="12424"/>
                  <a:pt x="3201" y="12457"/>
                  <a:pt x="3075" y="12471"/>
                </a:cubicBezTo>
                <a:cubicBezTo>
                  <a:pt x="2868" y="12494"/>
                  <a:pt x="2642" y="12569"/>
                  <a:pt x="2548" y="12646"/>
                </a:cubicBezTo>
                <a:cubicBezTo>
                  <a:pt x="2487" y="12697"/>
                  <a:pt x="2364" y="12689"/>
                  <a:pt x="2216" y="12624"/>
                </a:cubicBezTo>
                <a:cubicBezTo>
                  <a:pt x="2110" y="12577"/>
                  <a:pt x="2027" y="12569"/>
                  <a:pt x="1774" y="12588"/>
                </a:cubicBezTo>
                <a:cubicBezTo>
                  <a:pt x="1602" y="12601"/>
                  <a:pt x="1417" y="12626"/>
                  <a:pt x="1364" y="12641"/>
                </a:cubicBezTo>
                <a:cubicBezTo>
                  <a:pt x="1297" y="12661"/>
                  <a:pt x="1222" y="12649"/>
                  <a:pt x="1112" y="12606"/>
                </a:cubicBezTo>
                <a:cubicBezTo>
                  <a:pt x="588" y="12398"/>
                  <a:pt x="487" y="12353"/>
                  <a:pt x="0" y="12158"/>
                </a:cubicBezTo>
                <a:lnTo>
                  <a:pt x="0" y="20380"/>
                </a:lnTo>
                <a:cubicBezTo>
                  <a:pt x="0" y="20758"/>
                  <a:pt x="120" y="21092"/>
                  <a:pt x="303" y="21315"/>
                </a:cubicBezTo>
                <a:cubicBezTo>
                  <a:pt x="327" y="21293"/>
                  <a:pt x="353" y="21275"/>
                  <a:pt x="370" y="21254"/>
                </a:cubicBezTo>
                <a:cubicBezTo>
                  <a:pt x="410" y="21205"/>
                  <a:pt x="465" y="21165"/>
                  <a:pt x="494" y="21165"/>
                </a:cubicBezTo>
                <a:cubicBezTo>
                  <a:pt x="523" y="21165"/>
                  <a:pt x="604" y="21109"/>
                  <a:pt x="673" y="21041"/>
                </a:cubicBezTo>
                <a:cubicBezTo>
                  <a:pt x="781" y="20934"/>
                  <a:pt x="811" y="20918"/>
                  <a:pt x="890" y="20937"/>
                </a:cubicBezTo>
                <a:cubicBezTo>
                  <a:pt x="987" y="20960"/>
                  <a:pt x="970" y="20972"/>
                  <a:pt x="1384" y="20578"/>
                </a:cubicBezTo>
                <a:cubicBezTo>
                  <a:pt x="1446" y="20520"/>
                  <a:pt x="1591" y="20393"/>
                  <a:pt x="1706" y="20296"/>
                </a:cubicBezTo>
                <a:cubicBezTo>
                  <a:pt x="1887" y="20145"/>
                  <a:pt x="1974" y="20033"/>
                  <a:pt x="2311" y="19524"/>
                </a:cubicBezTo>
                <a:cubicBezTo>
                  <a:pt x="2676" y="18971"/>
                  <a:pt x="2712" y="18929"/>
                  <a:pt x="2793" y="18929"/>
                </a:cubicBezTo>
                <a:cubicBezTo>
                  <a:pt x="2950" y="18928"/>
                  <a:pt x="3131" y="18831"/>
                  <a:pt x="3272" y="18675"/>
                </a:cubicBezTo>
                <a:cubicBezTo>
                  <a:pt x="3520" y="18399"/>
                  <a:pt x="3782" y="18071"/>
                  <a:pt x="3807" y="18001"/>
                </a:cubicBezTo>
                <a:cubicBezTo>
                  <a:pt x="3821" y="17964"/>
                  <a:pt x="3840" y="17942"/>
                  <a:pt x="3852" y="17953"/>
                </a:cubicBezTo>
                <a:cubicBezTo>
                  <a:pt x="3864" y="17964"/>
                  <a:pt x="3881" y="17954"/>
                  <a:pt x="3890" y="17933"/>
                </a:cubicBezTo>
                <a:cubicBezTo>
                  <a:pt x="3905" y="17897"/>
                  <a:pt x="3986" y="17840"/>
                  <a:pt x="4029" y="17834"/>
                </a:cubicBezTo>
                <a:cubicBezTo>
                  <a:pt x="4040" y="17832"/>
                  <a:pt x="4076" y="17809"/>
                  <a:pt x="4112" y="17780"/>
                </a:cubicBezTo>
                <a:cubicBezTo>
                  <a:pt x="4333" y="17607"/>
                  <a:pt x="4592" y="17491"/>
                  <a:pt x="4637" y="17546"/>
                </a:cubicBezTo>
                <a:cubicBezTo>
                  <a:pt x="4659" y="17573"/>
                  <a:pt x="4643" y="17642"/>
                  <a:pt x="4573" y="17828"/>
                </a:cubicBezTo>
                <a:cubicBezTo>
                  <a:pt x="4523" y="17964"/>
                  <a:pt x="4487" y="18078"/>
                  <a:pt x="4493" y="18078"/>
                </a:cubicBezTo>
                <a:cubicBezTo>
                  <a:pt x="4498" y="18078"/>
                  <a:pt x="4486" y="18126"/>
                  <a:pt x="4465" y="18187"/>
                </a:cubicBezTo>
                <a:cubicBezTo>
                  <a:pt x="4440" y="18258"/>
                  <a:pt x="4432" y="18340"/>
                  <a:pt x="4441" y="18410"/>
                </a:cubicBezTo>
                <a:cubicBezTo>
                  <a:pt x="4449" y="18471"/>
                  <a:pt x="4460" y="18600"/>
                  <a:pt x="4467" y="18698"/>
                </a:cubicBezTo>
                <a:cubicBezTo>
                  <a:pt x="4473" y="18795"/>
                  <a:pt x="4488" y="18900"/>
                  <a:pt x="4496" y="18929"/>
                </a:cubicBezTo>
                <a:cubicBezTo>
                  <a:pt x="4504" y="18958"/>
                  <a:pt x="4513" y="19003"/>
                  <a:pt x="4517" y="19031"/>
                </a:cubicBezTo>
                <a:cubicBezTo>
                  <a:pt x="4520" y="19058"/>
                  <a:pt x="4546" y="19126"/>
                  <a:pt x="4573" y="19181"/>
                </a:cubicBezTo>
                <a:cubicBezTo>
                  <a:pt x="4601" y="19235"/>
                  <a:pt x="4623" y="19285"/>
                  <a:pt x="4623" y="19292"/>
                </a:cubicBezTo>
                <a:cubicBezTo>
                  <a:pt x="4623" y="19306"/>
                  <a:pt x="4051" y="20087"/>
                  <a:pt x="3613" y="20670"/>
                </a:cubicBezTo>
                <a:cubicBezTo>
                  <a:pt x="3505" y="20813"/>
                  <a:pt x="3182" y="21225"/>
                  <a:pt x="2889" y="21600"/>
                </a:cubicBezTo>
                <a:lnTo>
                  <a:pt x="3676" y="21600"/>
                </a:lnTo>
                <a:cubicBezTo>
                  <a:pt x="4081" y="21034"/>
                  <a:pt x="4413" y="20571"/>
                  <a:pt x="4806" y="20019"/>
                </a:cubicBezTo>
                <a:cubicBezTo>
                  <a:pt x="4997" y="19751"/>
                  <a:pt x="5194" y="19507"/>
                  <a:pt x="5242" y="19478"/>
                </a:cubicBezTo>
                <a:cubicBezTo>
                  <a:pt x="5327" y="19425"/>
                  <a:pt x="5329" y="19427"/>
                  <a:pt x="5534" y="19595"/>
                </a:cubicBezTo>
                <a:lnTo>
                  <a:pt x="5741" y="19763"/>
                </a:lnTo>
                <a:lnTo>
                  <a:pt x="6054" y="19763"/>
                </a:lnTo>
                <a:lnTo>
                  <a:pt x="6369" y="19763"/>
                </a:lnTo>
                <a:lnTo>
                  <a:pt x="6509" y="19638"/>
                </a:lnTo>
                <a:cubicBezTo>
                  <a:pt x="6650" y="19513"/>
                  <a:pt x="7025" y="19001"/>
                  <a:pt x="7115" y="18807"/>
                </a:cubicBezTo>
                <a:cubicBezTo>
                  <a:pt x="7144" y="18744"/>
                  <a:pt x="7174" y="18712"/>
                  <a:pt x="7191" y="18728"/>
                </a:cubicBezTo>
                <a:cubicBezTo>
                  <a:pt x="7231" y="18765"/>
                  <a:pt x="6976" y="19476"/>
                  <a:pt x="6857" y="19658"/>
                </a:cubicBezTo>
                <a:cubicBezTo>
                  <a:pt x="6770" y="19791"/>
                  <a:pt x="6733" y="19882"/>
                  <a:pt x="6786" y="19834"/>
                </a:cubicBezTo>
                <a:cubicBezTo>
                  <a:pt x="6849" y="19776"/>
                  <a:pt x="6824" y="19909"/>
                  <a:pt x="6717" y="20192"/>
                </a:cubicBezTo>
                <a:cubicBezTo>
                  <a:pt x="6586" y="20539"/>
                  <a:pt x="6416" y="21121"/>
                  <a:pt x="6292" y="21600"/>
                </a:cubicBezTo>
                <a:lnTo>
                  <a:pt x="19375" y="21600"/>
                </a:lnTo>
                <a:cubicBezTo>
                  <a:pt x="19473" y="21500"/>
                  <a:pt x="19553" y="21368"/>
                  <a:pt x="19590" y="21219"/>
                </a:cubicBezTo>
                <a:cubicBezTo>
                  <a:pt x="19625" y="21082"/>
                  <a:pt x="19635" y="21014"/>
                  <a:pt x="19706" y="20543"/>
                </a:cubicBezTo>
                <a:cubicBezTo>
                  <a:pt x="19749" y="20257"/>
                  <a:pt x="19741" y="19984"/>
                  <a:pt x="19682" y="19727"/>
                </a:cubicBezTo>
                <a:cubicBezTo>
                  <a:pt x="19655" y="19610"/>
                  <a:pt x="19642" y="19502"/>
                  <a:pt x="19652" y="19485"/>
                </a:cubicBezTo>
                <a:cubicBezTo>
                  <a:pt x="19663" y="19469"/>
                  <a:pt x="19783" y="19522"/>
                  <a:pt x="19918" y="19605"/>
                </a:cubicBezTo>
                <a:lnTo>
                  <a:pt x="20162" y="19757"/>
                </a:lnTo>
                <a:lnTo>
                  <a:pt x="20391" y="19714"/>
                </a:lnTo>
                <a:lnTo>
                  <a:pt x="20620" y="19674"/>
                </a:lnTo>
                <a:lnTo>
                  <a:pt x="20937" y="20009"/>
                </a:lnTo>
                <a:cubicBezTo>
                  <a:pt x="21100" y="20182"/>
                  <a:pt x="21372" y="20476"/>
                  <a:pt x="21569" y="20690"/>
                </a:cubicBezTo>
                <a:cubicBezTo>
                  <a:pt x="21587" y="20591"/>
                  <a:pt x="21600" y="20488"/>
                  <a:pt x="21600" y="20380"/>
                </a:cubicBezTo>
                <a:lnTo>
                  <a:pt x="21600" y="19803"/>
                </a:lnTo>
                <a:cubicBezTo>
                  <a:pt x="21483" y="19685"/>
                  <a:pt x="21117" y="19324"/>
                  <a:pt x="21109" y="19313"/>
                </a:cubicBezTo>
                <a:cubicBezTo>
                  <a:pt x="21061" y="19243"/>
                  <a:pt x="21061" y="19245"/>
                  <a:pt x="21145" y="19137"/>
                </a:cubicBezTo>
                <a:cubicBezTo>
                  <a:pt x="21328" y="18902"/>
                  <a:pt x="21362" y="18849"/>
                  <a:pt x="21362" y="18804"/>
                </a:cubicBezTo>
                <a:cubicBezTo>
                  <a:pt x="21362" y="18779"/>
                  <a:pt x="21379" y="18739"/>
                  <a:pt x="21400" y="18713"/>
                </a:cubicBezTo>
                <a:cubicBezTo>
                  <a:pt x="21421" y="18687"/>
                  <a:pt x="21470" y="18575"/>
                  <a:pt x="21509" y="18461"/>
                </a:cubicBezTo>
                <a:cubicBezTo>
                  <a:pt x="21554" y="18329"/>
                  <a:pt x="21578" y="18276"/>
                  <a:pt x="21600" y="18266"/>
                </a:cubicBezTo>
                <a:lnTo>
                  <a:pt x="21600" y="1220"/>
                </a:lnTo>
                <a:cubicBezTo>
                  <a:pt x="21600" y="546"/>
                  <a:pt x="21230" y="0"/>
                  <a:pt x="20773" y="0"/>
                </a:cubicBezTo>
                <a:lnTo>
                  <a:pt x="18459" y="0"/>
                </a:lnTo>
                <a:cubicBezTo>
                  <a:pt x="18438" y="14"/>
                  <a:pt x="18406" y="28"/>
                  <a:pt x="18395" y="41"/>
                </a:cubicBezTo>
                <a:cubicBezTo>
                  <a:pt x="18371" y="72"/>
                  <a:pt x="18331" y="161"/>
                  <a:pt x="18308" y="239"/>
                </a:cubicBezTo>
                <a:cubicBezTo>
                  <a:pt x="18257" y="411"/>
                  <a:pt x="18179" y="522"/>
                  <a:pt x="18129" y="493"/>
                </a:cubicBezTo>
                <a:cubicBezTo>
                  <a:pt x="18098" y="476"/>
                  <a:pt x="18110" y="427"/>
                  <a:pt x="18197" y="226"/>
                </a:cubicBezTo>
                <a:cubicBezTo>
                  <a:pt x="18234" y="143"/>
                  <a:pt x="18258" y="74"/>
                  <a:pt x="18287" y="0"/>
                </a:cubicBezTo>
                <a:lnTo>
                  <a:pt x="3325" y="0"/>
                </a:lnTo>
                <a:cubicBezTo>
                  <a:pt x="3324" y="75"/>
                  <a:pt x="3321" y="120"/>
                  <a:pt x="3323" y="244"/>
                </a:cubicBezTo>
                <a:cubicBezTo>
                  <a:pt x="3326" y="365"/>
                  <a:pt x="3317" y="473"/>
                  <a:pt x="3303" y="485"/>
                </a:cubicBezTo>
                <a:cubicBezTo>
                  <a:pt x="3293" y="494"/>
                  <a:pt x="3104" y="245"/>
                  <a:pt x="2919" y="0"/>
                </a:cubicBezTo>
                <a:lnTo>
                  <a:pt x="2507" y="0"/>
                </a:lnTo>
                <a:cubicBezTo>
                  <a:pt x="2687" y="238"/>
                  <a:pt x="2775" y="359"/>
                  <a:pt x="2927" y="559"/>
                </a:cubicBezTo>
                <a:cubicBezTo>
                  <a:pt x="3319" y="1076"/>
                  <a:pt x="3382" y="1173"/>
                  <a:pt x="3375" y="1250"/>
                </a:cubicBezTo>
                <a:cubicBezTo>
                  <a:pt x="3371" y="1300"/>
                  <a:pt x="3352" y="1368"/>
                  <a:pt x="3332" y="1400"/>
                </a:cubicBezTo>
                <a:cubicBezTo>
                  <a:pt x="3299" y="1455"/>
                  <a:pt x="3286" y="1451"/>
                  <a:pt x="3167" y="1347"/>
                </a:cubicBezTo>
                <a:cubicBezTo>
                  <a:pt x="3096" y="1285"/>
                  <a:pt x="2995" y="1175"/>
                  <a:pt x="2941" y="1103"/>
                </a:cubicBezTo>
                <a:cubicBezTo>
                  <a:pt x="2887" y="1031"/>
                  <a:pt x="2843" y="980"/>
                  <a:pt x="2843" y="991"/>
                </a:cubicBezTo>
                <a:cubicBezTo>
                  <a:pt x="2843" y="1002"/>
                  <a:pt x="2828" y="993"/>
                  <a:pt x="2810" y="971"/>
                </a:cubicBezTo>
                <a:cubicBezTo>
                  <a:pt x="2761" y="911"/>
                  <a:pt x="2742" y="968"/>
                  <a:pt x="2781" y="1057"/>
                </a:cubicBezTo>
                <a:cubicBezTo>
                  <a:pt x="2863" y="1243"/>
                  <a:pt x="2711" y="1221"/>
                  <a:pt x="2586" y="1029"/>
                </a:cubicBezTo>
                <a:cubicBezTo>
                  <a:pt x="2436" y="798"/>
                  <a:pt x="2200" y="305"/>
                  <a:pt x="2168" y="158"/>
                </a:cubicBezTo>
                <a:cubicBezTo>
                  <a:pt x="2158" y="113"/>
                  <a:pt x="2133" y="54"/>
                  <a:pt x="2115" y="0"/>
                </a:cubicBezTo>
                <a:lnTo>
                  <a:pt x="827" y="0"/>
                </a:lnTo>
                <a:close/>
                <a:moveTo>
                  <a:pt x="11628" y="844"/>
                </a:moveTo>
                <a:cubicBezTo>
                  <a:pt x="11652" y="841"/>
                  <a:pt x="11683" y="847"/>
                  <a:pt x="11732" y="862"/>
                </a:cubicBezTo>
                <a:cubicBezTo>
                  <a:pt x="11797" y="882"/>
                  <a:pt x="11888" y="902"/>
                  <a:pt x="11935" y="907"/>
                </a:cubicBezTo>
                <a:cubicBezTo>
                  <a:pt x="12015" y="916"/>
                  <a:pt x="12174" y="1055"/>
                  <a:pt x="12174" y="1116"/>
                </a:cubicBezTo>
                <a:cubicBezTo>
                  <a:pt x="12174" y="1132"/>
                  <a:pt x="12194" y="1144"/>
                  <a:pt x="12219" y="1144"/>
                </a:cubicBezTo>
                <a:cubicBezTo>
                  <a:pt x="12296" y="1144"/>
                  <a:pt x="12351" y="1268"/>
                  <a:pt x="12326" y="1383"/>
                </a:cubicBezTo>
                <a:cubicBezTo>
                  <a:pt x="12307" y="1467"/>
                  <a:pt x="12291" y="1484"/>
                  <a:pt x="12210" y="1489"/>
                </a:cubicBezTo>
                <a:cubicBezTo>
                  <a:pt x="12158" y="1493"/>
                  <a:pt x="12050" y="1463"/>
                  <a:pt x="11971" y="1423"/>
                </a:cubicBezTo>
                <a:cubicBezTo>
                  <a:pt x="11875" y="1375"/>
                  <a:pt x="11754" y="1349"/>
                  <a:pt x="11613" y="1344"/>
                </a:cubicBezTo>
                <a:cubicBezTo>
                  <a:pt x="11401" y="1338"/>
                  <a:pt x="11400" y="1334"/>
                  <a:pt x="11370" y="1230"/>
                </a:cubicBezTo>
                <a:cubicBezTo>
                  <a:pt x="11354" y="1172"/>
                  <a:pt x="11312" y="1077"/>
                  <a:pt x="11277" y="1017"/>
                </a:cubicBezTo>
                <a:cubicBezTo>
                  <a:pt x="11242" y="956"/>
                  <a:pt x="11219" y="896"/>
                  <a:pt x="11227" y="884"/>
                </a:cubicBezTo>
                <a:cubicBezTo>
                  <a:pt x="11242" y="862"/>
                  <a:pt x="11506" y="892"/>
                  <a:pt x="11523" y="917"/>
                </a:cubicBezTo>
                <a:cubicBezTo>
                  <a:pt x="11529" y="926"/>
                  <a:pt x="11551" y="909"/>
                  <a:pt x="11573" y="879"/>
                </a:cubicBezTo>
                <a:cubicBezTo>
                  <a:pt x="11589" y="858"/>
                  <a:pt x="11605" y="846"/>
                  <a:pt x="11628" y="844"/>
                </a:cubicBezTo>
                <a:close/>
                <a:moveTo>
                  <a:pt x="10922" y="4188"/>
                </a:moveTo>
                <a:cubicBezTo>
                  <a:pt x="10941" y="4191"/>
                  <a:pt x="10967" y="4201"/>
                  <a:pt x="10996" y="4216"/>
                </a:cubicBezTo>
                <a:cubicBezTo>
                  <a:pt x="11062" y="4251"/>
                  <a:pt x="11114" y="4254"/>
                  <a:pt x="11167" y="4232"/>
                </a:cubicBezTo>
                <a:cubicBezTo>
                  <a:pt x="11260" y="4192"/>
                  <a:pt x="11326" y="4249"/>
                  <a:pt x="11429" y="4455"/>
                </a:cubicBezTo>
                <a:cubicBezTo>
                  <a:pt x="11525" y="4648"/>
                  <a:pt x="11801" y="5007"/>
                  <a:pt x="11874" y="5035"/>
                </a:cubicBezTo>
                <a:cubicBezTo>
                  <a:pt x="11907" y="5047"/>
                  <a:pt x="11950" y="5048"/>
                  <a:pt x="11969" y="5037"/>
                </a:cubicBezTo>
                <a:cubicBezTo>
                  <a:pt x="12008" y="5015"/>
                  <a:pt x="12065" y="5101"/>
                  <a:pt x="12045" y="5149"/>
                </a:cubicBezTo>
                <a:cubicBezTo>
                  <a:pt x="12023" y="5201"/>
                  <a:pt x="12098" y="5513"/>
                  <a:pt x="12174" y="5688"/>
                </a:cubicBezTo>
                <a:cubicBezTo>
                  <a:pt x="12214" y="5779"/>
                  <a:pt x="12246" y="5871"/>
                  <a:pt x="12246" y="5891"/>
                </a:cubicBezTo>
                <a:cubicBezTo>
                  <a:pt x="12246" y="5911"/>
                  <a:pt x="12186" y="6012"/>
                  <a:pt x="12112" y="6115"/>
                </a:cubicBezTo>
                <a:lnTo>
                  <a:pt x="11980" y="6303"/>
                </a:lnTo>
                <a:lnTo>
                  <a:pt x="11912" y="6199"/>
                </a:lnTo>
                <a:cubicBezTo>
                  <a:pt x="11876" y="6142"/>
                  <a:pt x="11826" y="6078"/>
                  <a:pt x="11800" y="6056"/>
                </a:cubicBezTo>
                <a:cubicBezTo>
                  <a:pt x="11755" y="6017"/>
                  <a:pt x="11755" y="6016"/>
                  <a:pt x="11800" y="5942"/>
                </a:cubicBezTo>
                <a:cubicBezTo>
                  <a:pt x="11826" y="5900"/>
                  <a:pt x="11860" y="5866"/>
                  <a:pt x="11878" y="5866"/>
                </a:cubicBezTo>
                <a:cubicBezTo>
                  <a:pt x="11896" y="5866"/>
                  <a:pt x="11911" y="5839"/>
                  <a:pt x="11911" y="5807"/>
                </a:cubicBezTo>
                <a:cubicBezTo>
                  <a:pt x="11911" y="5644"/>
                  <a:pt x="11548" y="5925"/>
                  <a:pt x="11490" y="6133"/>
                </a:cubicBezTo>
                <a:cubicBezTo>
                  <a:pt x="11456" y="6256"/>
                  <a:pt x="11469" y="6364"/>
                  <a:pt x="11516" y="6364"/>
                </a:cubicBezTo>
                <a:cubicBezTo>
                  <a:pt x="11577" y="6364"/>
                  <a:pt x="11594" y="6479"/>
                  <a:pt x="11559" y="6651"/>
                </a:cubicBezTo>
                <a:cubicBezTo>
                  <a:pt x="11522" y="6839"/>
                  <a:pt x="11469" y="6925"/>
                  <a:pt x="11437" y="6852"/>
                </a:cubicBezTo>
                <a:cubicBezTo>
                  <a:pt x="11414" y="6798"/>
                  <a:pt x="11354" y="6556"/>
                  <a:pt x="11272" y="6191"/>
                </a:cubicBezTo>
                <a:cubicBezTo>
                  <a:pt x="11217" y="5947"/>
                  <a:pt x="11152" y="5742"/>
                  <a:pt x="11089" y="5612"/>
                </a:cubicBezTo>
                <a:cubicBezTo>
                  <a:pt x="11068" y="5567"/>
                  <a:pt x="11071" y="5522"/>
                  <a:pt x="11110" y="5401"/>
                </a:cubicBezTo>
                <a:cubicBezTo>
                  <a:pt x="11137" y="5315"/>
                  <a:pt x="11167" y="5197"/>
                  <a:pt x="11175" y="5139"/>
                </a:cubicBezTo>
                <a:cubicBezTo>
                  <a:pt x="11184" y="5080"/>
                  <a:pt x="11227" y="4984"/>
                  <a:pt x="11272" y="4925"/>
                </a:cubicBezTo>
                <a:cubicBezTo>
                  <a:pt x="11397" y="4761"/>
                  <a:pt x="11400" y="4687"/>
                  <a:pt x="11289" y="4511"/>
                </a:cubicBezTo>
                <a:cubicBezTo>
                  <a:pt x="11200" y="4371"/>
                  <a:pt x="11190" y="4362"/>
                  <a:pt x="11131" y="4402"/>
                </a:cubicBezTo>
                <a:cubicBezTo>
                  <a:pt x="11095" y="4426"/>
                  <a:pt x="11072" y="4461"/>
                  <a:pt x="11079" y="4478"/>
                </a:cubicBezTo>
                <a:cubicBezTo>
                  <a:pt x="11086" y="4495"/>
                  <a:pt x="11077" y="4530"/>
                  <a:pt x="11057" y="4554"/>
                </a:cubicBezTo>
                <a:cubicBezTo>
                  <a:pt x="11026" y="4591"/>
                  <a:pt x="11010" y="4585"/>
                  <a:pt x="10962" y="4519"/>
                </a:cubicBezTo>
                <a:cubicBezTo>
                  <a:pt x="10902" y="4436"/>
                  <a:pt x="10860" y="4260"/>
                  <a:pt x="10886" y="4199"/>
                </a:cubicBezTo>
                <a:cubicBezTo>
                  <a:pt x="10891" y="4188"/>
                  <a:pt x="10903" y="4186"/>
                  <a:pt x="10922" y="4188"/>
                </a:cubicBezTo>
                <a:close/>
                <a:moveTo>
                  <a:pt x="8739" y="6641"/>
                </a:moveTo>
                <a:lnTo>
                  <a:pt x="8830" y="6786"/>
                </a:lnTo>
                <a:cubicBezTo>
                  <a:pt x="8882" y="6868"/>
                  <a:pt x="8942" y="6931"/>
                  <a:pt x="8971" y="6931"/>
                </a:cubicBezTo>
                <a:cubicBezTo>
                  <a:pt x="8999" y="6931"/>
                  <a:pt x="9059" y="6961"/>
                  <a:pt x="9102" y="6997"/>
                </a:cubicBezTo>
                <a:cubicBezTo>
                  <a:pt x="9196" y="7074"/>
                  <a:pt x="9355" y="7117"/>
                  <a:pt x="9374" y="7070"/>
                </a:cubicBezTo>
                <a:cubicBezTo>
                  <a:pt x="9397" y="7015"/>
                  <a:pt x="9458" y="7032"/>
                  <a:pt x="9474" y="7098"/>
                </a:cubicBezTo>
                <a:cubicBezTo>
                  <a:pt x="9483" y="7133"/>
                  <a:pt x="9519" y="7228"/>
                  <a:pt x="9557" y="7309"/>
                </a:cubicBezTo>
                <a:cubicBezTo>
                  <a:pt x="9594" y="7391"/>
                  <a:pt x="9626" y="7483"/>
                  <a:pt x="9626" y="7513"/>
                </a:cubicBezTo>
                <a:cubicBezTo>
                  <a:pt x="9626" y="7596"/>
                  <a:pt x="9591" y="7608"/>
                  <a:pt x="9531" y="7546"/>
                </a:cubicBezTo>
                <a:cubicBezTo>
                  <a:pt x="9427" y="7439"/>
                  <a:pt x="9085" y="7244"/>
                  <a:pt x="8989" y="7238"/>
                </a:cubicBezTo>
                <a:cubicBezTo>
                  <a:pt x="8898" y="7232"/>
                  <a:pt x="8850" y="7193"/>
                  <a:pt x="8663" y="6966"/>
                </a:cubicBezTo>
                <a:cubicBezTo>
                  <a:pt x="8621" y="6915"/>
                  <a:pt x="8621" y="6907"/>
                  <a:pt x="8679" y="6776"/>
                </a:cubicBezTo>
                <a:lnTo>
                  <a:pt x="8739" y="6641"/>
                </a:lnTo>
                <a:close/>
                <a:moveTo>
                  <a:pt x="11096" y="8346"/>
                </a:moveTo>
                <a:cubicBezTo>
                  <a:pt x="11135" y="8323"/>
                  <a:pt x="11139" y="8389"/>
                  <a:pt x="11117" y="8565"/>
                </a:cubicBezTo>
                <a:cubicBezTo>
                  <a:pt x="11069" y="8934"/>
                  <a:pt x="11085" y="9183"/>
                  <a:pt x="11174" y="9467"/>
                </a:cubicBezTo>
                <a:cubicBezTo>
                  <a:pt x="11221" y="9618"/>
                  <a:pt x="11296" y="9788"/>
                  <a:pt x="11354" y="9871"/>
                </a:cubicBezTo>
                <a:cubicBezTo>
                  <a:pt x="11412" y="9953"/>
                  <a:pt x="11445" y="10023"/>
                  <a:pt x="11430" y="10036"/>
                </a:cubicBezTo>
                <a:cubicBezTo>
                  <a:pt x="11417" y="10049"/>
                  <a:pt x="11393" y="10047"/>
                  <a:pt x="11379" y="10034"/>
                </a:cubicBezTo>
                <a:cubicBezTo>
                  <a:pt x="11364" y="10021"/>
                  <a:pt x="11286" y="10007"/>
                  <a:pt x="11205" y="10001"/>
                </a:cubicBezTo>
                <a:cubicBezTo>
                  <a:pt x="11123" y="9995"/>
                  <a:pt x="11024" y="9965"/>
                  <a:pt x="10984" y="9935"/>
                </a:cubicBezTo>
                <a:cubicBezTo>
                  <a:pt x="10884" y="9857"/>
                  <a:pt x="10789" y="9863"/>
                  <a:pt x="10571" y="9965"/>
                </a:cubicBezTo>
                <a:cubicBezTo>
                  <a:pt x="10270" y="10106"/>
                  <a:pt x="9989" y="10427"/>
                  <a:pt x="9939" y="10684"/>
                </a:cubicBezTo>
                <a:cubicBezTo>
                  <a:pt x="9925" y="10758"/>
                  <a:pt x="9869" y="10889"/>
                  <a:pt x="9817" y="10974"/>
                </a:cubicBezTo>
                <a:cubicBezTo>
                  <a:pt x="9737" y="11104"/>
                  <a:pt x="9716" y="11120"/>
                  <a:pt x="9686" y="11083"/>
                </a:cubicBezTo>
                <a:cubicBezTo>
                  <a:pt x="9666" y="11059"/>
                  <a:pt x="9650" y="10996"/>
                  <a:pt x="9650" y="10944"/>
                </a:cubicBezTo>
                <a:cubicBezTo>
                  <a:pt x="9650" y="10816"/>
                  <a:pt x="9493" y="10491"/>
                  <a:pt x="9373" y="10369"/>
                </a:cubicBezTo>
                <a:cubicBezTo>
                  <a:pt x="9270" y="10266"/>
                  <a:pt x="8963" y="10125"/>
                  <a:pt x="8837" y="10125"/>
                </a:cubicBezTo>
                <a:cubicBezTo>
                  <a:pt x="8685" y="10125"/>
                  <a:pt x="8282" y="10397"/>
                  <a:pt x="8021" y="10674"/>
                </a:cubicBezTo>
                <a:cubicBezTo>
                  <a:pt x="7913" y="10789"/>
                  <a:pt x="7881" y="10849"/>
                  <a:pt x="7837" y="11055"/>
                </a:cubicBezTo>
                <a:cubicBezTo>
                  <a:pt x="7826" y="11103"/>
                  <a:pt x="7807" y="11113"/>
                  <a:pt x="7750" y="11096"/>
                </a:cubicBezTo>
                <a:cubicBezTo>
                  <a:pt x="7703" y="11082"/>
                  <a:pt x="7659" y="11094"/>
                  <a:pt x="7620" y="11132"/>
                </a:cubicBezTo>
                <a:cubicBezTo>
                  <a:pt x="7547" y="11202"/>
                  <a:pt x="7545" y="11204"/>
                  <a:pt x="7508" y="11137"/>
                </a:cubicBezTo>
                <a:cubicBezTo>
                  <a:pt x="7491" y="11107"/>
                  <a:pt x="7473" y="11089"/>
                  <a:pt x="7466" y="11099"/>
                </a:cubicBezTo>
                <a:cubicBezTo>
                  <a:pt x="7443" y="11133"/>
                  <a:pt x="7365" y="11045"/>
                  <a:pt x="7330" y="10946"/>
                </a:cubicBezTo>
                <a:cubicBezTo>
                  <a:pt x="7311" y="10891"/>
                  <a:pt x="7261" y="10824"/>
                  <a:pt x="7220" y="10799"/>
                </a:cubicBezTo>
                <a:cubicBezTo>
                  <a:pt x="7155" y="10759"/>
                  <a:pt x="7100" y="10670"/>
                  <a:pt x="7100" y="10606"/>
                </a:cubicBezTo>
                <a:cubicBezTo>
                  <a:pt x="7100" y="10594"/>
                  <a:pt x="7159" y="10531"/>
                  <a:pt x="7230" y="10463"/>
                </a:cubicBezTo>
                <a:cubicBezTo>
                  <a:pt x="7372" y="10330"/>
                  <a:pt x="7394" y="10281"/>
                  <a:pt x="7361" y="10186"/>
                </a:cubicBezTo>
                <a:cubicBezTo>
                  <a:pt x="7346" y="10142"/>
                  <a:pt x="7353" y="10095"/>
                  <a:pt x="7391" y="10021"/>
                </a:cubicBezTo>
                <a:cubicBezTo>
                  <a:pt x="7440" y="9922"/>
                  <a:pt x="7533" y="9868"/>
                  <a:pt x="7676" y="9856"/>
                </a:cubicBezTo>
                <a:cubicBezTo>
                  <a:pt x="7709" y="9853"/>
                  <a:pt x="7740" y="9833"/>
                  <a:pt x="7745" y="9810"/>
                </a:cubicBezTo>
                <a:cubicBezTo>
                  <a:pt x="7750" y="9787"/>
                  <a:pt x="7782" y="9720"/>
                  <a:pt x="7814" y="9663"/>
                </a:cubicBezTo>
                <a:cubicBezTo>
                  <a:pt x="7871" y="9563"/>
                  <a:pt x="7878" y="9561"/>
                  <a:pt x="8057" y="9571"/>
                </a:cubicBezTo>
                <a:cubicBezTo>
                  <a:pt x="8281" y="9584"/>
                  <a:pt x="8289" y="9587"/>
                  <a:pt x="8410" y="9708"/>
                </a:cubicBezTo>
                <a:cubicBezTo>
                  <a:pt x="8463" y="9762"/>
                  <a:pt x="8514" y="9805"/>
                  <a:pt x="8525" y="9805"/>
                </a:cubicBezTo>
                <a:cubicBezTo>
                  <a:pt x="8536" y="9805"/>
                  <a:pt x="8591" y="9836"/>
                  <a:pt x="8648" y="9874"/>
                </a:cubicBezTo>
                <a:cubicBezTo>
                  <a:pt x="8704" y="9911"/>
                  <a:pt x="8862" y="9970"/>
                  <a:pt x="8999" y="10003"/>
                </a:cubicBezTo>
                <a:cubicBezTo>
                  <a:pt x="9286" y="10074"/>
                  <a:pt x="9439" y="10049"/>
                  <a:pt x="9669" y="9894"/>
                </a:cubicBezTo>
                <a:cubicBezTo>
                  <a:pt x="10010" y="9664"/>
                  <a:pt x="10186" y="9161"/>
                  <a:pt x="10110" y="8633"/>
                </a:cubicBezTo>
                <a:cubicBezTo>
                  <a:pt x="10092" y="8514"/>
                  <a:pt x="10090" y="8433"/>
                  <a:pt x="10104" y="8412"/>
                </a:cubicBezTo>
                <a:cubicBezTo>
                  <a:pt x="10119" y="8391"/>
                  <a:pt x="10183" y="8407"/>
                  <a:pt x="10278" y="8455"/>
                </a:cubicBezTo>
                <a:cubicBezTo>
                  <a:pt x="10585" y="8611"/>
                  <a:pt x="10892" y="8587"/>
                  <a:pt x="11045" y="8397"/>
                </a:cubicBezTo>
                <a:cubicBezTo>
                  <a:pt x="11066" y="8371"/>
                  <a:pt x="11083" y="8354"/>
                  <a:pt x="11096" y="8346"/>
                </a:cubicBezTo>
                <a:close/>
                <a:moveTo>
                  <a:pt x="13565" y="8547"/>
                </a:moveTo>
                <a:lnTo>
                  <a:pt x="13593" y="8646"/>
                </a:lnTo>
                <a:cubicBezTo>
                  <a:pt x="13607" y="8701"/>
                  <a:pt x="13617" y="8781"/>
                  <a:pt x="13617" y="8824"/>
                </a:cubicBezTo>
                <a:cubicBezTo>
                  <a:pt x="13617" y="8939"/>
                  <a:pt x="13798" y="9439"/>
                  <a:pt x="13899" y="9607"/>
                </a:cubicBezTo>
                <a:cubicBezTo>
                  <a:pt x="13948" y="9686"/>
                  <a:pt x="14039" y="9808"/>
                  <a:pt x="14103" y="9874"/>
                </a:cubicBezTo>
                <a:cubicBezTo>
                  <a:pt x="14166" y="9940"/>
                  <a:pt x="14214" y="10004"/>
                  <a:pt x="14208" y="10018"/>
                </a:cubicBezTo>
                <a:cubicBezTo>
                  <a:pt x="14202" y="10033"/>
                  <a:pt x="14141" y="10056"/>
                  <a:pt x="14073" y="10069"/>
                </a:cubicBezTo>
                <a:cubicBezTo>
                  <a:pt x="13779" y="10127"/>
                  <a:pt x="13455" y="10423"/>
                  <a:pt x="13328" y="10753"/>
                </a:cubicBezTo>
                <a:cubicBezTo>
                  <a:pt x="13228" y="11012"/>
                  <a:pt x="13131" y="11452"/>
                  <a:pt x="13114" y="11724"/>
                </a:cubicBezTo>
                <a:cubicBezTo>
                  <a:pt x="13097" y="12007"/>
                  <a:pt x="13092" y="12007"/>
                  <a:pt x="12744" y="11800"/>
                </a:cubicBezTo>
                <a:cubicBezTo>
                  <a:pt x="12661" y="11750"/>
                  <a:pt x="12642" y="11749"/>
                  <a:pt x="12529" y="11803"/>
                </a:cubicBezTo>
                <a:cubicBezTo>
                  <a:pt x="12460" y="11835"/>
                  <a:pt x="12354" y="11874"/>
                  <a:pt x="12295" y="11886"/>
                </a:cubicBezTo>
                <a:cubicBezTo>
                  <a:pt x="12235" y="11899"/>
                  <a:pt x="12174" y="11924"/>
                  <a:pt x="12159" y="11942"/>
                </a:cubicBezTo>
                <a:cubicBezTo>
                  <a:pt x="12129" y="11977"/>
                  <a:pt x="12086" y="11913"/>
                  <a:pt x="12112" y="11874"/>
                </a:cubicBezTo>
                <a:cubicBezTo>
                  <a:pt x="12120" y="11862"/>
                  <a:pt x="12117" y="11837"/>
                  <a:pt x="12105" y="11815"/>
                </a:cubicBezTo>
                <a:cubicBezTo>
                  <a:pt x="12094" y="11794"/>
                  <a:pt x="12078" y="11708"/>
                  <a:pt x="12069" y="11625"/>
                </a:cubicBezTo>
                <a:cubicBezTo>
                  <a:pt x="12060" y="11542"/>
                  <a:pt x="12039" y="11405"/>
                  <a:pt x="12021" y="11322"/>
                </a:cubicBezTo>
                <a:cubicBezTo>
                  <a:pt x="12003" y="11239"/>
                  <a:pt x="11969" y="11084"/>
                  <a:pt x="11947" y="10977"/>
                </a:cubicBezTo>
                <a:cubicBezTo>
                  <a:pt x="11924" y="10869"/>
                  <a:pt x="11854" y="10666"/>
                  <a:pt x="11790" y="10524"/>
                </a:cubicBezTo>
                <a:cubicBezTo>
                  <a:pt x="11726" y="10383"/>
                  <a:pt x="11683" y="10259"/>
                  <a:pt x="11694" y="10250"/>
                </a:cubicBezTo>
                <a:cubicBezTo>
                  <a:pt x="11704" y="10240"/>
                  <a:pt x="11760" y="10258"/>
                  <a:pt x="11818" y="10288"/>
                </a:cubicBezTo>
                <a:cubicBezTo>
                  <a:pt x="11983" y="10375"/>
                  <a:pt x="12281" y="10391"/>
                  <a:pt x="12455" y="10323"/>
                </a:cubicBezTo>
                <a:cubicBezTo>
                  <a:pt x="12739" y="10213"/>
                  <a:pt x="12782" y="10171"/>
                  <a:pt x="13076" y="9688"/>
                </a:cubicBezTo>
                <a:cubicBezTo>
                  <a:pt x="13363" y="9218"/>
                  <a:pt x="13431" y="9067"/>
                  <a:pt x="13459" y="8842"/>
                </a:cubicBezTo>
                <a:cubicBezTo>
                  <a:pt x="13467" y="8770"/>
                  <a:pt x="13496" y="8674"/>
                  <a:pt x="13521" y="8628"/>
                </a:cubicBezTo>
                <a:lnTo>
                  <a:pt x="13565" y="8547"/>
                </a:lnTo>
                <a:close/>
                <a:moveTo>
                  <a:pt x="16229" y="9139"/>
                </a:moveTo>
                <a:cubicBezTo>
                  <a:pt x="16283" y="9119"/>
                  <a:pt x="16334" y="9147"/>
                  <a:pt x="16420" y="9208"/>
                </a:cubicBezTo>
                <a:cubicBezTo>
                  <a:pt x="16500" y="9263"/>
                  <a:pt x="16583" y="9309"/>
                  <a:pt x="16605" y="9309"/>
                </a:cubicBezTo>
                <a:cubicBezTo>
                  <a:pt x="16627" y="9309"/>
                  <a:pt x="16676" y="9348"/>
                  <a:pt x="16713" y="9393"/>
                </a:cubicBezTo>
                <a:cubicBezTo>
                  <a:pt x="16751" y="9439"/>
                  <a:pt x="16800" y="9485"/>
                  <a:pt x="16823" y="9497"/>
                </a:cubicBezTo>
                <a:cubicBezTo>
                  <a:pt x="16847" y="9510"/>
                  <a:pt x="16882" y="9576"/>
                  <a:pt x="16901" y="9642"/>
                </a:cubicBezTo>
                <a:cubicBezTo>
                  <a:pt x="16938" y="9773"/>
                  <a:pt x="16976" y="9805"/>
                  <a:pt x="17083" y="9805"/>
                </a:cubicBezTo>
                <a:cubicBezTo>
                  <a:pt x="17123" y="9805"/>
                  <a:pt x="17175" y="9839"/>
                  <a:pt x="17204" y="9881"/>
                </a:cubicBezTo>
                <a:cubicBezTo>
                  <a:pt x="17246" y="9943"/>
                  <a:pt x="17272" y="9951"/>
                  <a:pt x="17343" y="9930"/>
                </a:cubicBezTo>
                <a:cubicBezTo>
                  <a:pt x="17468" y="9892"/>
                  <a:pt x="17561" y="9898"/>
                  <a:pt x="17591" y="9942"/>
                </a:cubicBezTo>
                <a:cubicBezTo>
                  <a:pt x="17622" y="9987"/>
                  <a:pt x="17435" y="10339"/>
                  <a:pt x="17381" y="10339"/>
                </a:cubicBezTo>
                <a:cubicBezTo>
                  <a:pt x="17363" y="10339"/>
                  <a:pt x="17312" y="10394"/>
                  <a:pt x="17268" y="10461"/>
                </a:cubicBezTo>
                <a:cubicBezTo>
                  <a:pt x="17205" y="10555"/>
                  <a:pt x="17151" y="10595"/>
                  <a:pt x="17023" y="10639"/>
                </a:cubicBezTo>
                <a:cubicBezTo>
                  <a:pt x="16933" y="10670"/>
                  <a:pt x="16825" y="10729"/>
                  <a:pt x="16784" y="10771"/>
                </a:cubicBezTo>
                <a:cubicBezTo>
                  <a:pt x="16657" y="10899"/>
                  <a:pt x="16551" y="11059"/>
                  <a:pt x="16551" y="11124"/>
                </a:cubicBezTo>
                <a:cubicBezTo>
                  <a:pt x="16551" y="11210"/>
                  <a:pt x="16527" y="11222"/>
                  <a:pt x="16457" y="11167"/>
                </a:cubicBezTo>
                <a:cubicBezTo>
                  <a:pt x="16423" y="11141"/>
                  <a:pt x="16346" y="11119"/>
                  <a:pt x="16284" y="11119"/>
                </a:cubicBezTo>
                <a:cubicBezTo>
                  <a:pt x="16129" y="11118"/>
                  <a:pt x="15921" y="10947"/>
                  <a:pt x="15899" y="10801"/>
                </a:cubicBezTo>
                <a:cubicBezTo>
                  <a:pt x="15879" y="10676"/>
                  <a:pt x="15538" y="10449"/>
                  <a:pt x="15363" y="10445"/>
                </a:cubicBezTo>
                <a:cubicBezTo>
                  <a:pt x="15337" y="10445"/>
                  <a:pt x="15261" y="10407"/>
                  <a:pt x="15194" y="10359"/>
                </a:cubicBezTo>
                <a:cubicBezTo>
                  <a:pt x="15128" y="10311"/>
                  <a:pt x="15052" y="10261"/>
                  <a:pt x="15027" y="10250"/>
                </a:cubicBezTo>
                <a:cubicBezTo>
                  <a:pt x="14991" y="10234"/>
                  <a:pt x="14989" y="10222"/>
                  <a:pt x="15014" y="10179"/>
                </a:cubicBezTo>
                <a:cubicBezTo>
                  <a:pt x="15030" y="10150"/>
                  <a:pt x="15061" y="10125"/>
                  <a:pt x="15082" y="10125"/>
                </a:cubicBezTo>
                <a:cubicBezTo>
                  <a:pt x="15104" y="10125"/>
                  <a:pt x="15159" y="10095"/>
                  <a:pt x="15205" y="10059"/>
                </a:cubicBezTo>
                <a:cubicBezTo>
                  <a:pt x="15251" y="10023"/>
                  <a:pt x="15333" y="9972"/>
                  <a:pt x="15386" y="9947"/>
                </a:cubicBezTo>
                <a:cubicBezTo>
                  <a:pt x="15567" y="9861"/>
                  <a:pt x="15737" y="9701"/>
                  <a:pt x="16011" y="9360"/>
                </a:cubicBezTo>
                <a:cubicBezTo>
                  <a:pt x="16117" y="9228"/>
                  <a:pt x="16175" y="9159"/>
                  <a:pt x="16229" y="9139"/>
                </a:cubicBezTo>
                <a:close/>
                <a:moveTo>
                  <a:pt x="9362" y="12415"/>
                </a:moveTo>
                <a:cubicBezTo>
                  <a:pt x="9407" y="12456"/>
                  <a:pt x="9380" y="12841"/>
                  <a:pt x="9326" y="12928"/>
                </a:cubicBezTo>
                <a:cubicBezTo>
                  <a:pt x="9302" y="12968"/>
                  <a:pt x="9268" y="13075"/>
                  <a:pt x="9252" y="13167"/>
                </a:cubicBezTo>
                <a:cubicBezTo>
                  <a:pt x="9227" y="13315"/>
                  <a:pt x="9214" y="13340"/>
                  <a:pt x="9142" y="13368"/>
                </a:cubicBezTo>
                <a:cubicBezTo>
                  <a:pt x="9027" y="13413"/>
                  <a:pt x="8776" y="13438"/>
                  <a:pt x="8754" y="13406"/>
                </a:cubicBezTo>
                <a:cubicBezTo>
                  <a:pt x="8745" y="13392"/>
                  <a:pt x="8735" y="13321"/>
                  <a:pt x="8735" y="13249"/>
                </a:cubicBezTo>
                <a:cubicBezTo>
                  <a:pt x="8735" y="13086"/>
                  <a:pt x="8810" y="12939"/>
                  <a:pt x="8899" y="12923"/>
                </a:cubicBezTo>
                <a:cubicBezTo>
                  <a:pt x="8953" y="12914"/>
                  <a:pt x="8964" y="12895"/>
                  <a:pt x="8964" y="12812"/>
                </a:cubicBezTo>
                <a:cubicBezTo>
                  <a:pt x="8964" y="12728"/>
                  <a:pt x="8979" y="12703"/>
                  <a:pt x="9051" y="12667"/>
                </a:cubicBezTo>
                <a:cubicBezTo>
                  <a:pt x="9098" y="12642"/>
                  <a:pt x="9181" y="12571"/>
                  <a:pt x="9235" y="12507"/>
                </a:cubicBezTo>
                <a:cubicBezTo>
                  <a:pt x="9291" y="12439"/>
                  <a:pt x="9346" y="12400"/>
                  <a:pt x="9362" y="12415"/>
                </a:cubicBezTo>
                <a:close/>
                <a:moveTo>
                  <a:pt x="13781" y="13165"/>
                </a:moveTo>
                <a:cubicBezTo>
                  <a:pt x="13791" y="13155"/>
                  <a:pt x="13863" y="13212"/>
                  <a:pt x="13943" y="13289"/>
                </a:cubicBezTo>
                <a:cubicBezTo>
                  <a:pt x="14155" y="13499"/>
                  <a:pt x="14242" y="13558"/>
                  <a:pt x="14394" y="13599"/>
                </a:cubicBezTo>
                <a:cubicBezTo>
                  <a:pt x="14469" y="13620"/>
                  <a:pt x="14555" y="13661"/>
                  <a:pt x="14585" y="13688"/>
                </a:cubicBezTo>
                <a:cubicBezTo>
                  <a:pt x="14683" y="13779"/>
                  <a:pt x="14829" y="13828"/>
                  <a:pt x="14995" y="13828"/>
                </a:cubicBezTo>
                <a:cubicBezTo>
                  <a:pt x="15084" y="13828"/>
                  <a:pt x="15163" y="13820"/>
                  <a:pt x="15170" y="13810"/>
                </a:cubicBezTo>
                <a:cubicBezTo>
                  <a:pt x="15177" y="13800"/>
                  <a:pt x="15209" y="13799"/>
                  <a:pt x="15241" y="13808"/>
                </a:cubicBezTo>
                <a:cubicBezTo>
                  <a:pt x="15313" y="13828"/>
                  <a:pt x="15388" y="13942"/>
                  <a:pt x="15351" y="13976"/>
                </a:cubicBezTo>
                <a:cubicBezTo>
                  <a:pt x="15306" y="14016"/>
                  <a:pt x="15323" y="14126"/>
                  <a:pt x="15413" y="14375"/>
                </a:cubicBezTo>
                <a:cubicBezTo>
                  <a:pt x="15469" y="14530"/>
                  <a:pt x="15498" y="14658"/>
                  <a:pt x="15496" y="14733"/>
                </a:cubicBezTo>
                <a:cubicBezTo>
                  <a:pt x="15493" y="14826"/>
                  <a:pt x="15510" y="14874"/>
                  <a:pt x="15577" y="14962"/>
                </a:cubicBezTo>
                <a:cubicBezTo>
                  <a:pt x="15623" y="15022"/>
                  <a:pt x="15654" y="15085"/>
                  <a:pt x="15647" y="15101"/>
                </a:cubicBezTo>
                <a:cubicBezTo>
                  <a:pt x="15640" y="15118"/>
                  <a:pt x="15577" y="15129"/>
                  <a:pt x="15504" y="15129"/>
                </a:cubicBezTo>
                <a:cubicBezTo>
                  <a:pt x="15368" y="15129"/>
                  <a:pt x="15367" y="15129"/>
                  <a:pt x="15339" y="14944"/>
                </a:cubicBezTo>
                <a:cubicBezTo>
                  <a:pt x="15325" y="14848"/>
                  <a:pt x="15320" y="14845"/>
                  <a:pt x="15138" y="14842"/>
                </a:cubicBezTo>
                <a:cubicBezTo>
                  <a:pt x="14845" y="14837"/>
                  <a:pt x="14700" y="14850"/>
                  <a:pt x="14531" y="14885"/>
                </a:cubicBezTo>
                <a:lnTo>
                  <a:pt x="14375" y="14916"/>
                </a:lnTo>
                <a:lnTo>
                  <a:pt x="14256" y="14725"/>
                </a:lnTo>
                <a:cubicBezTo>
                  <a:pt x="14190" y="14620"/>
                  <a:pt x="14104" y="14506"/>
                  <a:pt x="14067" y="14471"/>
                </a:cubicBezTo>
                <a:cubicBezTo>
                  <a:pt x="13983" y="14395"/>
                  <a:pt x="13953" y="14290"/>
                  <a:pt x="13982" y="14176"/>
                </a:cubicBezTo>
                <a:cubicBezTo>
                  <a:pt x="13998" y="14113"/>
                  <a:pt x="13994" y="14074"/>
                  <a:pt x="13963" y="14024"/>
                </a:cubicBezTo>
                <a:cubicBezTo>
                  <a:pt x="13915" y="13945"/>
                  <a:pt x="13859" y="13728"/>
                  <a:pt x="13858" y="13612"/>
                </a:cubicBezTo>
                <a:cubicBezTo>
                  <a:pt x="13858" y="13568"/>
                  <a:pt x="13844" y="13495"/>
                  <a:pt x="13825" y="13452"/>
                </a:cubicBezTo>
                <a:cubicBezTo>
                  <a:pt x="13782" y="13350"/>
                  <a:pt x="13757" y="13187"/>
                  <a:pt x="13781" y="13165"/>
                </a:cubicBezTo>
                <a:close/>
                <a:moveTo>
                  <a:pt x="11608" y="14235"/>
                </a:moveTo>
                <a:lnTo>
                  <a:pt x="11663" y="14336"/>
                </a:lnTo>
                <a:cubicBezTo>
                  <a:pt x="11693" y="14392"/>
                  <a:pt x="11718" y="14484"/>
                  <a:pt x="11718" y="14540"/>
                </a:cubicBezTo>
                <a:cubicBezTo>
                  <a:pt x="11718" y="14612"/>
                  <a:pt x="11728" y="14637"/>
                  <a:pt x="11752" y="14624"/>
                </a:cubicBezTo>
                <a:cubicBezTo>
                  <a:pt x="11774" y="14611"/>
                  <a:pt x="11813" y="14665"/>
                  <a:pt x="11861" y="14779"/>
                </a:cubicBezTo>
                <a:cubicBezTo>
                  <a:pt x="11902" y="14876"/>
                  <a:pt x="11935" y="14971"/>
                  <a:pt x="11935" y="14987"/>
                </a:cubicBezTo>
                <a:cubicBezTo>
                  <a:pt x="11935" y="15003"/>
                  <a:pt x="11973" y="15083"/>
                  <a:pt x="12019" y="15165"/>
                </a:cubicBezTo>
                <a:cubicBezTo>
                  <a:pt x="12065" y="15247"/>
                  <a:pt x="12104" y="15326"/>
                  <a:pt x="12104" y="15340"/>
                </a:cubicBezTo>
                <a:cubicBezTo>
                  <a:pt x="12104" y="15388"/>
                  <a:pt x="12015" y="15485"/>
                  <a:pt x="11973" y="15485"/>
                </a:cubicBezTo>
                <a:cubicBezTo>
                  <a:pt x="11875" y="15485"/>
                  <a:pt x="11763" y="15590"/>
                  <a:pt x="11728" y="15714"/>
                </a:cubicBezTo>
                <a:cubicBezTo>
                  <a:pt x="11709" y="15783"/>
                  <a:pt x="11692" y="15840"/>
                  <a:pt x="11689" y="15838"/>
                </a:cubicBezTo>
                <a:cubicBezTo>
                  <a:pt x="11640" y="15817"/>
                  <a:pt x="11476" y="15686"/>
                  <a:pt x="11437" y="15638"/>
                </a:cubicBezTo>
                <a:cubicBezTo>
                  <a:pt x="11386" y="15574"/>
                  <a:pt x="11310" y="15377"/>
                  <a:pt x="11310" y="15312"/>
                </a:cubicBezTo>
                <a:cubicBezTo>
                  <a:pt x="11310" y="15294"/>
                  <a:pt x="11357" y="15201"/>
                  <a:pt x="11415" y="15107"/>
                </a:cubicBezTo>
                <a:cubicBezTo>
                  <a:pt x="11539" y="14902"/>
                  <a:pt x="11571" y="14741"/>
                  <a:pt x="11515" y="14613"/>
                </a:cubicBezTo>
                <a:cubicBezTo>
                  <a:pt x="11478" y="14531"/>
                  <a:pt x="11480" y="14521"/>
                  <a:pt x="11542" y="14382"/>
                </a:cubicBezTo>
                <a:lnTo>
                  <a:pt x="11608" y="14235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Shape 124"/>
          <p:cNvSpPr/>
          <p:nvPr/>
        </p:nvSpPr>
        <p:spPr>
          <a:xfrm>
            <a:off x="6059014" y="633269"/>
            <a:ext cx="203035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Leisure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2686" indent="-462686" defTabSz="514095">
              <a:spcBef>
                <a:spcPts val="1400"/>
              </a:spcBef>
              <a:buSzPct val="75000"/>
              <a:defRPr sz="3168"/>
            </a:pPr>
            <a:r>
              <a:rPr dirty="0"/>
              <a:t>Due to better medical care,</a:t>
            </a:r>
            <a:r>
              <a:rPr b="1" dirty="0">
                <a:solidFill>
                  <a:srgbClr val="DA302A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people are living longer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having less children in the western world. This means our </a:t>
            </a:r>
            <a:r>
              <a:rPr b="1" dirty="0">
                <a:solidFill>
                  <a:srgbClr val="FF2D7F"/>
                </a:solidFill>
              </a:rPr>
              <a:t>population is getting older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therefore the types of recreational activities on offer are changing.</a:t>
            </a:r>
          </a:p>
          <a:p>
            <a:pPr marL="462686" indent="-462686" defTabSz="514095">
              <a:spcBef>
                <a:spcPts val="1400"/>
              </a:spcBef>
              <a:buSzPct val="75000"/>
              <a:defRPr sz="3168"/>
            </a:pPr>
            <a:r>
              <a:rPr b="1" dirty="0">
                <a:solidFill>
                  <a:srgbClr val="FF2D7F"/>
                </a:solidFill>
              </a:rPr>
              <a:t>Older people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take part in leisure activities </a:t>
            </a:r>
            <a:br>
              <a:rPr dirty="0"/>
            </a:br>
            <a:r>
              <a:rPr dirty="0"/>
              <a:t>for a number of reasons:</a:t>
            </a:r>
          </a:p>
          <a:p>
            <a:pPr marL="508000" lvl="2" indent="-341313" defTabSz="514095">
              <a:spcBef>
                <a:spcPts val="1400"/>
              </a:spcBef>
              <a:defRPr sz="3168"/>
            </a:pPr>
            <a:r>
              <a:rPr dirty="0"/>
              <a:t>Once retired they have additional </a:t>
            </a:r>
            <a:br>
              <a:rPr dirty="0"/>
            </a:br>
            <a:r>
              <a:rPr dirty="0"/>
              <a:t>time so they may become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bored</a:t>
            </a:r>
            <a:r>
              <a:rPr dirty="0"/>
              <a:t>.</a:t>
            </a:r>
          </a:p>
          <a:p>
            <a:pPr marL="508000" lvl="2" indent="-341313" defTabSz="514095">
              <a:spcBef>
                <a:spcPts val="1400"/>
              </a:spcBef>
              <a:defRPr sz="3168"/>
            </a:pPr>
            <a:r>
              <a:rPr dirty="0"/>
              <a:t>They </a:t>
            </a:r>
            <a:r>
              <a:rPr b="1" dirty="0">
                <a:solidFill>
                  <a:srgbClr val="FF2D7F"/>
                </a:solidFill>
              </a:rPr>
              <a:t>meet new people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</a:t>
            </a:r>
            <a:r>
              <a:rPr b="1" dirty="0">
                <a:solidFill>
                  <a:srgbClr val="FF2D7F"/>
                </a:solidFill>
              </a:rPr>
              <a:t>make friends</a:t>
            </a:r>
            <a:r>
              <a:rPr dirty="0"/>
              <a:t>.</a:t>
            </a:r>
          </a:p>
          <a:p>
            <a:pPr marL="508000" lvl="2" indent="-341313" defTabSz="514095">
              <a:spcBef>
                <a:spcPts val="1400"/>
              </a:spcBef>
              <a:defRPr sz="3168"/>
            </a:pPr>
            <a:r>
              <a:rPr dirty="0"/>
              <a:t>A club usually has social activities too and this can </a:t>
            </a:r>
            <a:r>
              <a:rPr b="1" dirty="0">
                <a:solidFill>
                  <a:srgbClr val="FF2D7F"/>
                </a:solidFill>
              </a:rPr>
              <a:t>improve</a:t>
            </a:r>
            <a:r>
              <a:rPr dirty="0"/>
              <a:t> a person’s</a:t>
            </a:r>
            <a:r>
              <a:rPr b="1" dirty="0">
                <a:solidFill>
                  <a:srgbClr val="0080FF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social life</a:t>
            </a:r>
            <a:r>
              <a:rPr dirty="0"/>
              <a:t>.</a:t>
            </a:r>
          </a:p>
          <a:p>
            <a:pPr marL="508000" lvl="2" indent="-341313" defTabSz="514095">
              <a:spcBef>
                <a:spcPts val="1400"/>
              </a:spcBef>
              <a:defRPr sz="3168"/>
            </a:pPr>
            <a:r>
              <a:rPr b="1" dirty="0">
                <a:solidFill>
                  <a:srgbClr val="FF2D7F"/>
                </a:solidFill>
              </a:rPr>
              <a:t>Increase</a:t>
            </a:r>
            <a:r>
              <a:rPr dirty="0"/>
              <a:t> their </a:t>
            </a:r>
            <a:r>
              <a:rPr b="1" dirty="0">
                <a:solidFill>
                  <a:srgbClr val="FF2D7F"/>
                </a:solidFill>
              </a:rPr>
              <a:t>fitness</a:t>
            </a:r>
            <a:r>
              <a:rPr dirty="0"/>
              <a:t> and give a better quality of life.</a:t>
            </a:r>
          </a:p>
        </p:txBody>
      </p:sp>
      <p:pic>
        <p:nvPicPr>
          <p:cNvPr id="127" name="Growing older.jpg"/>
          <p:cNvPicPr>
            <a:picLocks noChangeAspect="1"/>
          </p:cNvPicPr>
          <p:nvPr/>
        </p:nvPicPr>
        <p:blipFill>
          <a:blip r:embed="rId2"/>
          <a:srcRect l="2999" t="29054" r="3150" b="28925"/>
          <a:stretch>
            <a:fillRect/>
          </a:stretch>
        </p:blipFill>
        <p:spPr>
          <a:xfrm>
            <a:off x="7950043" y="4339479"/>
            <a:ext cx="4102257" cy="183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84" extrusionOk="0">
                <a:moveTo>
                  <a:pt x="17678" y="0"/>
                </a:moveTo>
                <a:cubicBezTo>
                  <a:pt x="17428" y="-1"/>
                  <a:pt x="17366" y="17"/>
                  <a:pt x="17241" y="117"/>
                </a:cubicBezTo>
                <a:cubicBezTo>
                  <a:pt x="16825" y="452"/>
                  <a:pt x="16517" y="1173"/>
                  <a:pt x="16387" y="2109"/>
                </a:cubicBezTo>
                <a:cubicBezTo>
                  <a:pt x="16330" y="2517"/>
                  <a:pt x="16319" y="3357"/>
                  <a:pt x="16366" y="3736"/>
                </a:cubicBezTo>
                <a:cubicBezTo>
                  <a:pt x="16487" y="4699"/>
                  <a:pt x="16810" y="5484"/>
                  <a:pt x="17225" y="5821"/>
                </a:cubicBezTo>
                <a:cubicBezTo>
                  <a:pt x="17301" y="5883"/>
                  <a:pt x="17364" y="5959"/>
                  <a:pt x="17364" y="5994"/>
                </a:cubicBezTo>
                <a:cubicBezTo>
                  <a:pt x="17364" y="6028"/>
                  <a:pt x="17322" y="6085"/>
                  <a:pt x="17270" y="6120"/>
                </a:cubicBezTo>
                <a:cubicBezTo>
                  <a:pt x="17032" y="6277"/>
                  <a:pt x="16848" y="6658"/>
                  <a:pt x="16709" y="7281"/>
                </a:cubicBezTo>
                <a:cubicBezTo>
                  <a:pt x="16615" y="7702"/>
                  <a:pt x="16481" y="8590"/>
                  <a:pt x="16437" y="9081"/>
                </a:cubicBezTo>
                <a:cubicBezTo>
                  <a:pt x="16422" y="9247"/>
                  <a:pt x="16370" y="9563"/>
                  <a:pt x="16323" y="9785"/>
                </a:cubicBezTo>
                <a:cubicBezTo>
                  <a:pt x="16044" y="11083"/>
                  <a:pt x="16100" y="12243"/>
                  <a:pt x="16478" y="13022"/>
                </a:cubicBezTo>
                <a:cubicBezTo>
                  <a:pt x="16618" y="13310"/>
                  <a:pt x="16761" y="13508"/>
                  <a:pt x="16917" y="13628"/>
                </a:cubicBezTo>
                <a:cubicBezTo>
                  <a:pt x="17018" y="13706"/>
                  <a:pt x="17028" y="13729"/>
                  <a:pt x="17025" y="13857"/>
                </a:cubicBezTo>
                <a:cubicBezTo>
                  <a:pt x="17022" y="14032"/>
                  <a:pt x="16733" y="16505"/>
                  <a:pt x="16697" y="16674"/>
                </a:cubicBezTo>
                <a:cubicBezTo>
                  <a:pt x="16673" y="16782"/>
                  <a:pt x="16641" y="16809"/>
                  <a:pt x="16404" y="16907"/>
                </a:cubicBezTo>
                <a:cubicBezTo>
                  <a:pt x="15705" y="17196"/>
                  <a:pt x="15196" y="17641"/>
                  <a:pt x="14924" y="18199"/>
                </a:cubicBezTo>
                <a:cubicBezTo>
                  <a:pt x="14769" y="18517"/>
                  <a:pt x="14715" y="18754"/>
                  <a:pt x="14716" y="19099"/>
                </a:cubicBezTo>
                <a:cubicBezTo>
                  <a:pt x="14717" y="19463"/>
                  <a:pt x="14773" y="19719"/>
                  <a:pt x="14926" y="20032"/>
                </a:cubicBezTo>
                <a:cubicBezTo>
                  <a:pt x="15308" y="20815"/>
                  <a:pt x="16229" y="21407"/>
                  <a:pt x="17274" y="21543"/>
                </a:cubicBezTo>
                <a:cubicBezTo>
                  <a:pt x="17704" y="21599"/>
                  <a:pt x="17732" y="21598"/>
                  <a:pt x="18158" y="21543"/>
                </a:cubicBezTo>
                <a:cubicBezTo>
                  <a:pt x="19991" y="21307"/>
                  <a:pt x="21123" y="19907"/>
                  <a:pt x="20658" y="18456"/>
                </a:cubicBezTo>
                <a:cubicBezTo>
                  <a:pt x="20495" y="17945"/>
                  <a:pt x="20056" y="17438"/>
                  <a:pt x="19490" y="17108"/>
                </a:cubicBezTo>
                <a:cubicBezTo>
                  <a:pt x="19374" y="17040"/>
                  <a:pt x="19232" y="16973"/>
                  <a:pt x="19176" y="16954"/>
                </a:cubicBezTo>
                <a:cubicBezTo>
                  <a:pt x="19120" y="16935"/>
                  <a:pt x="19067" y="16892"/>
                  <a:pt x="19056" y="16861"/>
                </a:cubicBezTo>
                <a:cubicBezTo>
                  <a:pt x="19045" y="16829"/>
                  <a:pt x="19018" y="16287"/>
                  <a:pt x="18997" y="15653"/>
                </a:cubicBezTo>
                <a:cubicBezTo>
                  <a:pt x="18916" y="13143"/>
                  <a:pt x="18777" y="9987"/>
                  <a:pt x="18686" y="8587"/>
                </a:cubicBezTo>
                <a:cubicBezTo>
                  <a:pt x="18665" y="8268"/>
                  <a:pt x="18664" y="8139"/>
                  <a:pt x="18682" y="8125"/>
                </a:cubicBezTo>
                <a:cubicBezTo>
                  <a:pt x="18695" y="8115"/>
                  <a:pt x="18937" y="8046"/>
                  <a:pt x="19220" y="7976"/>
                </a:cubicBezTo>
                <a:lnTo>
                  <a:pt x="19733" y="7850"/>
                </a:lnTo>
                <a:lnTo>
                  <a:pt x="20136" y="7519"/>
                </a:lnTo>
                <a:cubicBezTo>
                  <a:pt x="20620" y="7120"/>
                  <a:pt x="20997" y="6763"/>
                  <a:pt x="21209" y="6507"/>
                </a:cubicBezTo>
                <a:cubicBezTo>
                  <a:pt x="21335" y="6354"/>
                  <a:pt x="21375" y="6275"/>
                  <a:pt x="21415" y="6101"/>
                </a:cubicBezTo>
                <a:cubicBezTo>
                  <a:pt x="21554" y="5487"/>
                  <a:pt x="21471" y="4353"/>
                  <a:pt x="21244" y="3774"/>
                </a:cubicBezTo>
                <a:cubicBezTo>
                  <a:pt x="21205" y="3673"/>
                  <a:pt x="21118" y="3530"/>
                  <a:pt x="21051" y="3456"/>
                </a:cubicBezTo>
                <a:cubicBezTo>
                  <a:pt x="20943" y="3338"/>
                  <a:pt x="20910" y="3323"/>
                  <a:pt x="20764" y="3344"/>
                </a:cubicBezTo>
                <a:cubicBezTo>
                  <a:pt x="20422" y="3394"/>
                  <a:pt x="19959" y="4061"/>
                  <a:pt x="19407" y="5303"/>
                </a:cubicBezTo>
                <a:lnTo>
                  <a:pt x="19197" y="5779"/>
                </a:lnTo>
                <a:lnTo>
                  <a:pt x="18831" y="5812"/>
                </a:lnTo>
                <a:cubicBezTo>
                  <a:pt x="18317" y="5859"/>
                  <a:pt x="18302" y="5817"/>
                  <a:pt x="18603" y="5154"/>
                </a:cubicBezTo>
                <a:cubicBezTo>
                  <a:pt x="18762" y="4803"/>
                  <a:pt x="18816" y="4639"/>
                  <a:pt x="18879" y="4338"/>
                </a:cubicBezTo>
                <a:cubicBezTo>
                  <a:pt x="18985" y="3830"/>
                  <a:pt x="19017" y="3500"/>
                  <a:pt x="19016" y="2934"/>
                </a:cubicBezTo>
                <a:cubicBezTo>
                  <a:pt x="19015" y="1653"/>
                  <a:pt x="18662" y="554"/>
                  <a:pt x="18112" y="117"/>
                </a:cubicBezTo>
                <a:cubicBezTo>
                  <a:pt x="17990" y="20"/>
                  <a:pt x="17923" y="2"/>
                  <a:pt x="17678" y="0"/>
                </a:cubicBezTo>
                <a:close/>
                <a:moveTo>
                  <a:pt x="10412" y="7603"/>
                </a:moveTo>
                <a:cubicBezTo>
                  <a:pt x="10308" y="7606"/>
                  <a:pt x="10205" y="7631"/>
                  <a:pt x="10135" y="7673"/>
                </a:cubicBezTo>
                <a:cubicBezTo>
                  <a:pt x="9446" y="8084"/>
                  <a:pt x="9104" y="9829"/>
                  <a:pt x="9431" y="11273"/>
                </a:cubicBezTo>
                <a:cubicBezTo>
                  <a:pt x="9510" y="11623"/>
                  <a:pt x="9755" y="12164"/>
                  <a:pt x="9913" y="12337"/>
                </a:cubicBezTo>
                <a:cubicBezTo>
                  <a:pt x="9982" y="12412"/>
                  <a:pt x="10044" y="12482"/>
                  <a:pt x="10050" y="12495"/>
                </a:cubicBezTo>
                <a:cubicBezTo>
                  <a:pt x="10056" y="12509"/>
                  <a:pt x="10027" y="12637"/>
                  <a:pt x="9985" y="12775"/>
                </a:cubicBezTo>
                <a:cubicBezTo>
                  <a:pt x="9944" y="12913"/>
                  <a:pt x="9888" y="13174"/>
                  <a:pt x="9861" y="13358"/>
                </a:cubicBezTo>
                <a:cubicBezTo>
                  <a:pt x="9814" y="13673"/>
                  <a:pt x="9812" y="13770"/>
                  <a:pt x="9817" y="14962"/>
                </a:cubicBezTo>
                <a:lnTo>
                  <a:pt x="9821" y="16226"/>
                </a:lnTo>
                <a:lnTo>
                  <a:pt x="9730" y="16473"/>
                </a:lnTo>
                <a:lnTo>
                  <a:pt x="9638" y="16716"/>
                </a:lnTo>
                <a:lnTo>
                  <a:pt x="9422" y="16777"/>
                </a:lnTo>
                <a:cubicBezTo>
                  <a:pt x="8613" y="16998"/>
                  <a:pt x="7883" y="17558"/>
                  <a:pt x="7572" y="18194"/>
                </a:cubicBezTo>
                <a:cubicBezTo>
                  <a:pt x="7413" y="18521"/>
                  <a:pt x="7360" y="18750"/>
                  <a:pt x="7360" y="19113"/>
                </a:cubicBezTo>
                <a:cubicBezTo>
                  <a:pt x="7360" y="19474"/>
                  <a:pt x="7414" y="19703"/>
                  <a:pt x="7570" y="20023"/>
                </a:cubicBezTo>
                <a:cubicBezTo>
                  <a:pt x="7953" y="20807"/>
                  <a:pt x="8891" y="21414"/>
                  <a:pt x="9913" y="21538"/>
                </a:cubicBezTo>
                <a:cubicBezTo>
                  <a:pt x="10376" y="21595"/>
                  <a:pt x="10354" y="21598"/>
                  <a:pt x="10792" y="21543"/>
                </a:cubicBezTo>
                <a:cubicBezTo>
                  <a:pt x="12628" y="21315"/>
                  <a:pt x="13770" y="19911"/>
                  <a:pt x="13305" y="18456"/>
                </a:cubicBezTo>
                <a:cubicBezTo>
                  <a:pt x="13079" y="17749"/>
                  <a:pt x="12372" y="17114"/>
                  <a:pt x="11496" y="16828"/>
                </a:cubicBezTo>
                <a:cubicBezTo>
                  <a:pt x="11318" y="16770"/>
                  <a:pt x="11163" y="16704"/>
                  <a:pt x="11151" y="16679"/>
                </a:cubicBezTo>
                <a:cubicBezTo>
                  <a:pt x="11117" y="16602"/>
                  <a:pt x="11053" y="15329"/>
                  <a:pt x="11081" y="15279"/>
                </a:cubicBezTo>
                <a:cubicBezTo>
                  <a:pt x="11094" y="15256"/>
                  <a:pt x="11153" y="15224"/>
                  <a:pt x="11212" y="15210"/>
                </a:cubicBezTo>
                <a:cubicBezTo>
                  <a:pt x="11371" y="15171"/>
                  <a:pt x="11587" y="14910"/>
                  <a:pt x="11706" y="14613"/>
                </a:cubicBezTo>
                <a:cubicBezTo>
                  <a:pt x="11823" y="14321"/>
                  <a:pt x="11887" y="13925"/>
                  <a:pt x="11869" y="13610"/>
                </a:cubicBezTo>
                <a:lnTo>
                  <a:pt x="11858" y="13414"/>
                </a:lnTo>
                <a:lnTo>
                  <a:pt x="12089" y="13153"/>
                </a:lnTo>
                <a:cubicBezTo>
                  <a:pt x="12312" y="12904"/>
                  <a:pt x="12324" y="12887"/>
                  <a:pt x="12371" y="12644"/>
                </a:cubicBezTo>
                <a:cubicBezTo>
                  <a:pt x="12445" y="12269"/>
                  <a:pt x="12439" y="11779"/>
                  <a:pt x="12359" y="11404"/>
                </a:cubicBezTo>
                <a:cubicBezTo>
                  <a:pt x="12291" y="11086"/>
                  <a:pt x="12096" y="10643"/>
                  <a:pt x="11997" y="10588"/>
                </a:cubicBezTo>
                <a:cubicBezTo>
                  <a:pt x="11950" y="10561"/>
                  <a:pt x="11888" y="10606"/>
                  <a:pt x="11717" y="10802"/>
                </a:cubicBezTo>
                <a:cubicBezTo>
                  <a:pt x="11596" y="10940"/>
                  <a:pt x="11494" y="11041"/>
                  <a:pt x="11488" y="11021"/>
                </a:cubicBezTo>
                <a:cubicBezTo>
                  <a:pt x="11483" y="11002"/>
                  <a:pt x="11492" y="10859"/>
                  <a:pt x="11509" y="10709"/>
                </a:cubicBezTo>
                <a:cubicBezTo>
                  <a:pt x="11549" y="10359"/>
                  <a:pt x="11550" y="9808"/>
                  <a:pt x="11509" y="9464"/>
                </a:cubicBezTo>
                <a:cubicBezTo>
                  <a:pt x="11405" y="8584"/>
                  <a:pt x="11074" y="7852"/>
                  <a:pt x="10692" y="7654"/>
                </a:cubicBezTo>
                <a:cubicBezTo>
                  <a:pt x="10620" y="7617"/>
                  <a:pt x="10515" y="7599"/>
                  <a:pt x="10412" y="7603"/>
                </a:cubicBezTo>
                <a:close/>
                <a:moveTo>
                  <a:pt x="3873" y="12528"/>
                </a:moveTo>
                <a:cubicBezTo>
                  <a:pt x="3380" y="12450"/>
                  <a:pt x="2956" y="13203"/>
                  <a:pt x="2867" y="14319"/>
                </a:cubicBezTo>
                <a:cubicBezTo>
                  <a:pt x="2831" y="14763"/>
                  <a:pt x="2879" y="15384"/>
                  <a:pt x="2973" y="15709"/>
                </a:cubicBezTo>
                <a:cubicBezTo>
                  <a:pt x="2990" y="15768"/>
                  <a:pt x="2994" y="15829"/>
                  <a:pt x="2983" y="15844"/>
                </a:cubicBezTo>
                <a:cubicBezTo>
                  <a:pt x="2948" y="15893"/>
                  <a:pt x="2680" y="15726"/>
                  <a:pt x="2549" y="15573"/>
                </a:cubicBezTo>
                <a:cubicBezTo>
                  <a:pt x="2479" y="15491"/>
                  <a:pt x="2356" y="15391"/>
                  <a:pt x="2277" y="15349"/>
                </a:cubicBezTo>
                <a:cubicBezTo>
                  <a:pt x="2140" y="15278"/>
                  <a:pt x="2126" y="15281"/>
                  <a:pt x="2011" y="15377"/>
                </a:cubicBezTo>
                <a:cubicBezTo>
                  <a:pt x="1674" y="15660"/>
                  <a:pt x="1481" y="16117"/>
                  <a:pt x="1441" y="16735"/>
                </a:cubicBezTo>
                <a:cubicBezTo>
                  <a:pt x="1425" y="16985"/>
                  <a:pt x="1421" y="16997"/>
                  <a:pt x="1335" y="17056"/>
                </a:cubicBezTo>
                <a:cubicBezTo>
                  <a:pt x="1286" y="17090"/>
                  <a:pt x="1146" y="17191"/>
                  <a:pt x="1023" y="17276"/>
                </a:cubicBezTo>
                <a:cubicBezTo>
                  <a:pt x="664" y="17523"/>
                  <a:pt x="329" y="17915"/>
                  <a:pt x="163" y="18288"/>
                </a:cubicBezTo>
                <a:cubicBezTo>
                  <a:pt x="1" y="18652"/>
                  <a:pt x="-46" y="19168"/>
                  <a:pt x="47" y="19575"/>
                </a:cubicBezTo>
                <a:cubicBezTo>
                  <a:pt x="273" y="20573"/>
                  <a:pt x="1319" y="21387"/>
                  <a:pt x="2576" y="21543"/>
                </a:cubicBezTo>
                <a:cubicBezTo>
                  <a:pt x="3019" y="21598"/>
                  <a:pt x="3001" y="21597"/>
                  <a:pt x="3436" y="21543"/>
                </a:cubicBezTo>
                <a:cubicBezTo>
                  <a:pt x="4858" y="21367"/>
                  <a:pt x="5915" y="20472"/>
                  <a:pt x="6043" y="19332"/>
                </a:cubicBezTo>
                <a:cubicBezTo>
                  <a:pt x="6134" y="18520"/>
                  <a:pt x="5714" y="17712"/>
                  <a:pt x="4939" y="17210"/>
                </a:cubicBezTo>
                <a:lnTo>
                  <a:pt x="4760" y="17094"/>
                </a:lnTo>
                <a:lnTo>
                  <a:pt x="4758" y="16772"/>
                </a:lnTo>
                <a:cubicBezTo>
                  <a:pt x="4756" y="16559"/>
                  <a:pt x="4734" y="16348"/>
                  <a:pt x="4696" y="16138"/>
                </a:cubicBezTo>
                <a:lnTo>
                  <a:pt x="4638" y="15820"/>
                </a:lnTo>
                <a:lnTo>
                  <a:pt x="4694" y="15508"/>
                </a:lnTo>
                <a:cubicBezTo>
                  <a:pt x="4775" y="15065"/>
                  <a:pt x="4789" y="14494"/>
                  <a:pt x="4727" y="14034"/>
                </a:cubicBezTo>
                <a:cubicBezTo>
                  <a:pt x="4609" y="13159"/>
                  <a:pt x="4288" y="12593"/>
                  <a:pt x="3873" y="1252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6336634" y="680147"/>
            <a:ext cx="1153766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572516">
              <a:spcBef>
                <a:spcPts val="1600"/>
              </a:spcBef>
              <a:buSzPct val="75000"/>
              <a:defRPr sz="3528"/>
            </a:pPr>
            <a:r>
              <a:rPr dirty="0"/>
              <a:t>What you are interested in can </a:t>
            </a:r>
            <a:r>
              <a:rPr b="1" dirty="0">
                <a:solidFill>
                  <a:srgbClr val="FF2D7F"/>
                </a:solidFill>
              </a:rPr>
              <a:t>determine what activities you want to take part in</a:t>
            </a:r>
            <a:r>
              <a:rPr dirty="0"/>
              <a:t>. Your interests may be due to a number of factors.</a:t>
            </a:r>
          </a:p>
          <a:p>
            <a:pPr marL="466725" lvl="2" indent="-379413" defTabSz="572516">
              <a:spcBef>
                <a:spcPts val="1600"/>
              </a:spcBef>
              <a:defRPr sz="3528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popularity of sports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in the media </a:t>
            </a:r>
            <a:br>
              <a:rPr dirty="0"/>
            </a:br>
            <a:r>
              <a:rPr dirty="0"/>
              <a:t>and local area.</a:t>
            </a:r>
          </a:p>
          <a:p>
            <a:pPr marL="466725" lvl="2" indent="-379413" defTabSz="572516">
              <a:spcBef>
                <a:spcPts val="1600"/>
              </a:spcBef>
              <a:defRPr sz="3528"/>
            </a:pPr>
            <a:r>
              <a:rPr dirty="0"/>
              <a:t>The</a:t>
            </a:r>
            <a:r>
              <a:rPr b="1" dirty="0">
                <a:solidFill>
                  <a:srgbClr val="DA302A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sporting opportunities</a:t>
            </a:r>
            <a:r>
              <a:rPr dirty="0">
                <a:solidFill>
                  <a:srgbClr val="FF2D7F"/>
                </a:solidFill>
              </a:rPr>
              <a:t> </a:t>
            </a:r>
            <a:br>
              <a:rPr dirty="0"/>
            </a:br>
            <a:r>
              <a:rPr dirty="0"/>
              <a:t>available at school or in the local area.</a:t>
            </a:r>
          </a:p>
          <a:p>
            <a:pPr marL="466725" lvl="2" indent="-379413" defTabSz="572516">
              <a:spcBef>
                <a:spcPts val="1600"/>
              </a:spcBef>
              <a:defRPr sz="3528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environment</a:t>
            </a:r>
            <a:r>
              <a:rPr dirty="0"/>
              <a:t> you live in (i.e. if you </a:t>
            </a:r>
            <a:br>
              <a:rPr dirty="0"/>
            </a:br>
            <a:r>
              <a:rPr dirty="0"/>
              <a:t>live in the alps you may be interested in </a:t>
            </a:r>
            <a:br>
              <a:rPr dirty="0"/>
            </a:br>
            <a:r>
              <a:rPr dirty="0"/>
              <a:t>winter sports such as skiing).</a:t>
            </a:r>
          </a:p>
          <a:p>
            <a:pPr marL="466725" lvl="2" indent="-379413" defTabSz="572516">
              <a:spcBef>
                <a:spcPts val="1600"/>
              </a:spcBef>
              <a:defRPr sz="3528"/>
            </a:pPr>
            <a:r>
              <a:rPr dirty="0"/>
              <a:t>The sports your </a:t>
            </a:r>
            <a:r>
              <a:rPr b="1" dirty="0">
                <a:solidFill>
                  <a:srgbClr val="FF2D7F"/>
                </a:solidFill>
              </a:rPr>
              <a:t>friends and family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are interested in.</a:t>
            </a:r>
          </a:p>
        </p:txBody>
      </p:sp>
      <p:pic>
        <p:nvPicPr>
          <p:cNvPr id="131" name="Kicking a ball -Torres.jpg"/>
          <p:cNvPicPr>
            <a:picLocks noChangeAspect="1"/>
          </p:cNvPicPr>
          <p:nvPr/>
        </p:nvPicPr>
        <p:blipFill>
          <a:blip r:embed="rId2"/>
          <a:srcRect l="10223" t="7654" r="2991" b="3547"/>
          <a:stretch>
            <a:fillRect/>
          </a:stretch>
        </p:blipFill>
        <p:spPr>
          <a:xfrm>
            <a:off x="9712961" y="3997501"/>
            <a:ext cx="2339340" cy="3595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0" y="0"/>
                </a:moveTo>
                <a:cubicBezTo>
                  <a:pt x="878" y="0"/>
                  <a:pt x="0" y="571"/>
                  <a:pt x="0" y="1276"/>
                </a:cubicBezTo>
                <a:lnTo>
                  <a:pt x="0" y="20324"/>
                </a:lnTo>
                <a:cubicBezTo>
                  <a:pt x="0" y="21029"/>
                  <a:pt x="878" y="21600"/>
                  <a:pt x="1960" y="21600"/>
                </a:cubicBezTo>
                <a:lnTo>
                  <a:pt x="19640" y="21600"/>
                </a:lnTo>
                <a:cubicBezTo>
                  <a:pt x="20722" y="21600"/>
                  <a:pt x="21600" y="21029"/>
                  <a:pt x="21600" y="20324"/>
                </a:cubicBezTo>
                <a:lnTo>
                  <a:pt x="21600" y="1276"/>
                </a:lnTo>
                <a:cubicBezTo>
                  <a:pt x="21600" y="571"/>
                  <a:pt x="20722" y="0"/>
                  <a:pt x="19640" y="0"/>
                </a:cubicBezTo>
                <a:lnTo>
                  <a:pt x="19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2" name="Shape 132"/>
          <p:cNvSpPr/>
          <p:nvPr/>
        </p:nvSpPr>
        <p:spPr>
          <a:xfrm>
            <a:off x="5736174" y="679865"/>
            <a:ext cx="235468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Interests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20522" indent="-520522" defTabSz="578358">
              <a:spcBef>
                <a:spcPts val="1600"/>
              </a:spcBef>
              <a:buSzPct val="75000"/>
              <a:defRPr sz="3564"/>
            </a:pPr>
            <a:r>
              <a:rPr dirty="0"/>
              <a:t>There has been a </a:t>
            </a:r>
            <a:r>
              <a:rPr b="1" dirty="0">
                <a:solidFill>
                  <a:srgbClr val="FF2D7F"/>
                </a:solidFill>
              </a:rPr>
              <a:t>growth in facilities and availability</a:t>
            </a:r>
            <a:r>
              <a:rPr dirty="0"/>
              <a:t> in the 21st century. The facilities </a:t>
            </a:r>
            <a:br>
              <a:rPr dirty="0"/>
            </a:br>
            <a:r>
              <a:rPr dirty="0"/>
              <a:t>on offer may influence </a:t>
            </a:r>
            <a:br>
              <a:rPr dirty="0"/>
            </a:br>
            <a:r>
              <a:rPr dirty="0"/>
              <a:t>the sports you take part in.</a:t>
            </a:r>
          </a:p>
          <a:p>
            <a:pPr marL="466725" lvl="2" indent="-384175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FF2D7F"/>
                </a:solidFill>
              </a:rPr>
              <a:t>Schools</a:t>
            </a:r>
            <a:r>
              <a:rPr dirty="0"/>
              <a:t> have opened up </a:t>
            </a:r>
            <a:br>
              <a:rPr dirty="0"/>
            </a:br>
            <a:r>
              <a:rPr dirty="0"/>
              <a:t>their facilities for </a:t>
            </a:r>
            <a:r>
              <a:rPr b="1" dirty="0">
                <a:solidFill>
                  <a:srgbClr val="FF2D7F"/>
                </a:solidFill>
              </a:rPr>
              <a:t>dual use </a:t>
            </a:r>
            <a:br>
              <a:rPr b="1" dirty="0">
                <a:solidFill>
                  <a:srgbClr val="DA302A"/>
                </a:solidFill>
              </a:rPr>
            </a:br>
            <a:r>
              <a:rPr dirty="0"/>
              <a:t>on an evening.</a:t>
            </a:r>
          </a:p>
          <a:p>
            <a:pPr marL="466725" lvl="2" indent="-384175" defTabSz="578358">
              <a:spcBef>
                <a:spcPts val="1600"/>
              </a:spcBef>
              <a:defRPr sz="3564"/>
            </a:pPr>
            <a:r>
              <a:rPr dirty="0"/>
              <a:t>Some leisure </a:t>
            </a:r>
            <a:r>
              <a:rPr dirty="0" err="1"/>
              <a:t>centres</a:t>
            </a:r>
            <a:r>
              <a:rPr dirty="0"/>
              <a:t> and fitness gyms </a:t>
            </a:r>
            <a:r>
              <a:rPr b="1" dirty="0">
                <a:solidFill>
                  <a:srgbClr val="FF2D7F"/>
                </a:solidFill>
              </a:rPr>
              <a:t>open up at unsociable hours</a:t>
            </a:r>
            <a:r>
              <a:rPr dirty="0"/>
              <a:t>, so people can go before and after work.</a:t>
            </a:r>
          </a:p>
          <a:p>
            <a:pPr marL="466725" lvl="2" indent="-384175" defTabSz="578358">
              <a:spcBef>
                <a:spcPts val="1600"/>
              </a:spcBef>
              <a:defRPr sz="3564"/>
            </a:pPr>
            <a:r>
              <a:rPr dirty="0"/>
              <a:t>Some swimming pools and leisure </a:t>
            </a:r>
            <a:r>
              <a:rPr dirty="0" err="1"/>
              <a:t>centres</a:t>
            </a:r>
            <a:r>
              <a:rPr dirty="0"/>
              <a:t> have </a:t>
            </a:r>
            <a:r>
              <a:rPr b="1" dirty="0">
                <a:solidFill>
                  <a:srgbClr val="FF2D7F"/>
                </a:solidFill>
              </a:rPr>
              <a:t>women only sessions</a:t>
            </a:r>
            <a:r>
              <a:rPr dirty="0"/>
              <a:t>.</a:t>
            </a:r>
          </a:p>
        </p:txBody>
      </p:sp>
      <p:pic>
        <p:nvPicPr>
          <p:cNvPr id="135" name="Leisure centre.jpg"/>
          <p:cNvPicPr>
            <a:picLocks noChangeAspect="1"/>
          </p:cNvPicPr>
          <p:nvPr/>
        </p:nvPicPr>
        <p:blipFill>
          <a:blip r:embed="rId2"/>
          <a:srcRect l="1725" t="669" r="499" b="1655"/>
          <a:stretch>
            <a:fillRect/>
          </a:stretch>
        </p:blipFill>
        <p:spPr>
          <a:xfrm>
            <a:off x="7855784" y="3423920"/>
            <a:ext cx="4023122" cy="248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3" y="0"/>
                </a:moveTo>
                <a:cubicBezTo>
                  <a:pt x="458" y="0"/>
                  <a:pt x="0" y="740"/>
                  <a:pt x="0" y="1653"/>
                </a:cubicBezTo>
                <a:lnTo>
                  <a:pt x="0" y="19947"/>
                </a:lnTo>
                <a:cubicBezTo>
                  <a:pt x="0" y="20860"/>
                  <a:pt x="458" y="21600"/>
                  <a:pt x="1023" y="21600"/>
                </a:cubicBezTo>
                <a:lnTo>
                  <a:pt x="20577" y="21600"/>
                </a:lnTo>
                <a:cubicBezTo>
                  <a:pt x="21142" y="21600"/>
                  <a:pt x="21600" y="20860"/>
                  <a:pt x="21600" y="19947"/>
                </a:cubicBezTo>
                <a:lnTo>
                  <a:pt x="21600" y="1653"/>
                </a:lnTo>
                <a:cubicBezTo>
                  <a:pt x="21600" y="740"/>
                  <a:pt x="21142" y="0"/>
                  <a:pt x="20577" y="0"/>
                </a:cubicBezTo>
                <a:lnTo>
                  <a:pt x="102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3714565" y="684574"/>
            <a:ext cx="643766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Facilities and </a:t>
            </a:r>
            <a:r>
              <a:rPr lang="en-AU" dirty="0"/>
              <a:t>a</a:t>
            </a:r>
            <a:r>
              <a:rPr dirty="0" err="1"/>
              <a:t>vailability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windsurfing.jpg"/>
          <p:cNvPicPr>
            <a:picLocks noChangeAspect="1"/>
          </p:cNvPicPr>
          <p:nvPr/>
        </p:nvPicPr>
        <p:blipFill>
          <a:blip r:embed="rId2"/>
          <a:srcRect l="1404" t="1196" r="4"/>
          <a:stretch>
            <a:fillRect/>
          </a:stretch>
        </p:blipFill>
        <p:spPr>
          <a:xfrm>
            <a:off x="8939258" y="2461127"/>
            <a:ext cx="3502819" cy="2342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5" y="0"/>
                </a:moveTo>
                <a:cubicBezTo>
                  <a:pt x="526" y="0"/>
                  <a:pt x="0" y="786"/>
                  <a:pt x="0" y="1757"/>
                </a:cubicBezTo>
                <a:lnTo>
                  <a:pt x="0" y="19909"/>
                </a:lnTo>
                <a:cubicBezTo>
                  <a:pt x="0" y="20723"/>
                  <a:pt x="371" y="21401"/>
                  <a:pt x="874" y="21600"/>
                </a:cubicBezTo>
                <a:lnTo>
                  <a:pt x="20748" y="21600"/>
                </a:lnTo>
                <a:cubicBezTo>
                  <a:pt x="21184" y="21427"/>
                  <a:pt x="21518" y="20897"/>
                  <a:pt x="21600" y="20228"/>
                </a:cubicBezTo>
                <a:lnTo>
                  <a:pt x="21600" y="1438"/>
                </a:lnTo>
                <a:cubicBezTo>
                  <a:pt x="21500" y="620"/>
                  <a:pt x="21023" y="0"/>
                  <a:pt x="20447" y="0"/>
                </a:cubicBezTo>
                <a:lnTo>
                  <a:pt x="117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789407" y="2190205"/>
            <a:ext cx="11099801" cy="7125790"/>
          </a:xfrm>
          <a:prstGeom prst="rect">
            <a:avLst/>
          </a:prstGeom>
        </p:spPr>
        <p:txBody>
          <a:bodyPr/>
          <a:lstStyle/>
          <a:p>
            <a:pPr marL="488975" indent="-488975" defTabSz="543305">
              <a:spcBef>
                <a:spcPts val="1500"/>
              </a:spcBef>
              <a:buSzPct val="75000"/>
              <a:defRPr sz="3348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location</a:t>
            </a:r>
            <a:r>
              <a:rPr dirty="0"/>
              <a:t> of a person to sports </a:t>
            </a:r>
            <a:br>
              <a:rPr dirty="0"/>
            </a:br>
            <a:r>
              <a:rPr dirty="0"/>
              <a:t>facilities can determine what sport they </a:t>
            </a:r>
            <a:br>
              <a:rPr dirty="0"/>
            </a:br>
            <a:r>
              <a:rPr dirty="0"/>
              <a:t>take up. Things they need to consider:</a:t>
            </a:r>
          </a:p>
          <a:p>
            <a:pPr marL="457200" lvl="1" indent="-457200" defTabSz="543305">
              <a:spcBef>
                <a:spcPts val="1500"/>
              </a:spcBef>
              <a:defRPr sz="3348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proximity of the facilities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to </a:t>
            </a:r>
            <a:br>
              <a:rPr dirty="0"/>
            </a:br>
            <a:r>
              <a:rPr dirty="0"/>
              <a:t>where they live. Someone </a:t>
            </a:r>
            <a:br>
              <a:rPr dirty="0"/>
            </a:br>
            <a:r>
              <a:rPr dirty="0"/>
              <a:t>who lives in an urban area may have more choice.</a:t>
            </a:r>
          </a:p>
          <a:p>
            <a:pPr marL="457200" lvl="1" indent="-457200" defTabSz="543305">
              <a:spcBef>
                <a:spcPts val="1500"/>
              </a:spcBef>
              <a:defRPr sz="3348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climate</a:t>
            </a:r>
            <a:r>
              <a:rPr dirty="0"/>
              <a:t> they live in may limit choice. Someone who lives in a hot country may find it difficult to go snowboarding.</a:t>
            </a:r>
          </a:p>
          <a:p>
            <a:pPr marL="457200" lvl="1" indent="-457200" defTabSz="543305">
              <a:spcBef>
                <a:spcPts val="1500"/>
              </a:spcBef>
              <a:defRPr sz="3348"/>
            </a:pPr>
            <a:r>
              <a:rPr dirty="0"/>
              <a:t>Living</a:t>
            </a:r>
            <a:r>
              <a:rPr b="1" dirty="0">
                <a:solidFill>
                  <a:srgbClr val="DA302A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near the se</a:t>
            </a:r>
            <a:r>
              <a:rPr lang="en-US" b="1" dirty="0">
                <a:solidFill>
                  <a:srgbClr val="FF2D7F"/>
                </a:solidFill>
              </a:rPr>
              <a:t>a, lakes or rivers </a:t>
            </a:r>
            <a:r>
              <a:rPr dirty="0"/>
              <a:t>may incline people more to take part in water sports than others who live inland.</a:t>
            </a:r>
          </a:p>
        </p:txBody>
      </p:sp>
      <p:sp>
        <p:nvSpPr>
          <p:cNvPr id="140" name="Shape 140"/>
          <p:cNvSpPr/>
          <p:nvPr/>
        </p:nvSpPr>
        <p:spPr>
          <a:xfrm>
            <a:off x="4911202" y="678650"/>
            <a:ext cx="384560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Living </a:t>
            </a:r>
            <a:r>
              <a:rPr lang="en-AU" dirty="0"/>
              <a:t>l</a:t>
            </a:r>
            <a:r>
              <a:rPr dirty="0" err="1"/>
              <a:t>ocation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uiExpan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0006" indent="-510006" defTabSz="566674">
              <a:spcBef>
                <a:spcPts val="1600"/>
              </a:spcBef>
              <a:buSzPct val="75000"/>
              <a:defRPr sz="3492"/>
            </a:pPr>
            <a:r>
              <a:rPr dirty="0"/>
              <a:t>What activities you take part in may largely </a:t>
            </a:r>
            <a:br>
              <a:rPr dirty="0"/>
            </a:br>
            <a:r>
              <a:rPr dirty="0"/>
              <a:t>be determined by what you can </a:t>
            </a:r>
            <a:r>
              <a:rPr b="1" dirty="0">
                <a:solidFill>
                  <a:srgbClr val="FF2D7F"/>
                </a:solidFill>
              </a:rPr>
              <a:t>afford</a:t>
            </a:r>
            <a:r>
              <a:rPr dirty="0"/>
              <a:t>. </a:t>
            </a:r>
            <a:br>
              <a:rPr dirty="0"/>
            </a:br>
            <a:r>
              <a:rPr dirty="0"/>
              <a:t>Some activities cost more than others.</a:t>
            </a:r>
          </a:p>
          <a:p>
            <a:pPr marL="466725" lvl="2" indent="-376238" defTabSz="566674">
              <a:spcBef>
                <a:spcPts val="1600"/>
              </a:spcBef>
              <a:defRPr sz="3492"/>
            </a:pPr>
            <a:r>
              <a:rPr dirty="0"/>
              <a:t>Activities like </a:t>
            </a:r>
            <a:r>
              <a:rPr b="1" dirty="0">
                <a:solidFill>
                  <a:srgbClr val="FF2D7F"/>
                </a:solidFill>
              </a:rPr>
              <a:t>Sailing</a:t>
            </a:r>
            <a:r>
              <a:rPr dirty="0"/>
              <a:t>, </a:t>
            </a:r>
            <a:r>
              <a:rPr b="1" dirty="0">
                <a:solidFill>
                  <a:srgbClr val="FF2D7F"/>
                </a:solidFill>
              </a:rPr>
              <a:t>Golf</a:t>
            </a:r>
            <a:r>
              <a:rPr dirty="0"/>
              <a:t> and</a:t>
            </a:r>
            <a:br>
              <a:rPr dirty="0"/>
            </a:br>
            <a:r>
              <a:rPr b="1" dirty="0">
                <a:solidFill>
                  <a:srgbClr val="FF2D7F"/>
                </a:solidFill>
              </a:rPr>
              <a:t>Skiing</a:t>
            </a:r>
            <a:r>
              <a:rPr dirty="0"/>
              <a:t> can be </a:t>
            </a:r>
            <a:r>
              <a:rPr b="1" dirty="0">
                <a:solidFill>
                  <a:srgbClr val="FF2D7F"/>
                </a:solidFill>
              </a:rPr>
              <a:t>very expensive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and </a:t>
            </a:r>
            <a:br>
              <a:rPr dirty="0"/>
            </a:br>
            <a:r>
              <a:rPr dirty="0"/>
              <a:t>so only a few can afford them.</a:t>
            </a:r>
          </a:p>
          <a:p>
            <a:pPr marL="466725" lvl="2" indent="-376238" defTabSz="566674">
              <a:spcBef>
                <a:spcPts val="1600"/>
              </a:spcBef>
              <a:defRPr sz="3492"/>
            </a:pPr>
            <a:r>
              <a:rPr dirty="0"/>
              <a:t>Others such as </a:t>
            </a:r>
            <a:r>
              <a:rPr b="1" dirty="0">
                <a:solidFill>
                  <a:srgbClr val="FF2D7F"/>
                </a:solidFill>
              </a:rPr>
              <a:t>jogging</a:t>
            </a:r>
            <a:r>
              <a:rPr dirty="0"/>
              <a:t>, </a:t>
            </a:r>
            <a:r>
              <a:rPr b="1" dirty="0">
                <a:solidFill>
                  <a:srgbClr val="FF2D7F"/>
                </a:solidFill>
              </a:rPr>
              <a:t>playing football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in the park and </a:t>
            </a:r>
            <a:r>
              <a:rPr b="1" dirty="0">
                <a:solidFill>
                  <a:srgbClr val="FF2D7F"/>
                </a:solidFill>
              </a:rPr>
              <a:t>swimming</a:t>
            </a:r>
            <a:r>
              <a:rPr dirty="0"/>
              <a:t> are </a:t>
            </a:r>
            <a:r>
              <a:rPr b="1" dirty="0">
                <a:solidFill>
                  <a:srgbClr val="FF2D7F"/>
                </a:solidFill>
              </a:rPr>
              <a:t>cheaper</a:t>
            </a:r>
            <a:r>
              <a:rPr dirty="0"/>
              <a:t> and more people can take part.</a:t>
            </a:r>
          </a:p>
          <a:p>
            <a:pPr marL="466725" lvl="2" indent="-376238" defTabSz="566674">
              <a:spcBef>
                <a:spcPts val="1600"/>
              </a:spcBef>
              <a:defRPr sz="3492"/>
            </a:pPr>
            <a:r>
              <a:rPr dirty="0"/>
              <a:t>A number of </a:t>
            </a:r>
            <a:r>
              <a:rPr b="1" dirty="0">
                <a:solidFill>
                  <a:srgbClr val="FF2D7F"/>
                </a:solidFill>
              </a:rPr>
              <a:t>leisure facilities offer discounts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to those who are on benefits due to </a:t>
            </a:r>
            <a:r>
              <a:rPr b="1" dirty="0">
                <a:solidFill>
                  <a:srgbClr val="FF2D7F"/>
                </a:solidFill>
              </a:rPr>
              <a:t>unemployment</a:t>
            </a:r>
            <a:r>
              <a:rPr dirty="0"/>
              <a:t> and other social circumstances.</a:t>
            </a:r>
          </a:p>
        </p:txBody>
      </p:sp>
      <p:pic>
        <p:nvPicPr>
          <p:cNvPr id="143" name="Pound sign - Money.jpg"/>
          <p:cNvPicPr>
            <a:picLocks noChangeAspect="1"/>
          </p:cNvPicPr>
          <p:nvPr/>
        </p:nvPicPr>
        <p:blipFill>
          <a:blip r:embed="rId2"/>
          <a:srcRect l="14985" t="7804" r="12897" b="12736"/>
          <a:stretch>
            <a:fillRect/>
          </a:stretch>
        </p:blipFill>
        <p:spPr>
          <a:xfrm>
            <a:off x="9569605" y="2546533"/>
            <a:ext cx="1993903" cy="3050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8" extrusionOk="0">
                <a:moveTo>
                  <a:pt x="14071" y="0"/>
                </a:moveTo>
                <a:cubicBezTo>
                  <a:pt x="12333" y="1"/>
                  <a:pt x="10639" y="233"/>
                  <a:pt x="8981" y="697"/>
                </a:cubicBezTo>
                <a:cubicBezTo>
                  <a:pt x="7381" y="1145"/>
                  <a:pt x="5941" y="1867"/>
                  <a:pt x="4948" y="2714"/>
                </a:cubicBezTo>
                <a:cubicBezTo>
                  <a:pt x="3843" y="3658"/>
                  <a:pt x="3244" y="4637"/>
                  <a:pt x="3009" y="5889"/>
                </a:cubicBezTo>
                <a:cubicBezTo>
                  <a:pt x="2937" y="6272"/>
                  <a:pt x="2938" y="7289"/>
                  <a:pt x="3009" y="7752"/>
                </a:cubicBezTo>
                <a:cubicBezTo>
                  <a:pt x="3132" y="8549"/>
                  <a:pt x="3261" y="8934"/>
                  <a:pt x="3701" y="9834"/>
                </a:cubicBezTo>
                <a:lnTo>
                  <a:pt x="3848" y="10138"/>
                </a:lnTo>
                <a:lnTo>
                  <a:pt x="3787" y="10216"/>
                </a:lnTo>
                <a:cubicBezTo>
                  <a:pt x="3652" y="10399"/>
                  <a:pt x="3545" y="10425"/>
                  <a:pt x="1900" y="10649"/>
                </a:cubicBezTo>
                <a:cubicBezTo>
                  <a:pt x="891" y="10787"/>
                  <a:pt x="506" y="10880"/>
                  <a:pt x="223" y="11056"/>
                </a:cubicBezTo>
                <a:cubicBezTo>
                  <a:pt x="14" y="11187"/>
                  <a:pt x="-1" y="11226"/>
                  <a:pt x="0" y="11652"/>
                </a:cubicBezTo>
                <a:cubicBezTo>
                  <a:pt x="1" y="12058"/>
                  <a:pt x="44" y="12274"/>
                  <a:pt x="167" y="12520"/>
                </a:cubicBezTo>
                <a:cubicBezTo>
                  <a:pt x="255" y="12695"/>
                  <a:pt x="1153" y="13931"/>
                  <a:pt x="1298" y="14074"/>
                </a:cubicBezTo>
                <a:cubicBezTo>
                  <a:pt x="1494" y="14268"/>
                  <a:pt x="1648" y="14317"/>
                  <a:pt x="2124" y="14333"/>
                </a:cubicBezTo>
                <a:cubicBezTo>
                  <a:pt x="2500" y="14345"/>
                  <a:pt x="2822" y="14312"/>
                  <a:pt x="3714" y="14181"/>
                </a:cubicBezTo>
                <a:cubicBezTo>
                  <a:pt x="4910" y="14004"/>
                  <a:pt x="5052" y="13987"/>
                  <a:pt x="5081" y="14007"/>
                </a:cubicBezTo>
                <a:cubicBezTo>
                  <a:pt x="5129" y="14038"/>
                  <a:pt x="5142" y="14354"/>
                  <a:pt x="5107" y="14577"/>
                </a:cubicBezTo>
                <a:cubicBezTo>
                  <a:pt x="5067" y="14837"/>
                  <a:pt x="4974" y="15255"/>
                  <a:pt x="4897" y="15521"/>
                </a:cubicBezTo>
                <a:cubicBezTo>
                  <a:pt x="4771" y="15952"/>
                  <a:pt x="4430" y="16346"/>
                  <a:pt x="3860" y="16715"/>
                </a:cubicBezTo>
                <a:cubicBezTo>
                  <a:pt x="3614" y="16875"/>
                  <a:pt x="3416" y="16967"/>
                  <a:pt x="2940" y="17148"/>
                </a:cubicBezTo>
                <a:cubicBezTo>
                  <a:pt x="2263" y="17405"/>
                  <a:pt x="2070" y="17473"/>
                  <a:pt x="1767" y="17561"/>
                </a:cubicBezTo>
                <a:cubicBezTo>
                  <a:pt x="1601" y="17609"/>
                  <a:pt x="1429" y="17672"/>
                  <a:pt x="1384" y="17699"/>
                </a:cubicBezTo>
                <a:cubicBezTo>
                  <a:pt x="1204" y="17808"/>
                  <a:pt x="1177" y="18027"/>
                  <a:pt x="1272" y="18685"/>
                </a:cubicBezTo>
                <a:cubicBezTo>
                  <a:pt x="1342" y="19160"/>
                  <a:pt x="1405" y="19461"/>
                  <a:pt x="1466" y="19598"/>
                </a:cubicBezTo>
                <a:cubicBezTo>
                  <a:pt x="1531" y="19744"/>
                  <a:pt x="2403" y="21166"/>
                  <a:pt x="2528" y="21332"/>
                </a:cubicBezTo>
                <a:cubicBezTo>
                  <a:pt x="2641" y="21481"/>
                  <a:pt x="2743" y="21548"/>
                  <a:pt x="2910" y="21579"/>
                </a:cubicBezTo>
                <a:cubicBezTo>
                  <a:pt x="2967" y="21589"/>
                  <a:pt x="3065" y="21598"/>
                  <a:pt x="3130" y="21599"/>
                </a:cubicBezTo>
                <a:cubicBezTo>
                  <a:pt x="3253" y="21600"/>
                  <a:pt x="3761" y="21535"/>
                  <a:pt x="3860" y="21506"/>
                </a:cubicBezTo>
                <a:cubicBezTo>
                  <a:pt x="4034" y="21455"/>
                  <a:pt x="4230" y="21410"/>
                  <a:pt x="4269" y="21410"/>
                </a:cubicBezTo>
                <a:cubicBezTo>
                  <a:pt x="4294" y="21410"/>
                  <a:pt x="4360" y="21383"/>
                  <a:pt x="4415" y="21351"/>
                </a:cubicBezTo>
                <a:cubicBezTo>
                  <a:pt x="4470" y="21320"/>
                  <a:pt x="4540" y="21295"/>
                  <a:pt x="4574" y="21295"/>
                </a:cubicBezTo>
                <a:cubicBezTo>
                  <a:pt x="4608" y="21295"/>
                  <a:pt x="4655" y="21274"/>
                  <a:pt x="4682" y="21247"/>
                </a:cubicBezTo>
                <a:cubicBezTo>
                  <a:pt x="4708" y="21221"/>
                  <a:pt x="4755" y="21200"/>
                  <a:pt x="4785" y="21200"/>
                </a:cubicBezTo>
                <a:cubicBezTo>
                  <a:pt x="4815" y="21200"/>
                  <a:pt x="4886" y="21173"/>
                  <a:pt x="4944" y="21141"/>
                </a:cubicBezTo>
                <a:cubicBezTo>
                  <a:pt x="5001" y="21108"/>
                  <a:pt x="5059" y="21086"/>
                  <a:pt x="5069" y="21093"/>
                </a:cubicBezTo>
                <a:cubicBezTo>
                  <a:pt x="5092" y="21108"/>
                  <a:pt x="5168" y="21067"/>
                  <a:pt x="5150" y="21048"/>
                </a:cubicBezTo>
                <a:cubicBezTo>
                  <a:pt x="5143" y="21040"/>
                  <a:pt x="5213" y="21001"/>
                  <a:pt x="5305" y="20961"/>
                </a:cubicBezTo>
                <a:cubicBezTo>
                  <a:pt x="5623" y="20823"/>
                  <a:pt x="5854" y="20694"/>
                  <a:pt x="6874" y="20101"/>
                </a:cubicBezTo>
                <a:cubicBezTo>
                  <a:pt x="7468" y="19756"/>
                  <a:pt x="7816" y="19622"/>
                  <a:pt x="8246" y="19573"/>
                </a:cubicBezTo>
                <a:cubicBezTo>
                  <a:pt x="8512" y="19542"/>
                  <a:pt x="8804" y="19560"/>
                  <a:pt x="9338" y="19635"/>
                </a:cubicBezTo>
                <a:cubicBezTo>
                  <a:pt x="9882" y="19710"/>
                  <a:pt x="9994" y="19724"/>
                  <a:pt x="10193" y="19744"/>
                </a:cubicBezTo>
                <a:cubicBezTo>
                  <a:pt x="10282" y="19753"/>
                  <a:pt x="10393" y="19771"/>
                  <a:pt x="10438" y="19783"/>
                </a:cubicBezTo>
                <a:cubicBezTo>
                  <a:pt x="10484" y="19796"/>
                  <a:pt x="10532" y="19800"/>
                  <a:pt x="10546" y="19795"/>
                </a:cubicBezTo>
                <a:cubicBezTo>
                  <a:pt x="10560" y="19789"/>
                  <a:pt x="10641" y="19796"/>
                  <a:pt x="10726" y="19812"/>
                </a:cubicBezTo>
                <a:cubicBezTo>
                  <a:pt x="10811" y="19827"/>
                  <a:pt x="10987" y="19844"/>
                  <a:pt x="11118" y="19851"/>
                </a:cubicBezTo>
                <a:cubicBezTo>
                  <a:pt x="11370" y="19864"/>
                  <a:pt x="12604" y="19866"/>
                  <a:pt x="12751" y="19854"/>
                </a:cubicBezTo>
                <a:cubicBezTo>
                  <a:pt x="12944" y="19837"/>
                  <a:pt x="13146" y="19822"/>
                  <a:pt x="13366" y="19812"/>
                </a:cubicBezTo>
                <a:cubicBezTo>
                  <a:pt x="13493" y="19805"/>
                  <a:pt x="13674" y="19784"/>
                  <a:pt x="13770" y="19764"/>
                </a:cubicBezTo>
                <a:cubicBezTo>
                  <a:pt x="13866" y="19744"/>
                  <a:pt x="13994" y="19727"/>
                  <a:pt x="14054" y="19727"/>
                </a:cubicBezTo>
                <a:cubicBezTo>
                  <a:pt x="14114" y="19727"/>
                  <a:pt x="14266" y="19708"/>
                  <a:pt x="14394" y="19685"/>
                </a:cubicBezTo>
                <a:cubicBezTo>
                  <a:pt x="14521" y="19663"/>
                  <a:pt x="14677" y="19642"/>
                  <a:pt x="14742" y="19637"/>
                </a:cubicBezTo>
                <a:cubicBezTo>
                  <a:pt x="14806" y="19632"/>
                  <a:pt x="14873" y="19621"/>
                  <a:pt x="14888" y="19612"/>
                </a:cubicBezTo>
                <a:cubicBezTo>
                  <a:pt x="14903" y="19603"/>
                  <a:pt x="14951" y="19592"/>
                  <a:pt x="14995" y="19592"/>
                </a:cubicBezTo>
                <a:cubicBezTo>
                  <a:pt x="15040" y="19592"/>
                  <a:pt x="15105" y="19585"/>
                  <a:pt x="15142" y="19576"/>
                </a:cubicBezTo>
                <a:cubicBezTo>
                  <a:pt x="15179" y="19566"/>
                  <a:pt x="15271" y="19549"/>
                  <a:pt x="15344" y="19536"/>
                </a:cubicBezTo>
                <a:cubicBezTo>
                  <a:pt x="15416" y="19523"/>
                  <a:pt x="15506" y="19505"/>
                  <a:pt x="15546" y="19497"/>
                </a:cubicBezTo>
                <a:cubicBezTo>
                  <a:pt x="15586" y="19489"/>
                  <a:pt x="15680" y="19473"/>
                  <a:pt x="15752" y="19460"/>
                </a:cubicBezTo>
                <a:cubicBezTo>
                  <a:pt x="15824" y="19447"/>
                  <a:pt x="15909" y="19430"/>
                  <a:pt x="15941" y="19421"/>
                </a:cubicBezTo>
                <a:cubicBezTo>
                  <a:pt x="15973" y="19412"/>
                  <a:pt x="16053" y="19395"/>
                  <a:pt x="16118" y="19382"/>
                </a:cubicBezTo>
                <a:cubicBezTo>
                  <a:pt x="16182" y="19368"/>
                  <a:pt x="16248" y="19351"/>
                  <a:pt x="16264" y="19342"/>
                </a:cubicBezTo>
                <a:cubicBezTo>
                  <a:pt x="16279" y="19334"/>
                  <a:pt x="16312" y="19325"/>
                  <a:pt x="16341" y="19325"/>
                </a:cubicBezTo>
                <a:cubicBezTo>
                  <a:pt x="16370" y="19325"/>
                  <a:pt x="16416" y="19316"/>
                  <a:pt x="16444" y="19306"/>
                </a:cubicBezTo>
                <a:cubicBezTo>
                  <a:pt x="16472" y="19295"/>
                  <a:pt x="16618" y="19254"/>
                  <a:pt x="16762" y="19210"/>
                </a:cubicBezTo>
                <a:cubicBezTo>
                  <a:pt x="18485" y="18695"/>
                  <a:pt x="19737" y="17911"/>
                  <a:pt x="20589" y="16822"/>
                </a:cubicBezTo>
                <a:cubicBezTo>
                  <a:pt x="20901" y="16423"/>
                  <a:pt x="21101" y="16084"/>
                  <a:pt x="21294" y="15617"/>
                </a:cubicBezTo>
                <a:cubicBezTo>
                  <a:pt x="21528" y="15050"/>
                  <a:pt x="21575" y="14774"/>
                  <a:pt x="21470" y="14642"/>
                </a:cubicBezTo>
                <a:cubicBezTo>
                  <a:pt x="21391" y="14542"/>
                  <a:pt x="21239" y="14412"/>
                  <a:pt x="20593" y="13897"/>
                </a:cubicBezTo>
                <a:cubicBezTo>
                  <a:pt x="19919" y="13360"/>
                  <a:pt x="19769" y="13257"/>
                  <a:pt x="19591" y="13206"/>
                </a:cubicBezTo>
                <a:cubicBezTo>
                  <a:pt x="19367" y="13141"/>
                  <a:pt x="19204" y="13140"/>
                  <a:pt x="18645" y="13214"/>
                </a:cubicBezTo>
                <a:cubicBezTo>
                  <a:pt x="18001" y="13300"/>
                  <a:pt x="17258" y="13424"/>
                  <a:pt x="17093" y="13473"/>
                </a:cubicBezTo>
                <a:cubicBezTo>
                  <a:pt x="16723" y="13584"/>
                  <a:pt x="16583" y="13717"/>
                  <a:pt x="16457" y="14080"/>
                </a:cubicBezTo>
                <a:cubicBezTo>
                  <a:pt x="16204" y="14810"/>
                  <a:pt x="15794" y="15323"/>
                  <a:pt x="15232" y="15622"/>
                </a:cubicBezTo>
                <a:cubicBezTo>
                  <a:pt x="14289" y="16123"/>
                  <a:pt x="12876" y="16372"/>
                  <a:pt x="11363" y="16305"/>
                </a:cubicBezTo>
                <a:cubicBezTo>
                  <a:pt x="10727" y="16277"/>
                  <a:pt x="10648" y="16267"/>
                  <a:pt x="10653" y="16218"/>
                </a:cubicBezTo>
                <a:cubicBezTo>
                  <a:pt x="10656" y="16198"/>
                  <a:pt x="10690" y="16099"/>
                  <a:pt x="10731" y="15999"/>
                </a:cubicBezTo>
                <a:cubicBezTo>
                  <a:pt x="10899" y="15579"/>
                  <a:pt x="11004" y="14806"/>
                  <a:pt x="10976" y="14195"/>
                </a:cubicBezTo>
                <a:cubicBezTo>
                  <a:pt x="10949" y="13610"/>
                  <a:pt x="11010" y="13419"/>
                  <a:pt x="11285" y="13240"/>
                </a:cubicBezTo>
                <a:cubicBezTo>
                  <a:pt x="11541" y="13072"/>
                  <a:pt x="11874" y="12997"/>
                  <a:pt x="13147" y="12810"/>
                </a:cubicBezTo>
                <a:cubicBezTo>
                  <a:pt x="13573" y="12747"/>
                  <a:pt x="14277" y="12643"/>
                  <a:pt x="14712" y="12579"/>
                </a:cubicBezTo>
                <a:cubicBezTo>
                  <a:pt x="15745" y="12427"/>
                  <a:pt x="16021" y="12378"/>
                  <a:pt x="16199" y="12315"/>
                </a:cubicBezTo>
                <a:cubicBezTo>
                  <a:pt x="16347" y="12263"/>
                  <a:pt x="16486" y="12160"/>
                  <a:pt x="16556" y="12051"/>
                </a:cubicBezTo>
                <a:cubicBezTo>
                  <a:pt x="16628" y="11939"/>
                  <a:pt x="16671" y="11597"/>
                  <a:pt x="16672" y="11135"/>
                </a:cubicBezTo>
                <a:lnTo>
                  <a:pt x="16672" y="10677"/>
                </a:lnTo>
                <a:lnTo>
                  <a:pt x="16578" y="10554"/>
                </a:lnTo>
                <a:cubicBezTo>
                  <a:pt x="16478" y="10422"/>
                  <a:pt x="16465" y="10409"/>
                  <a:pt x="15649" y="9758"/>
                </a:cubicBezTo>
                <a:cubicBezTo>
                  <a:pt x="14965" y="9213"/>
                  <a:pt x="14781" y="9092"/>
                  <a:pt x="14608" y="9062"/>
                </a:cubicBezTo>
                <a:cubicBezTo>
                  <a:pt x="14402" y="9026"/>
                  <a:pt x="14191" y="9047"/>
                  <a:pt x="12403" y="9284"/>
                </a:cubicBezTo>
                <a:cubicBezTo>
                  <a:pt x="9957" y="9607"/>
                  <a:pt x="9984" y="9603"/>
                  <a:pt x="9940" y="9565"/>
                </a:cubicBezTo>
                <a:cubicBezTo>
                  <a:pt x="9919" y="9547"/>
                  <a:pt x="9901" y="9522"/>
                  <a:pt x="9901" y="9511"/>
                </a:cubicBezTo>
                <a:cubicBezTo>
                  <a:pt x="9901" y="9500"/>
                  <a:pt x="9868" y="9366"/>
                  <a:pt x="9828" y="9213"/>
                </a:cubicBezTo>
                <a:cubicBezTo>
                  <a:pt x="9669" y="8606"/>
                  <a:pt x="9628" y="8291"/>
                  <a:pt x="9626" y="7657"/>
                </a:cubicBezTo>
                <a:cubicBezTo>
                  <a:pt x="9624" y="7168"/>
                  <a:pt x="9633" y="7029"/>
                  <a:pt x="9677" y="6859"/>
                </a:cubicBezTo>
                <a:cubicBezTo>
                  <a:pt x="9744" y="6599"/>
                  <a:pt x="9853" y="6318"/>
                  <a:pt x="9952" y="6145"/>
                </a:cubicBezTo>
                <a:cubicBezTo>
                  <a:pt x="10264" y="5604"/>
                  <a:pt x="10878" y="5076"/>
                  <a:pt x="11599" y="4729"/>
                </a:cubicBezTo>
                <a:cubicBezTo>
                  <a:pt x="12276" y="4403"/>
                  <a:pt x="13461" y="4110"/>
                  <a:pt x="14419" y="4032"/>
                </a:cubicBezTo>
                <a:cubicBezTo>
                  <a:pt x="14815" y="4000"/>
                  <a:pt x="15564" y="4020"/>
                  <a:pt x="15928" y="4072"/>
                </a:cubicBezTo>
                <a:cubicBezTo>
                  <a:pt x="16729" y="4185"/>
                  <a:pt x="17125" y="4317"/>
                  <a:pt x="18091" y="4791"/>
                </a:cubicBezTo>
                <a:cubicBezTo>
                  <a:pt x="18377" y="4931"/>
                  <a:pt x="18674" y="5065"/>
                  <a:pt x="18749" y="5086"/>
                </a:cubicBezTo>
                <a:cubicBezTo>
                  <a:pt x="18935" y="5138"/>
                  <a:pt x="19085" y="5133"/>
                  <a:pt x="19277" y="5072"/>
                </a:cubicBezTo>
                <a:cubicBezTo>
                  <a:pt x="19615" y="4964"/>
                  <a:pt x="19855" y="4743"/>
                  <a:pt x="20739" y="3718"/>
                </a:cubicBezTo>
                <a:cubicBezTo>
                  <a:pt x="21481" y="2858"/>
                  <a:pt x="21599" y="2671"/>
                  <a:pt x="21599" y="2369"/>
                </a:cubicBezTo>
                <a:cubicBezTo>
                  <a:pt x="21599" y="2223"/>
                  <a:pt x="21592" y="2191"/>
                  <a:pt x="21509" y="2085"/>
                </a:cubicBezTo>
                <a:cubicBezTo>
                  <a:pt x="21444" y="2003"/>
                  <a:pt x="21351" y="1932"/>
                  <a:pt x="21208" y="1849"/>
                </a:cubicBezTo>
                <a:cubicBezTo>
                  <a:pt x="20928" y="1687"/>
                  <a:pt x="19843" y="1117"/>
                  <a:pt x="19626" y="1017"/>
                </a:cubicBezTo>
                <a:cubicBezTo>
                  <a:pt x="19309" y="873"/>
                  <a:pt x="17974" y="497"/>
                  <a:pt x="17111" y="309"/>
                </a:cubicBezTo>
                <a:cubicBezTo>
                  <a:pt x="16058" y="81"/>
                  <a:pt x="15263" y="0"/>
                  <a:pt x="1407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4109705" y="658771"/>
            <a:ext cx="56473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Social </a:t>
            </a:r>
            <a:r>
              <a:rPr lang="en-AU" dirty="0"/>
              <a:t>c</a:t>
            </a:r>
            <a:r>
              <a:rPr dirty="0" err="1"/>
              <a:t>ircumstances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People who are a </a:t>
            </a:r>
            <a:r>
              <a:rPr b="1" dirty="0">
                <a:solidFill>
                  <a:srgbClr val="FF2D7F"/>
                </a:solidFill>
              </a:rPr>
              <a:t>similar age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can greatly </a:t>
            </a:r>
            <a:br>
              <a:rPr dirty="0"/>
            </a:br>
            <a:r>
              <a:rPr dirty="0"/>
              <a:t>influence our choices.</a:t>
            </a:r>
          </a:p>
          <a:p>
            <a:pPr>
              <a:buSzPct val="75000"/>
            </a:pPr>
            <a:r>
              <a:rPr dirty="0"/>
              <a:t>A close peer who takes part in an </a:t>
            </a:r>
            <a:br>
              <a:rPr dirty="0"/>
            </a:br>
            <a:r>
              <a:rPr dirty="0"/>
              <a:t>activity can </a:t>
            </a:r>
            <a:r>
              <a:rPr b="1" dirty="0">
                <a:solidFill>
                  <a:srgbClr val="FF2D7F"/>
                </a:solidFill>
              </a:rPr>
              <a:t>encourage</a:t>
            </a:r>
            <a:r>
              <a:rPr dirty="0"/>
              <a:t> you to also take </a:t>
            </a:r>
            <a:br>
              <a:rPr dirty="0"/>
            </a:br>
            <a:r>
              <a:rPr dirty="0"/>
              <a:t>part. This is called</a:t>
            </a:r>
            <a:r>
              <a:rPr b="1" dirty="0">
                <a:solidFill>
                  <a:srgbClr val="0080FF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“peer pressure”</a:t>
            </a:r>
            <a:r>
              <a:rPr dirty="0">
                <a:solidFill>
                  <a:srgbClr val="FF2D7F"/>
                </a:solidFill>
              </a:rPr>
              <a:t>.</a:t>
            </a:r>
          </a:p>
          <a:p>
            <a:pPr>
              <a:buSzPct val="75000"/>
            </a:pPr>
            <a:r>
              <a:rPr dirty="0"/>
              <a:t>Peer pressure can also be </a:t>
            </a:r>
            <a:r>
              <a:rPr b="1" dirty="0">
                <a:solidFill>
                  <a:srgbClr val="FF2D7F"/>
                </a:solidFill>
              </a:rPr>
              <a:t>negative</a:t>
            </a:r>
            <a:r>
              <a:rPr dirty="0"/>
              <a:t> if your </a:t>
            </a:r>
            <a:r>
              <a:t>peer group </a:t>
            </a:r>
            <a:r>
              <a:rPr dirty="0"/>
              <a:t>has negative attitudes towards physical activity.</a:t>
            </a:r>
          </a:p>
          <a:p>
            <a:pPr>
              <a:buSzPct val="75000"/>
            </a:pPr>
            <a:r>
              <a:rPr dirty="0"/>
              <a:t>Starting an activity with a friend can often be </a:t>
            </a:r>
            <a:r>
              <a:rPr b="1" dirty="0">
                <a:solidFill>
                  <a:srgbClr val="FF2D7F"/>
                </a:solidFill>
              </a:rPr>
              <a:t>easier</a:t>
            </a:r>
            <a:r>
              <a:rPr dirty="0"/>
              <a:t>.</a:t>
            </a:r>
          </a:p>
          <a:p>
            <a:pPr>
              <a:buSzPct val="75000"/>
            </a:pPr>
            <a:r>
              <a:rPr dirty="0"/>
              <a:t>You may feel more </a:t>
            </a:r>
            <a:r>
              <a:rPr b="1" dirty="0">
                <a:solidFill>
                  <a:srgbClr val="FF2D7F"/>
                </a:solidFill>
              </a:rPr>
              <a:t>confident</a:t>
            </a:r>
            <a:r>
              <a:rPr dirty="0"/>
              <a:t> if there is someone there who you know.</a:t>
            </a:r>
          </a:p>
        </p:txBody>
      </p:sp>
      <p:sp>
        <p:nvSpPr>
          <p:cNvPr id="147" name="Shape 147"/>
          <p:cNvSpPr/>
          <p:nvPr/>
        </p:nvSpPr>
        <p:spPr>
          <a:xfrm>
            <a:off x="4847087" y="658772"/>
            <a:ext cx="417261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Peer </a:t>
            </a:r>
            <a:r>
              <a:rPr lang="en-AU" dirty="0" err="1"/>
              <a:t>i</a:t>
            </a:r>
            <a:r>
              <a:rPr dirty="0" err="1"/>
              <a:t>nfluences</a:t>
            </a:r>
            <a:endParaRPr dirty="0"/>
          </a:p>
        </p:txBody>
      </p:sp>
      <p:pic>
        <p:nvPicPr>
          <p:cNvPr id="148" name="Skiing - friends.jpg"/>
          <p:cNvPicPr>
            <a:picLocks noChangeAspect="1"/>
          </p:cNvPicPr>
          <p:nvPr/>
        </p:nvPicPr>
        <p:blipFill>
          <a:blip r:embed="rId2"/>
          <a:srcRect l="33922" t="22717" r="28103" b="29382"/>
          <a:stretch>
            <a:fillRect/>
          </a:stretch>
        </p:blipFill>
        <p:spPr>
          <a:xfrm>
            <a:off x="9770470" y="2599252"/>
            <a:ext cx="2783682" cy="233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8" y="0"/>
                </a:moveTo>
                <a:cubicBezTo>
                  <a:pt x="662" y="0"/>
                  <a:pt x="0" y="788"/>
                  <a:pt x="0" y="1761"/>
                </a:cubicBezTo>
                <a:lnTo>
                  <a:pt x="0" y="19839"/>
                </a:lnTo>
                <a:cubicBezTo>
                  <a:pt x="0" y="20812"/>
                  <a:pt x="662" y="21600"/>
                  <a:pt x="1478" y="21600"/>
                </a:cubicBezTo>
                <a:lnTo>
                  <a:pt x="20122" y="21600"/>
                </a:lnTo>
                <a:cubicBezTo>
                  <a:pt x="20938" y="21600"/>
                  <a:pt x="21600" y="20812"/>
                  <a:pt x="21600" y="19839"/>
                </a:cubicBezTo>
                <a:lnTo>
                  <a:pt x="21600" y="1761"/>
                </a:lnTo>
                <a:cubicBezTo>
                  <a:pt x="21600" y="788"/>
                  <a:pt x="20938" y="0"/>
                  <a:pt x="20122" y="0"/>
                </a:cubicBezTo>
                <a:lnTo>
                  <a:pt x="1478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body" idx="1"/>
          </p:nvPr>
        </p:nvSpPr>
        <p:spPr>
          <a:xfrm>
            <a:off x="1066800" y="2247355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77825" indent="-377825" defTabSz="496570">
              <a:spcBef>
                <a:spcPts val="1400"/>
              </a:spcBef>
              <a:buSzPct val="75000"/>
              <a:defRPr sz="3060"/>
            </a:pPr>
            <a:r>
              <a:rPr b="1" dirty="0">
                <a:solidFill>
                  <a:srgbClr val="0080FF"/>
                </a:solidFill>
              </a:rPr>
              <a:t>Parents</a:t>
            </a:r>
            <a:r>
              <a:rPr dirty="0"/>
              <a:t> and family interests in sport can </a:t>
            </a:r>
            <a:br>
              <a:rPr dirty="0"/>
            </a:br>
            <a:r>
              <a:rPr dirty="0"/>
              <a:t>greatly influence the choices of the younger </a:t>
            </a:r>
            <a:br>
              <a:rPr dirty="0"/>
            </a:br>
            <a:r>
              <a:rPr dirty="0"/>
              <a:t>family members. </a:t>
            </a:r>
            <a:br>
              <a:rPr dirty="0"/>
            </a:br>
            <a:r>
              <a:rPr dirty="0"/>
              <a:t>Reasons for this are;</a:t>
            </a:r>
          </a:p>
          <a:p>
            <a:pPr marL="377825" lvl="1" indent="-377825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2D7F"/>
                </a:solidFill>
              </a:rPr>
              <a:t>Sporting traditions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in a family.</a:t>
            </a:r>
          </a:p>
          <a:p>
            <a:pPr marL="377825" lvl="1" indent="-377825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2D7F"/>
                </a:solidFill>
              </a:rPr>
              <a:t>Parents</a:t>
            </a:r>
            <a:r>
              <a:rPr dirty="0"/>
              <a:t> often have to </a:t>
            </a:r>
            <a:r>
              <a:rPr b="1" dirty="0">
                <a:solidFill>
                  <a:srgbClr val="FF2D7F"/>
                </a:solidFill>
              </a:rPr>
              <a:t>fund</a:t>
            </a:r>
            <a:r>
              <a:rPr dirty="0"/>
              <a:t> and transport children to and from the sports event so they may</a:t>
            </a:r>
            <a:r>
              <a:rPr b="1" dirty="0">
                <a:solidFill>
                  <a:srgbClr val="0080FF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have input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into which ones they do.</a:t>
            </a:r>
          </a:p>
          <a:p>
            <a:pPr marL="377825" lvl="1" indent="-377825" defTabSz="496570">
              <a:spcBef>
                <a:spcPts val="1400"/>
              </a:spcBef>
              <a:defRPr sz="3060"/>
            </a:pPr>
            <a:r>
              <a:rPr dirty="0"/>
              <a:t>The </a:t>
            </a:r>
            <a:r>
              <a:rPr b="1" dirty="0">
                <a:solidFill>
                  <a:srgbClr val="FF2D7F"/>
                </a:solidFill>
              </a:rPr>
              <a:t>socio-economic status </a:t>
            </a:r>
            <a:r>
              <a:rPr dirty="0"/>
              <a:t>of the family may be a barrier to expensive sports.</a:t>
            </a:r>
          </a:p>
          <a:p>
            <a:pPr marL="377825" lvl="1" indent="-377825" defTabSz="496570">
              <a:spcBef>
                <a:spcPts val="1400"/>
              </a:spcBef>
              <a:defRPr sz="3060"/>
            </a:pPr>
            <a:r>
              <a:rPr dirty="0"/>
              <a:t>Family members may be the first people to introduce the young people in the family to sport. They may pass on a </a:t>
            </a:r>
            <a:r>
              <a:rPr b="1" dirty="0">
                <a:solidFill>
                  <a:srgbClr val="FF2D7F"/>
                </a:solidFill>
              </a:rPr>
              <a:t>positive attitude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to sport but similarly they may pass on a </a:t>
            </a:r>
            <a:r>
              <a:rPr b="1" dirty="0">
                <a:solidFill>
                  <a:srgbClr val="FF2D7F"/>
                </a:solidFill>
              </a:rPr>
              <a:t>negative attitude</a:t>
            </a:r>
            <a:r>
              <a:rPr dirty="0"/>
              <a:t>.</a:t>
            </a:r>
          </a:p>
        </p:txBody>
      </p:sp>
      <p:sp>
        <p:nvSpPr>
          <p:cNvPr id="151" name="Shape 151"/>
          <p:cNvSpPr/>
          <p:nvPr/>
        </p:nvSpPr>
        <p:spPr>
          <a:xfrm>
            <a:off x="4601025" y="638893"/>
            <a:ext cx="466474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Family </a:t>
            </a:r>
            <a:r>
              <a:rPr lang="en-AU" dirty="0" err="1"/>
              <a:t>i</a:t>
            </a:r>
            <a:r>
              <a:rPr dirty="0" err="1"/>
              <a:t>nfluences</a:t>
            </a:r>
            <a:endParaRPr dirty="0"/>
          </a:p>
        </p:txBody>
      </p:sp>
      <p:pic>
        <p:nvPicPr>
          <p:cNvPr id="152" name="droppedImage.tiff"/>
          <p:cNvPicPr>
            <a:picLocks noChangeAspect="1"/>
          </p:cNvPicPr>
          <p:nvPr/>
        </p:nvPicPr>
        <p:blipFill>
          <a:blip r:embed="rId2"/>
          <a:srcRect l="3019" t="8787" r="1536" b="6315"/>
          <a:stretch>
            <a:fillRect/>
          </a:stretch>
        </p:blipFill>
        <p:spPr>
          <a:xfrm>
            <a:off x="9574726" y="2398453"/>
            <a:ext cx="2884885" cy="1786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379" y="0"/>
                </a:moveTo>
                <a:cubicBezTo>
                  <a:pt x="18023" y="0"/>
                  <a:pt x="17866" y="47"/>
                  <a:pt x="17648" y="225"/>
                </a:cubicBezTo>
                <a:cubicBezTo>
                  <a:pt x="17580" y="281"/>
                  <a:pt x="17511" y="326"/>
                  <a:pt x="17493" y="321"/>
                </a:cubicBezTo>
                <a:cubicBezTo>
                  <a:pt x="17475" y="317"/>
                  <a:pt x="17435" y="366"/>
                  <a:pt x="17404" y="432"/>
                </a:cubicBezTo>
                <a:cubicBezTo>
                  <a:pt x="17363" y="518"/>
                  <a:pt x="17340" y="544"/>
                  <a:pt x="17324" y="518"/>
                </a:cubicBezTo>
                <a:cubicBezTo>
                  <a:pt x="17290" y="463"/>
                  <a:pt x="17271" y="472"/>
                  <a:pt x="17279" y="542"/>
                </a:cubicBezTo>
                <a:cubicBezTo>
                  <a:pt x="17288" y="614"/>
                  <a:pt x="17208" y="754"/>
                  <a:pt x="17166" y="739"/>
                </a:cubicBezTo>
                <a:cubicBezTo>
                  <a:pt x="17151" y="733"/>
                  <a:pt x="17137" y="745"/>
                  <a:pt x="17137" y="763"/>
                </a:cubicBezTo>
                <a:cubicBezTo>
                  <a:pt x="17136" y="788"/>
                  <a:pt x="16927" y="1232"/>
                  <a:pt x="16866" y="1339"/>
                </a:cubicBezTo>
                <a:cubicBezTo>
                  <a:pt x="16862" y="1346"/>
                  <a:pt x="16841" y="1324"/>
                  <a:pt x="16819" y="1291"/>
                </a:cubicBezTo>
                <a:cubicBezTo>
                  <a:pt x="16784" y="1240"/>
                  <a:pt x="16777" y="1238"/>
                  <a:pt x="16777" y="1281"/>
                </a:cubicBezTo>
                <a:cubicBezTo>
                  <a:pt x="16777" y="1309"/>
                  <a:pt x="16796" y="1344"/>
                  <a:pt x="16819" y="1353"/>
                </a:cubicBezTo>
                <a:cubicBezTo>
                  <a:pt x="16858" y="1370"/>
                  <a:pt x="16858" y="1373"/>
                  <a:pt x="16807" y="1521"/>
                </a:cubicBezTo>
                <a:cubicBezTo>
                  <a:pt x="16778" y="1605"/>
                  <a:pt x="16745" y="1665"/>
                  <a:pt x="16736" y="1655"/>
                </a:cubicBezTo>
                <a:cubicBezTo>
                  <a:pt x="16726" y="1646"/>
                  <a:pt x="16713" y="1652"/>
                  <a:pt x="16706" y="1670"/>
                </a:cubicBezTo>
                <a:cubicBezTo>
                  <a:pt x="16699" y="1687"/>
                  <a:pt x="16704" y="1712"/>
                  <a:pt x="16715" y="1722"/>
                </a:cubicBezTo>
                <a:cubicBezTo>
                  <a:pt x="16726" y="1734"/>
                  <a:pt x="16708" y="1835"/>
                  <a:pt x="16673" y="1962"/>
                </a:cubicBezTo>
                <a:cubicBezTo>
                  <a:pt x="16598" y="2232"/>
                  <a:pt x="16517" y="2685"/>
                  <a:pt x="16498" y="2951"/>
                </a:cubicBezTo>
                <a:cubicBezTo>
                  <a:pt x="16484" y="3143"/>
                  <a:pt x="16484" y="3675"/>
                  <a:pt x="16498" y="3877"/>
                </a:cubicBezTo>
                <a:cubicBezTo>
                  <a:pt x="16519" y="4180"/>
                  <a:pt x="16724" y="5032"/>
                  <a:pt x="16813" y="5191"/>
                </a:cubicBezTo>
                <a:cubicBezTo>
                  <a:pt x="16839" y="5238"/>
                  <a:pt x="16840" y="5261"/>
                  <a:pt x="16819" y="5302"/>
                </a:cubicBezTo>
                <a:cubicBezTo>
                  <a:pt x="16795" y="5348"/>
                  <a:pt x="16804" y="5367"/>
                  <a:pt x="16846" y="5354"/>
                </a:cubicBezTo>
                <a:cubicBezTo>
                  <a:pt x="16876" y="5346"/>
                  <a:pt x="16922" y="5424"/>
                  <a:pt x="16908" y="5460"/>
                </a:cubicBezTo>
                <a:cubicBezTo>
                  <a:pt x="16901" y="5479"/>
                  <a:pt x="16903" y="5485"/>
                  <a:pt x="16914" y="5474"/>
                </a:cubicBezTo>
                <a:cubicBezTo>
                  <a:pt x="16936" y="5452"/>
                  <a:pt x="17074" y="5672"/>
                  <a:pt x="17074" y="5729"/>
                </a:cubicBezTo>
                <a:cubicBezTo>
                  <a:pt x="17074" y="5748"/>
                  <a:pt x="17086" y="5767"/>
                  <a:pt x="17101" y="5767"/>
                </a:cubicBezTo>
                <a:cubicBezTo>
                  <a:pt x="17116" y="5767"/>
                  <a:pt x="17145" y="5803"/>
                  <a:pt x="17166" y="5849"/>
                </a:cubicBezTo>
                <a:cubicBezTo>
                  <a:pt x="17188" y="5894"/>
                  <a:pt x="17212" y="5919"/>
                  <a:pt x="17220" y="5906"/>
                </a:cubicBezTo>
                <a:cubicBezTo>
                  <a:pt x="17228" y="5894"/>
                  <a:pt x="17270" y="5923"/>
                  <a:pt x="17315" y="5969"/>
                </a:cubicBezTo>
                <a:cubicBezTo>
                  <a:pt x="17539" y="6197"/>
                  <a:pt x="17960" y="6375"/>
                  <a:pt x="18296" y="6386"/>
                </a:cubicBezTo>
                <a:cubicBezTo>
                  <a:pt x="18470" y="6392"/>
                  <a:pt x="18492" y="6398"/>
                  <a:pt x="18492" y="6453"/>
                </a:cubicBezTo>
                <a:cubicBezTo>
                  <a:pt x="18492" y="6495"/>
                  <a:pt x="18460" y="6533"/>
                  <a:pt x="18397" y="6573"/>
                </a:cubicBezTo>
                <a:cubicBezTo>
                  <a:pt x="18346" y="6605"/>
                  <a:pt x="18279" y="6655"/>
                  <a:pt x="18245" y="6679"/>
                </a:cubicBezTo>
                <a:cubicBezTo>
                  <a:pt x="18211" y="6702"/>
                  <a:pt x="18179" y="6720"/>
                  <a:pt x="18174" y="6722"/>
                </a:cubicBezTo>
                <a:cubicBezTo>
                  <a:pt x="18168" y="6724"/>
                  <a:pt x="18140" y="6751"/>
                  <a:pt x="18111" y="6779"/>
                </a:cubicBezTo>
                <a:cubicBezTo>
                  <a:pt x="17871" y="7022"/>
                  <a:pt x="17777" y="7103"/>
                  <a:pt x="17761" y="7086"/>
                </a:cubicBezTo>
                <a:cubicBezTo>
                  <a:pt x="17750" y="7076"/>
                  <a:pt x="17743" y="7088"/>
                  <a:pt x="17746" y="7110"/>
                </a:cubicBezTo>
                <a:cubicBezTo>
                  <a:pt x="17749" y="7133"/>
                  <a:pt x="17721" y="7161"/>
                  <a:pt x="17684" y="7178"/>
                </a:cubicBezTo>
                <a:cubicBezTo>
                  <a:pt x="17646" y="7194"/>
                  <a:pt x="17621" y="7224"/>
                  <a:pt x="17627" y="7240"/>
                </a:cubicBezTo>
                <a:cubicBezTo>
                  <a:pt x="17633" y="7256"/>
                  <a:pt x="17600" y="7314"/>
                  <a:pt x="17550" y="7370"/>
                </a:cubicBezTo>
                <a:cubicBezTo>
                  <a:pt x="17472" y="7456"/>
                  <a:pt x="17455" y="7464"/>
                  <a:pt x="17434" y="7422"/>
                </a:cubicBezTo>
                <a:cubicBezTo>
                  <a:pt x="17420" y="7396"/>
                  <a:pt x="17400" y="7383"/>
                  <a:pt x="17389" y="7394"/>
                </a:cubicBezTo>
                <a:cubicBezTo>
                  <a:pt x="17377" y="7406"/>
                  <a:pt x="17376" y="7424"/>
                  <a:pt x="17389" y="7446"/>
                </a:cubicBezTo>
                <a:cubicBezTo>
                  <a:pt x="17421" y="7498"/>
                  <a:pt x="17381" y="7600"/>
                  <a:pt x="17336" y="7581"/>
                </a:cubicBezTo>
                <a:cubicBezTo>
                  <a:pt x="17309" y="7569"/>
                  <a:pt x="17289" y="7597"/>
                  <a:pt x="17268" y="7677"/>
                </a:cubicBezTo>
                <a:cubicBezTo>
                  <a:pt x="17251" y="7737"/>
                  <a:pt x="17233" y="7777"/>
                  <a:pt x="17226" y="7768"/>
                </a:cubicBezTo>
                <a:cubicBezTo>
                  <a:pt x="17209" y="7744"/>
                  <a:pt x="17146" y="7837"/>
                  <a:pt x="17158" y="7869"/>
                </a:cubicBezTo>
                <a:cubicBezTo>
                  <a:pt x="17168" y="7895"/>
                  <a:pt x="17129" y="7959"/>
                  <a:pt x="17101" y="7964"/>
                </a:cubicBezTo>
                <a:cubicBezTo>
                  <a:pt x="17093" y="7966"/>
                  <a:pt x="17084" y="7980"/>
                  <a:pt x="17083" y="7993"/>
                </a:cubicBezTo>
                <a:cubicBezTo>
                  <a:pt x="17083" y="8007"/>
                  <a:pt x="17053" y="8064"/>
                  <a:pt x="17018" y="8123"/>
                </a:cubicBezTo>
                <a:cubicBezTo>
                  <a:pt x="16965" y="8211"/>
                  <a:pt x="16949" y="8222"/>
                  <a:pt x="16923" y="8190"/>
                </a:cubicBezTo>
                <a:cubicBezTo>
                  <a:pt x="16896" y="8157"/>
                  <a:pt x="16896" y="8161"/>
                  <a:pt x="16917" y="8200"/>
                </a:cubicBezTo>
                <a:cubicBezTo>
                  <a:pt x="16937" y="8236"/>
                  <a:pt x="16934" y="8259"/>
                  <a:pt x="16908" y="8305"/>
                </a:cubicBezTo>
                <a:cubicBezTo>
                  <a:pt x="16890" y="8337"/>
                  <a:pt x="16864" y="8353"/>
                  <a:pt x="16849" y="8343"/>
                </a:cubicBezTo>
                <a:cubicBezTo>
                  <a:pt x="16797" y="8312"/>
                  <a:pt x="16752" y="8356"/>
                  <a:pt x="16774" y="8420"/>
                </a:cubicBezTo>
                <a:cubicBezTo>
                  <a:pt x="16790" y="8465"/>
                  <a:pt x="16777" y="8516"/>
                  <a:pt x="16712" y="8641"/>
                </a:cubicBezTo>
                <a:cubicBezTo>
                  <a:pt x="16634" y="8791"/>
                  <a:pt x="16625" y="8797"/>
                  <a:pt x="16590" y="8747"/>
                </a:cubicBezTo>
                <a:cubicBezTo>
                  <a:pt x="16553" y="8692"/>
                  <a:pt x="16546" y="8732"/>
                  <a:pt x="16578" y="8814"/>
                </a:cubicBezTo>
                <a:cubicBezTo>
                  <a:pt x="16586" y="8833"/>
                  <a:pt x="16578" y="8884"/>
                  <a:pt x="16560" y="8924"/>
                </a:cubicBezTo>
                <a:cubicBezTo>
                  <a:pt x="16535" y="8983"/>
                  <a:pt x="16521" y="8989"/>
                  <a:pt x="16498" y="8958"/>
                </a:cubicBezTo>
                <a:cubicBezTo>
                  <a:pt x="16460" y="8907"/>
                  <a:pt x="16437" y="8944"/>
                  <a:pt x="16468" y="9006"/>
                </a:cubicBezTo>
                <a:cubicBezTo>
                  <a:pt x="16488" y="9043"/>
                  <a:pt x="16481" y="9067"/>
                  <a:pt x="16438" y="9121"/>
                </a:cubicBezTo>
                <a:cubicBezTo>
                  <a:pt x="16409" y="9158"/>
                  <a:pt x="16388" y="9192"/>
                  <a:pt x="16391" y="9198"/>
                </a:cubicBezTo>
                <a:cubicBezTo>
                  <a:pt x="16404" y="9220"/>
                  <a:pt x="16158" y="9689"/>
                  <a:pt x="16141" y="9673"/>
                </a:cubicBezTo>
                <a:cubicBezTo>
                  <a:pt x="16125" y="9656"/>
                  <a:pt x="16088" y="9739"/>
                  <a:pt x="16082" y="9807"/>
                </a:cubicBezTo>
                <a:cubicBezTo>
                  <a:pt x="16080" y="9825"/>
                  <a:pt x="16027" y="9953"/>
                  <a:pt x="15966" y="10090"/>
                </a:cubicBezTo>
                <a:cubicBezTo>
                  <a:pt x="15905" y="10227"/>
                  <a:pt x="15828" y="10397"/>
                  <a:pt x="15794" y="10474"/>
                </a:cubicBezTo>
                <a:cubicBezTo>
                  <a:pt x="15752" y="10568"/>
                  <a:pt x="15690" y="10647"/>
                  <a:pt x="15606" y="10714"/>
                </a:cubicBezTo>
                <a:cubicBezTo>
                  <a:pt x="15538" y="10768"/>
                  <a:pt x="15464" y="10836"/>
                  <a:pt x="15440" y="10862"/>
                </a:cubicBezTo>
                <a:cubicBezTo>
                  <a:pt x="15416" y="10889"/>
                  <a:pt x="15383" y="10902"/>
                  <a:pt x="15366" y="10891"/>
                </a:cubicBezTo>
                <a:cubicBezTo>
                  <a:pt x="15346" y="10879"/>
                  <a:pt x="15340" y="10884"/>
                  <a:pt x="15348" y="10906"/>
                </a:cubicBezTo>
                <a:cubicBezTo>
                  <a:pt x="15363" y="10946"/>
                  <a:pt x="15327" y="11004"/>
                  <a:pt x="15274" y="11021"/>
                </a:cubicBezTo>
                <a:cubicBezTo>
                  <a:pt x="15253" y="11027"/>
                  <a:pt x="15237" y="11045"/>
                  <a:pt x="15238" y="11059"/>
                </a:cubicBezTo>
                <a:cubicBezTo>
                  <a:pt x="15241" y="11098"/>
                  <a:pt x="15050" y="11433"/>
                  <a:pt x="15030" y="11424"/>
                </a:cubicBezTo>
                <a:cubicBezTo>
                  <a:pt x="15013" y="11416"/>
                  <a:pt x="15004" y="11460"/>
                  <a:pt x="15009" y="11534"/>
                </a:cubicBezTo>
                <a:cubicBezTo>
                  <a:pt x="15011" y="11554"/>
                  <a:pt x="14998" y="11626"/>
                  <a:pt x="14979" y="11697"/>
                </a:cubicBezTo>
                <a:cubicBezTo>
                  <a:pt x="14961" y="11768"/>
                  <a:pt x="14944" y="11847"/>
                  <a:pt x="14941" y="11875"/>
                </a:cubicBezTo>
                <a:cubicBezTo>
                  <a:pt x="14938" y="11902"/>
                  <a:pt x="14919" y="12066"/>
                  <a:pt x="14899" y="12235"/>
                </a:cubicBezTo>
                <a:cubicBezTo>
                  <a:pt x="14867" y="12509"/>
                  <a:pt x="14866" y="12572"/>
                  <a:pt x="14890" y="12873"/>
                </a:cubicBezTo>
                <a:cubicBezTo>
                  <a:pt x="14918" y="13208"/>
                  <a:pt x="14907" y="13330"/>
                  <a:pt x="14852" y="13309"/>
                </a:cubicBezTo>
                <a:cubicBezTo>
                  <a:pt x="14840" y="13305"/>
                  <a:pt x="14815" y="13346"/>
                  <a:pt x="14798" y="13400"/>
                </a:cubicBezTo>
                <a:cubicBezTo>
                  <a:pt x="14761" y="13517"/>
                  <a:pt x="14702" y="13575"/>
                  <a:pt x="14653" y="13544"/>
                </a:cubicBezTo>
                <a:cubicBezTo>
                  <a:pt x="14629" y="13530"/>
                  <a:pt x="14622" y="13534"/>
                  <a:pt x="14632" y="13559"/>
                </a:cubicBezTo>
                <a:cubicBezTo>
                  <a:pt x="14661" y="13634"/>
                  <a:pt x="14337" y="13812"/>
                  <a:pt x="14204" y="13794"/>
                </a:cubicBezTo>
                <a:cubicBezTo>
                  <a:pt x="14169" y="13789"/>
                  <a:pt x="14130" y="13796"/>
                  <a:pt x="14118" y="13808"/>
                </a:cubicBezTo>
                <a:cubicBezTo>
                  <a:pt x="14086" y="13839"/>
                  <a:pt x="13700" y="13776"/>
                  <a:pt x="13675" y="13736"/>
                </a:cubicBezTo>
                <a:cubicBezTo>
                  <a:pt x="13653" y="13700"/>
                  <a:pt x="13722" y="13629"/>
                  <a:pt x="13791" y="13616"/>
                </a:cubicBezTo>
                <a:cubicBezTo>
                  <a:pt x="13860" y="13604"/>
                  <a:pt x="13865" y="13602"/>
                  <a:pt x="13859" y="13573"/>
                </a:cubicBezTo>
                <a:cubicBezTo>
                  <a:pt x="13856" y="13558"/>
                  <a:pt x="13881" y="13506"/>
                  <a:pt x="13916" y="13458"/>
                </a:cubicBezTo>
                <a:cubicBezTo>
                  <a:pt x="13966" y="13390"/>
                  <a:pt x="13987" y="13378"/>
                  <a:pt x="14008" y="13410"/>
                </a:cubicBezTo>
                <a:cubicBezTo>
                  <a:pt x="14029" y="13442"/>
                  <a:pt x="14031" y="13440"/>
                  <a:pt x="14023" y="13400"/>
                </a:cubicBezTo>
                <a:cubicBezTo>
                  <a:pt x="14017" y="13373"/>
                  <a:pt x="14041" y="13301"/>
                  <a:pt x="14076" y="13242"/>
                </a:cubicBezTo>
                <a:cubicBezTo>
                  <a:pt x="14133" y="13145"/>
                  <a:pt x="14140" y="13139"/>
                  <a:pt x="14171" y="13185"/>
                </a:cubicBezTo>
                <a:cubicBezTo>
                  <a:pt x="14203" y="13231"/>
                  <a:pt x="14207" y="13226"/>
                  <a:pt x="14204" y="13127"/>
                </a:cubicBezTo>
                <a:cubicBezTo>
                  <a:pt x="14201" y="13026"/>
                  <a:pt x="14213" y="12982"/>
                  <a:pt x="14326" y="12690"/>
                </a:cubicBezTo>
                <a:cubicBezTo>
                  <a:pt x="14347" y="12636"/>
                  <a:pt x="14367" y="12580"/>
                  <a:pt x="14367" y="12570"/>
                </a:cubicBezTo>
                <a:cubicBezTo>
                  <a:pt x="14368" y="12561"/>
                  <a:pt x="14388" y="12459"/>
                  <a:pt x="14412" y="12340"/>
                </a:cubicBezTo>
                <a:cubicBezTo>
                  <a:pt x="14471" y="12050"/>
                  <a:pt x="14485" y="11782"/>
                  <a:pt x="14459" y="11457"/>
                </a:cubicBezTo>
                <a:cubicBezTo>
                  <a:pt x="14436" y="11159"/>
                  <a:pt x="14335" y="10692"/>
                  <a:pt x="14257" y="10527"/>
                </a:cubicBezTo>
                <a:cubicBezTo>
                  <a:pt x="14229" y="10467"/>
                  <a:pt x="14216" y="10405"/>
                  <a:pt x="14225" y="10383"/>
                </a:cubicBezTo>
                <a:cubicBezTo>
                  <a:pt x="14234" y="10359"/>
                  <a:pt x="14231" y="10351"/>
                  <a:pt x="14219" y="10363"/>
                </a:cubicBezTo>
                <a:cubicBezTo>
                  <a:pt x="14193" y="10389"/>
                  <a:pt x="14043" y="10105"/>
                  <a:pt x="14064" y="10071"/>
                </a:cubicBezTo>
                <a:cubicBezTo>
                  <a:pt x="14072" y="10058"/>
                  <a:pt x="14066" y="10055"/>
                  <a:pt x="14049" y="10061"/>
                </a:cubicBezTo>
                <a:cubicBezTo>
                  <a:pt x="14032" y="10067"/>
                  <a:pt x="13991" y="10037"/>
                  <a:pt x="13957" y="9999"/>
                </a:cubicBezTo>
                <a:cubicBezTo>
                  <a:pt x="13923" y="9960"/>
                  <a:pt x="13845" y="9891"/>
                  <a:pt x="13785" y="9840"/>
                </a:cubicBezTo>
                <a:cubicBezTo>
                  <a:pt x="13708" y="9776"/>
                  <a:pt x="13681" y="9732"/>
                  <a:pt x="13690" y="9696"/>
                </a:cubicBezTo>
                <a:cubicBezTo>
                  <a:pt x="13699" y="9658"/>
                  <a:pt x="13693" y="9654"/>
                  <a:pt x="13672" y="9682"/>
                </a:cubicBezTo>
                <a:cubicBezTo>
                  <a:pt x="13652" y="9709"/>
                  <a:pt x="13617" y="9708"/>
                  <a:pt x="13535" y="9673"/>
                </a:cubicBezTo>
                <a:cubicBezTo>
                  <a:pt x="13474" y="9646"/>
                  <a:pt x="13393" y="9625"/>
                  <a:pt x="13357" y="9625"/>
                </a:cubicBezTo>
                <a:cubicBezTo>
                  <a:pt x="13321" y="9624"/>
                  <a:pt x="13267" y="9609"/>
                  <a:pt x="13238" y="9591"/>
                </a:cubicBezTo>
                <a:cubicBezTo>
                  <a:pt x="13205" y="9570"/>
                  <a:pt x="13171" y="9571"/>
                  <a:pt x="13149" y="9591"/>
                </a:cubicBezTo>
                <a:cubicBezTo>
                  <a:pt x="13130" y="9608"/>
                  <a:pt x="13072" y="9628"/>
                  <a:pt x="13021" y="9639"/>
                </a:cubicBezTo>
                <a:cubicBezTo>
                  <a:pt x="12970" y="9649"/>
                  <a:pt x="12856" y="9713"/>
                  <a:pt x="12766" y="9778"/>
                </a:cubicBezTo>
                <a:cubicBezTo>
                  <a:pt x="12675" y="9843"/>
                  <a:pt x="12583" y="9899"/>
                  <a:pt x="12561" y="9903"/>
                </a:cubicBezTo>
                <a:cubicBezTo>
                  <a:pt x="12538" y="9907"/>
                  <a:pt x="12522" y="9924"/>
                  <a:pt x="12525" y="9946"/>
                </a:cubicBezTo>
                <a:cubicBezTo>
                  <a:pt x="12532" y="10004"/>
                  <a:pt x="12469" y="10056"/>
                  <a:pt x="12388" y="10056"/>
                </a:cubicBezTo>
                <a:cubicBezTo>
                  <a:pt x="12355" y="10056"/>
                  <a:pt x="12317" y="10152"/>
                  <a:pt x="12323" y="10224"/>
                </a:cubicBezTo>
                <a:cubicBezTo>
                  <a:pt x="12324" y="10237"/>
                  <a:pt x="12294" y="10290"/>
                  <a:pt x="12258" y="10339"/>
                </a:cubicBezTo>
                <a:cubicBezTo>
                  <a:pt x="12221" y="10389"/>
                  <a:pt x="12195" y="10442"/>
                  <a:pt x="12198" y="10459"/>
                </a:cubicBezTo>
                <a:cubicBezTo>
                  <a:pt x="12201" y="10476"/>
                  <a:pt x="12186" y="10498"/>
                  <a:pt x="12165" y="10507"/>
                </a:cubicBezTo>
                <a:cubicBezTo>
                  <a:pt x="12127" y="10523"/>
                  <a:pt x="12053" y="10692"/>
                  <a:pt x="12061" y="10742"/>
                </a:cubicBezTo>
                <a:cubicBezTo>
                  <a:pt x="12064" y="10757"/>
                  <a:pt x="12050" y="10811"/>
                  <a:pt x="12032" y="10867"/>
                </a:cubicBezTo>
                <a:cubicBezTo>
                  <a:pt x="11824" y="11496"/>
                  <a:pt x="11829" y="12371"/>
                  <a:pt x="12044" y="12954"/>
                </a:cubicBezTo>
                <a:cubicBezTo>
                  <a:pt x="12077" y="13045"/>
                  <a:pt x="12106" y="13139"/>
                  <a:pt x="12106" y="13161"/>
                </a:cubicBezTo>
                <a:cubicBezTo>
                  <a:pt x="12106" y="13183"/>
                  <a:pt x="12113" y="13192"/>
                  <a:pt x="12121" y="13185"/>
                </a:cubicBezTo>
                <a:cubicBezTo>
                  <a:pt x="12129" y="13177"/>
                  <a:pt x="12149" y="13198"/>
                  <a:pt x="12168" y="13233"/>
                </a:cubicBezTo>
                <a:cubicBezTo>
                  <a:pt x="12201" y="13291"/>
                  <a:pt x="12204" y="13299"/>
                  <a:pt x="12171" y="13328"/>
                </a:cubicBezTo>
                <a:cubicBezTo>
                  <a:pt x="12141" y="13356"/>
                  <a:pt x="12139" y="13359"/>
                  <a:pt x="12168" y="13376"/>
                </a:cubicBezTo>
                <a:cubicBezTo>
                  <a:pt x="12186" y="13387"/>
                  <a:pt x="12206" y="13381"/>
                  <a:pt x="12213" y="13362"/>
                </a:cubicBezTo>
                <a:cubicBezTo>
                  <a:pt x="12229" y="13320"/>
                  <a:pt x="12305" y="13423"/>
                  <a:pt x="12305" y="13487"/>
                </a:cubicBezTo>
                <a:cubicBezTo>
                  <a:pt x="12305" y="13533"/>
                  <a:pt x="12307" y="13537"/>
                  <a:pt x="12376" y="13549"/>
                </a:cubicBezTo>
                <a:cubicBezTo>
                  <a:pt x="12399" y="13553"/>
                  <a:pt x="12458" y="13590"/>
                  <a:pt x="12507" y="13631"/>
                </a:cubicBezTo>
                <a:cubicBezTo>
                  <a:pt x="12624" y="13727"/>
                  <a:pt x="12597" y="13765"/>
                  <a:pt x="12403" y="13789"/>
                </a:cubicBezTo>
                <a:cubicBezTo>
                  <a:pt x="12262" y="13806"/>
                  <a:pt x="12217" y="13807"/>
                  <a:pt x="12041" y="13799"/>
                </a:cubicBezTo>
                <a:cubicBezTo>
                  <a:pt x="11896" y="13792"/>
                  <a:pt x="11628" y="13660"/>
                  <a:pt x="11628" y="13597"/>
                </a:cubicBezTo>
                <a:cubicBezTo>
                  <a:pt x="11628" y="13577"/>
                  <a:pt x="11618" y="13572"/>
                  <a:pt x="11607" y="13583"/>
                </a:cubicBezTo>
                <a:cubicBezTo>
                  <a:pt x="11580" y="13610"/>
                  <a:pt x="11500" y="13539"/>
                  <a:pt x="11515" y="13501"/>
                </a:cubicBezTo>
                <a:cubicBezTo>
                  <a:pt x="11521" y="13485"/>
                  <a:pt x="11508" y="13454"/>
                  <a:pt x="11485" y="13434"/>
                </a:cubicBezTo>
                <a:cubicBezTo>
                  <a:pt x="11462" y="13414"/>
                  <a:pt x="11443" y="13407"/>
                  <a:pt x="11443" y="13420"/>
                </a:cubicBezTo>
                <a:cubicBezTo>
                  <a:pt x="11443" y="13433"/>
                  <a:pt x="11420" y="13412"/>
                  <a:pt x="11393" y="13372"/>
                </a:cubicBezTo>
                <a:cubicBezTo>
                  <a:pt x="11353" y="13312"/>
                  <a:pt x="11345" y="13262"/>
                  <a:pt x="11345" y="13117"/>
                </a:cubicBezTo>
                <a:cubicBezTo>
                  <a:pt x="11345" y="13004"/>
                  <a:pt x="11328" y="12892"/>
                  <a:pt x="11301" y="12801"/>
                </a:cubicBezTo>
                <a:cubicBezTo>
                  <a:pt x="11249" y="12629"/>
                  <a:pt x="11091" y="12351"/>
                  <a:pt x="11015" y="12302"/>
                </a:cubicBezTo>
                <a:cubicBezTo>
                  <a:pt x="10943" y="12255"/>
                  <a:pt x="10814" y="12266"/>
                  <a:pt x="10742" y="12326"/>
                </a:cubicBezTo>
                <a:cubicBezTo>
                  <a:pt x="10710" y="12352"/>
                  <a:pt x="10673" y="12369"/>
                  <a:pt x="10659" y="12364"/>
                </a:cubicBezTo>
                <a:cubicBezTo>
                  <a:pt x="10644" y="12359"/>
                  <a:pt x="10635" y="12376"/>
                  <a:pt x="10638" y="12398"/>
                </a:cubicBezTo>
                <a:cubicBezTo>
                  <a:pt x="10641" y="12419"/>
                  <a:pt x="10617" y="12466"/>
                  <a:pt x="10588" y="12503"/>
                </a:cubicBezTo>
                <a:cubicBezTo>
                  <a:pt x="10558" y="12541"/>
                  <a:pt x="10543" y="12570"/>
                  <a:pt x="10552" y="12570"/>
                </a:cubicBezTo>
                <a:cubicBezTo>
                  <a:pt x="10561" y="12570"/>
                  <a:pt x="10551" y="12601"/>
                  <a:pt x="10534" y="12633"/>
                </a:cubicBezTo>
                <a:cubicBezTo>
                  <a:pt x="10464" y="12763"/>
                  <a:pt x="10430" y="12920"/>
                  <a:pt x="10433" y="13108"/>
                </a:cubicBezTo>
                <a:cubicBezTo>
                  <a:pt x="10436" y="13289"/>
                  <a:pt x="10434" y="13302"/>
                  <a:pt x="10356" y="13410"/>
                </a:cubicBezTo>
                <a:cubicBezTo>
                  <a:pt x="10252" y="13554"/>
                  <a:pt x="10093" y="13680"/>
                  <a:pt x="9925" y="13751"/>
                </a:cubicBezTo>
                <a:cubicBezTo>
                  <a:pt x="9727" y="13833"/>
                  <a:pt x="9230" y="13819"/>
                  <a:pt x="9197" y="13731"/>
                </a:cubicBezTo>
                <a:cubicBezTo>
                  <a:pt x="9182" y="13693"/>
                  <a:pt x="9407" y="13493"/>
                  <a:pt x="9435" y="13520"/>
                </a:cubicBezTo>
                <a:cubicBezTo>
                  <a:pt x="9447" y="13533"/>
                  <a:pt x="9453" y="13529"/>
                  <a:pt x="9446" y="13511"/>
                </a:cubicBezTo>
                <a:cubicBezTo>
                  <a:pt x="9432" y="13473"/>
                  <a:pt x="9555" y="13312"/>
                  <a:pt x="9586" y="13328"/>
                </a:cubicBezTo>
                <a:cubicBezTo>
                  <a:pt x="9597" y="13334"/>
                  <a:pt x="9600" y="13327"/>
                  <a:pt x="9592" y="13314"/>
                </a:cubicBezTo>
                <a:cubicBezTo>
                  <a:pt x="9584" y="13301"/>
                  <a:pt x="9608" y="13231"/>
                  <a:pt x="9646" y="13156"/>
                </a:cubicBezTo>
                <a:cubicBezTo>
                  <a:pt x="9826" y="12797"/>
                  <a:pt x="9890" y="12427"/>
                  <a:pt x="9877" y="11827"/>
                </a:cubicBezTo>
                <a:cubicBezTo>
                  <a:pt x="9869" y="11440"/>
                  <a:pt x="9864" y="11369"/>
                  <a:pt x="9806" y="11131"/>
                </a:cubicBezTo>
                <a:cubicBezTo>
                  <a:pt x="9770" y="10985"/>
                  <a:pt x="9709" y="10789"/>
                  <a:pt x="9669" y="10694"/>
                </a:cubicBezTo>
                <a:cubicBezTo>
                  <a:pt x="9630" y="10600"/>
                  <a:pt x="9595" y="10498"/>
                  <a:pt x="9595" y="10469"/>
                </a:cubicBezTo>
                <a:cubicBezTo>
                  <a:pt x="9595" y="10440"/>
                  <a:pt x="9588" y="10425"/>
                  <a:pt x="9577" y="10435"/>
                </a:cubicBezTo>
                <a:cubicBezTo>
                  <a:pt x="9555" y="10458"/>
                  <a:pt x="9458" y="10265"/>
                  <a:pt x="9467" y="10215"/>
                </a:cubicBezTo>
                <a:cubicBezTo>
                  <a:pt x="9471" y="10196"/>
                  <a:pt x="9460" y="10153"/>
                  <a:pt x="9441" y="10119"/>
                </a:cubicBezTo>
                <a:cubicBezTo>
                  <a:pt x="9415" y="10074"/>
                  <a:pt x="9397" y="10065"/>
                  <a:pt x="9378" y="10090"/>
                </a:cubicBezTo>
                <a:cubicBezTo>
                  <a:pt x="9360" y="10114"/>
                  <a:pt x="9348" y="10113"/>
                  <a:pt x="9339" y="10090"/>
                </a:cubicBezTo>
                <a:cubicBezTo>
                  <a:pt x="9314" y="10022"/>
                  <a:pt x="9042" y="9781"/>
                  <a:pt x="8906" y="9706"/>
                </a:cubicBezTo>
                <a:cubicBezTo>
                  <a:pt x="8801" y="9649"/>
                  <a:pt x="8767" y="9618"/>
                  <a:pt x="8772" y="9577"/>
                </a:cubicBezTo>
                <a:cubicBezTo>
                  <a:pt x="8778" y="9526"/>
                  <a:pt x="8773" y="9526"/>
                  <a:pt x="8718" y="9572"/>
                </a:cubicBezTo>
                <a:cubicBezTo>
                  <a:pt x="8686" y="9599"/>
                  <a:pt x="8640" y="9615"/>
                  <a:pt x="8617" y="9605"/>
                </a:cubicBezTo>
                <a:cubicBezTo>
                  <a:pt x="8556" y="9579"/>
                  <a:pt x="8279" y="9646"/>
                  <a:pt x="8148" y="9720"/>
                </a:cubicBezTo>
                <a:cubicBezTo>
                  <a:pt x="8084" y="9757"/>
                  <a:pt x="8023" y="9780"/>
                  <a:pt x="8011" y="9768"/>
                </a:cubicBezTo>
                <a:cubicBezTo>
                  <a:pt x="8000" y="9757"/>
                  <a:pt x="7995" y="9763"/>
                  <a:pt x="8002" y="9783"/>
                </a:cubicBezTo>
                <a:cubicBezTo>
                  <a:pt x="8018" y="9824"/>
                  <a:pt x="7838" y="9998"/>
                  <a:pt x="7809" y="9970"/>
                </a:cubicBezTo>
                <a:cubicBezTo>
                  <a:pt x="7799" y="9960"/>
                  <a:pt x="7794" y="9939"/>
                  <a:pt x="7800" y="9922"/>
                </a:cubicBezTo>
                <a:cubicBezTo>
                  <a:pt x="7807" y="9905"/>
                  <a:pt x="7803" y="9888"/>
                  <a:pt x="7791" y="9888"/>
                </a:cubicBezTo>
                <a:cubicBezTo>
                  <a:pt x="7763" y="9888"/>
                  <a:pt x="7763" y="9947"/>
                  <a:pt x="7791" y="9975"/>
                </a:cubicBezTo>
                <a:cubicBezTo>
                  <a:pt x="7822" y="10005"/>
                  <a:pt x="7753" y="10125"/>
                  <a:pt x="7711" y="10114"/>
                </a:cubicBezTo>
                <a:cubicBezTo>
                  <a:pt x="7693" y="10109"/>
                  <a:pt x="7679" y="10122"/>
                  <a:pt x="7681" y="10143"/>
                </a:cubicBezTo>
                <a:cubicBezTo>
                  <a:pt x="7687" y="10192"/>
                  <a:pt x="7629" y="10267"/>
                  <a:pt x="7586" y="10267"/>
                </a:cubicBezTo>
                <a:cubicBezTo>
                  <a:pt x="7565" y="10268"/>
                  <a:pt x="7555" y="10302"/>
                  <a:pt x="7554" y="10359"/>
                </a:cubicBezTo>
                <a:cubicBezTo>
                  <a:pt x="7552" y="10407"/>
                  <a:pt x="7532" y="10489"/>
                  <a:pt x="7509" y="10541"/>
                </a:cubicBezTo>
                <a:cubicBezTo>
                  <a:pt x="7445" y="10687"/>
                  <a:pt x="7361" y="11026"/>
                  <a:pt x="7328" y="11285"/>
                </a:cubicBezTo>
                <a:cubicBezTo>
                  <a:pt x="7271" y="11724"/>
                  <a:pt x="7300" y="12149"/>
                  <a:pt x="7411" y="12556"/>
                </a:cubicBezTo>
                <a:cubicBezTo>
                  <a:pt x="7440" y="12660"/>
                  <a:pt x="7457" y="12762"/>
                  <a:pt x="7450" y="12782"/>
                </a:cubicBezTo>
                <a:cubicBezTo>
                  <a:pt x="7442" y="12801"/>
                  <a:pt x="7444" y="12803"/>
                  <a:pt x="7456" y="12791"/>
                </a:cubicBezTo>
                <a:cubicBezTo>
                  <a:pt x="7482" y="12765"/>
                  <a:pt x="7620" y="13099"/>
                  <a:pt x="7610" y="13165"/>
                </a:cubicBezTo>
                <a:cubicBezTo>
                  <a:pt x="7606" y="13195"/>
                  <a:pt x="7615" y="13206"/>
                  <a:pt x="7634" y="13194"/>
                </a:cubicBezTo>
                <a:cubicBezTo>
                  <a:pt x="7668" y="13173"/>
                  <a:pt x="7758" y="13310"/>
                  <a:pt x="7735" y="13348"/>
                </a:cubicBezTo>
                <a:cubicBezTo>
                  <a:pt x="7726" y="13361"/>
                  <a:pt x="7728" y="13368"/>
                  <a:pt x="7741" y="13362"/>
                </a:cubicBezTo>
                <a:cubicBezTo>
                  <a:pt x="7773" y="13346"/>
                  <a:pt x="7957" y="13565"/>
                  <a:pt x="7943" y="13602"/>
                </a:cubicBezTo>
                <a:cubicBezTo>
                  <a:pt x="7936" y="13619"/>
                  <a:pt x="7952" y="13630"/>
                  <a:pt x="7979" y="13626"/>
                </a:cubicBezTo>
                <a:cubicBezTo>
                  <a:pt x="8017" y="13619"/>
                  <a:pt x="8026" y="13631"/>
                  <a:pt x="8026" y="13698"/>
                </a:cubicBezTo>
                <a:cubicBezTo>
                  <a:pt x="8026" y="13777"/>
                  <a:pt x="8020" y="13781"/>
                  <a:pt x="7863" y="13803"/>
                </a:cubicBezTo>
                <a:cubicBezTo>
                  <a:pt x="7772" y="13816"/>
                  <a:pt x="7683" y="13822"/>
                  <a:pt x="7664" y="13813"/>
                </a:cubicBezTo>
                <a:cubicBezTo>
                  <a:pt x="7644" y="13804"/>
                  <a:pt x="7596" y="13794"/>
                  <a:pt x="7560" y="13794"/>
                </a:cubicBezTo>
                <a:cubicBezTo>
                  <a:pt x="7362" y="13791"/>
                  <a:pt x="7073" y="13598"/>
                  <a:pt x="6941" y="13386"/>
                </a:cubicBezTo>
                <a:cubicBezTo>
                  <a:pt x="6857" y="13249"/>
                  <a:pt x="6848" y="13228"/>
                  <a:pt x="6867" y="13146"/>
                </a:cubicBezTo>
                <a:cubicBezTo>
                  <a:pt x="6879" y="13097"/>
                  <a:pt x="6884" y="13010"/>
                  <a:pt x="6876" y="12954"/>
                </a:cubicBezTo>
                <a:cubicBezTo>
                  <a:pt x="6868" y="12898"/>
                  <a:pt x="6857" y="12674"/>
                  <a:pt x="6855" y="12455"/>
                </a:cubicBezTo>
                <a:cubicBezTo>
                  <a:pt x="6849" y="11860"/>
                  <a:pt x="6742" y="11357"/>
                  <a:pt x="6558" y="11064"/>
                </a:cubicBezTo>
                <a:cubicBezTo>
                  <a:pt x="6475" y="10932"/>
                  <a:pt x="6463" y="10893"/>
                  <a:pt x="6484" y="10853"/>
                </a:cubicBezTo>
                <a:cubicBezTo>
                  <a:pt x="6505" y="10811"/>
                  <a:pt x="6501" y="10811"/>
                  <a:pt x="6463" y="10843"/>
                </a:cubicBezTo>
                <a:cubicBezTo>
                  <a:pt x="6428" y="10873"/>
                  <a:pt x="6415" y="10872"/>
                  <a:pt x="6395" y="10834"/>
                </a:cubicBezTo>
                <a:cubicBezTo>
                  <a:pt x="6381" y="10807"/>
                  <a:pt x="6379" y="10786"/>
                  <a:pt x="6389" y="10786"/>
                </a:cubicBezTo>
                <a:cubicBezTo>
                  <a:pt x="6399" y="10785"/>
                  <a:pt x="6377" y="10754"/>
                  <a:pt x="6344" y="10718"/>
                </a:cubicBezTo>
                <a:cubicBezTo>
                  <a:pt x="6311" y="10683"/>
                  <a:pt x="6280" y="10663"/>
                  <a:pt x="6273" y="10670"/>
                </a:cubicBezTo>
                <a:cubicBezTo>
                  <a:pt x="6265" y="10678"/>
                  <a:pt x="6184" y="10631"/>
                  <a:pt x="6095" y="10570"/>
                </a:cubicBezTo>
                <a:cubicBezTo>
                  <a:pt x="5941" y="10464"/>
                  <a:pt x="5924" y="10442"/>
                  <a:pt x="5756" y="10119"/>
                </a:cubicBezTo>
                <a:cubicBezTo>
                  <a:pt x="5658" y="9931"/>
                  <a:pt x="5578" y="9769"/>
                  <a:pt x="5581" y="9759"/>
                </a:cubicBezTo>
                <a:cubicBezTo>
                  <a:pt x="5583" y="9749"/>
                  <a:pt x="5580" y="9740"/>
                  <a:pt x="5572" y="9740"/>
                </a:cubicBezTo>
                <a:cubicBezTo>
                  <a:pt x="5542" y="9740"/>
                  <a:pt x="5390" y="9474"/>
                  <a:pt x="5358" y="9365"/>
                </a:cubicBezTo>
                <a:cubicBezTo>
                  <a:pt x="5339" y="9303"/>
                  <a:pt x="5320" y="9263"/>
                  <a:pt x="5313" y="9274"/>
                </a:cubicBezTo>
                <a:cubicBezTo>
                  <a:pt x="5294" y="9306"/>
                  <a:pt x="4939" y="8724"/>
                  <a:pt x="4954" y="8684"/>
                </a:cubicBezTo>
                <a:cubicBezTo>
                  <a:pt x="4960" y="8665"/>
                  <a:pt x="4957" y="8656"/>
                  <a:pt x="4948" y="8670"/>
                </a:cubicBezTo>
                <a:cubicBezTo>
                  <a:pt x="4926" y="8701"/>
                  <a:pt x="4852" y="8599"/>
                  <a:pt x="4867" y="8559"/>
                </a:cubicBezTo>
                <a:cubicBezTo>
                  <a:pt x="4874" y="8543"/>
                  <a:pt x="4870" y="8535"/>
                  <a:pt x="4858" y="8540"/>
                </a:cubicBezTo>
                <a:cubicBezTo>
                  <a:pt x="4847" y="8545"/>
                  <a:pt x="4772" y="8448"/>
                  <a:pt x="4689" y="8329"/>
                </a:cubicBezTo>
                <a:cubicBezTo>
                  <a:pt x="4607" y="8210"/>
                  <a:pt x="4490" y="8049"/>
                  <a:pt x="4431" y="7969"/>
                </a:cubicBezTo>
                <a:cubicBezTo>
                  <a:pt x="4372" y="7890"/>
                  <a:pt x="4329" y="7812"/>
                  <a:pt x="4335" y="7797"/>
                </a:cubicBezTo>
                <a:cubicBezTo>
                  <a:pt x="4345" y="7772"/>
                  <a:pt x="4311" y="7755"/>
                  <a:pt x="4297" y="7777"/>
                </a:cubicBezTo>
                <a:cubicBezTo>
                  <a:pt x="4288" y="7791"/>
                  <a:pt x="4037" y="7497"/>
                  <a:pt x="4038" y="7475"/>
                </a:cubicBezTo>
                <a:cubicBezTo>
                  <a:pt x="4045" y="7393"/>
                  <a:pt x="4032" y="7368"/>
                  <a:pt x="3994" y="7384"/>
                </a:cubicBezTo>
                <a:cubicBezTo>
                  <a:pt x="3942" y="7406"/>
                  <a:pt x="3805" y="7281"/>
                  <a:pt x="3824" y="7230"/>
                </a:cubicBezTo>
                <a:cubicBezTo>
                  <a:pt x="3833" y="7209"/>
                  <a:pt x="3826" y="7204"/>
                  <a:pt x="3807" y="7216"/>
                </a:cubicBezTo>
                <a:cubicBezTo>
                  <a:pt x="3758" y="7246"/>
                  <a:pt x="3645" y="7120"/>
                  <a:pt x="3661" y="7053"/>
                </a:cubicBezTo>
                <a:cubicBezTo>
                  <a:pt x="3672" y="7007"/>
                  <a:pt x="3663" y="6999"/>
                  <a:pt x="3613" y="7014"/>
                </a:cubicBezTo>
                <a:cubicBezTo>
                  <a:pt x="3552" y="7033"/>
                  <a:pt x="3441" y="6966"/>
                  <a:pt x="3441" y="6909"/>
                </a:cubicBezTo>
                <a:cubicBezTo>
                  <a:pt x="3441" y="6892"/>
                  <a:pt x="3427" y="6885"/>
                  <a:pt x="3411" y="6895"/>
                </a:cubicBezTo>
                <a:cubicBezTo>
                  <a:pt x="3395" y="6904"/>
                  <a:pt x="3360" y="6894"/>
                  <a:pt x="3334" y="6871"/>
                </a:cubicBezTo>
                <a:cubicBezTo>
                  <a:pt x="3308" y="6847"/>
                  <a:pt x="3277" y="6826"/>
                  <a:pt x="3266" y="6823"/>
                </a:cubicBezTo>
                <a:cubicBezTo>
                  <a:pt x="3221" y="6808"/>
                  <a:pt x="3136" y="6742"/>
                  <a:pt x="3126" y="6717"/>
                </a:cubicBezTo>
                <a:cubicBezTo>
                  <a:pt x="3120" y="6702"/>
                  <a:pt x="3122" y="6606"/>
                  <a:pt x="3129" y="6501"/>
                </a:cubicBezTo>
                <a:lnTo>
                  <a:pt x="3144" y="6309"/>
                </a:lnTo>
                <a:lnTo>
                  <a:pt x="3429" y="6300"/>
                </a:lnTo>
                <a:cubicBezTo>
                  <a:pt x="3793" y="6285"/>
                  <a:pt x="4003" y="6205"/>
                  <a:pt x="4324" y="5954"/>
                </a:cubicBezTo>
                <a:cubicBezTo>
                  <a:pt x="4453" y="5852"/>
                  <a:pt x="4570" y="5772"/>
                  <a:pt x="4585" y="5777"/>
                </a:cubicBezTo>
                <a:cubicBezTo>
                  <a:pt x="4618" y="5787"/>
                  <a:pt x="4697" y="5682"/>
                  <a:pt x="4683" y="5647"/>
                </a:cubicBezTo>
                <a:cubicBezTo>
                  <a:pt x="4674" y="5622"/>
                  <a:pt x="4748" y="5498"/>
                  <a:pt x="4772" y="5498"/>
                </a:cubicBezTo>
                <a:cubicBezTo>
                  <a:pt x="4780" y="5498"/>
                  <a:pt x="4784" y="5491"/>
                  <a:pt x="4781" y="5479"/>
                </a:cubicBezTo>
                <a:cubicBezTo>
                  <a:pt x="4774" y="5443"/>
                  <a:pt x="4830" y="5379"/>
                  <a:pt x="4876" y="5374"/>
                </a:cubicBezTo>
                <a:cubicBezTo>
                  <a:pt x="4905" y="5370"/>
                  <a:pt x="4917" y="5353"/>
                  <a:pt x="4909" y="5321"/>
                </a:cubicBezTo>
                <a:cubicBezTo>
                  <a:pt x="4895" y="5263"/>
                  <a:pt x="4998" y="5080"/>
                  <a:pt x="5028" y="5110"/>
                </a:cubicBezTo>
                <a:cubicBezTo>
                  <a:pt x="5040" y="5122"/>
                  <a:pt x="5040" y="5113"/>
                  <a:pt x="5031" y="5091"/>
                </a:cubicBezTo>
                <a:cubicBezTo>
                  <a:pt x="5014" y="5047"/>
                  <a:pt x="5057" y="4946"/>
                  <a:pt x="5081" y="4971"/>
                </a:cubicBezTo>
                <a:cubicBezTo>
                  <a:pt x="5089" y="4979"/>
                  <a:pt x="5096" y="4964"/>
                  <a:pt x="5096" y="4942"/>
                </a:cubicBezTo>
                <a:cubicBezTo>
                  <a:pt x="5097" y="4920"/>
                  <a:pt x="5140" y="4786"/>
                  <a:pt x="5191" y="4644"/>
                </a:cubicBezTo>
                <a:cubicBezTo>
                  <a:pt x="5287" y="4376"/>
                  <a:pt x="5371" y="3985"/>
                  <a:pt x="5408" y="3646"/>
                </a:cubicBezTo>
                <a:cubicBezTo>
                  <a:pt x="5455" y="3221"/>
                  <a:pt x="5423" y="2514"/>
                  <a:pt x="5337" y="2097"/>
                </a:cubicBezTo>
                <a:cubicBezTo>
                  <a:pt x="5309" y="1962"/>
                  <a:pt x="5308" y="1927"/>
                  <a:pt x="5331" y="1881"/>
                </a:cubicBezTo>
                <a:cubicBezTo>
                  <a:pt x="5355" y="1833"/>
                  <a:pt x="5354" y="1828"/>
                  <a:pt x="5322" y="1847"/>
                </a:cubicBezTo>
                <a:cubicBezTo>
                  <a:pt x="5293" y="1865"/>
                  <a:pt x="5279" y="1843"/>
                  <a:pt x="5254" y="1746"/>
                </a:cubicBezTo>
                <a:cubicBezTo>
                  <a:pt x="5236" y="1678"/>
                  <a:pt x="5220" y="1586"/>
                  <a:pt x="5218" y="1540"/>
                </a:cubicBezTo>
                <a:cubicBezTo>
                  <a:pt x="5216" y="1495"/>
                  <a:pt x="5204" y="1459"/>
                  <a:pt x="5191" y="1459"/>
                </a:cubicBezTo>
                <a:cubicBezTo>
                  <a:pt x="5160" y="1459"/>
                  <a:pt x="5018" y="1155"/>
                  <a:pt x="5025" y="1104"/>
                </a:cubicBezTo>
                <a:cubicBezTo>
                  <a:pt x="5028" y="1081"/>
                  <a:pt x="5021" y="1061"/>
                  <a:pt x="5010" y="1060"/>
                </a:cubicBezTo>
                <a:cubicBezTo>
                  <a:pt x="4967" y="1056"/>
                  <a:pt x="4940" y="1005"/>
                  <a:pt x="4948" y="940"/>
                </a:cubicBezTo>
                <a:cubicBezTo>
                  <a:pt x="4954" y="891"/>
                  <a:pt x="4948" y="875"/>
                  <a:pt x="4921" y="883"/>
                </a:cubicBezTo>
                <a:cubicBezTo>
                  <a:pt x="4881" y="894"/>
                  <a:pt x="4659" y="589"/>
                  <a:pt x="4668" y="537"/>
                </a:cubicBezTo>
                <a:cubicBezTo>
                  <a:pt x="4671" y="520"/>
                  <a:pt x="4664" y="517"/>
                  <a:pt x="4653" y="528"/>
                </a:cubicBezTo>
                <a:cubicBezTo>
                  <a:pt x="4628" y="553"/>
                  <a:pt x="4422" y="349"/>
                  <a:pt x="4436" y="312"/>
                </a:cubicBezTo>
                <a:cubicBezTo>
                  <a:pt x="4442" y="296"/>
                  <a:pt x="4437" y="293"/>
                  <a:pt x="4422" y="302"/>
                </a:cubicBezTo>
                <a:cubicBezTo>
                  <a:pt x="4406" y="312"/>
                  <a:pt x="4340" y="278"/>
                  <a:pt x="4273" y="230"/>
                </a:cubicBezTo>
                <a:cubicBezTo>
                  <a:pt x="4085" y="96"/>
                  <a:pt x="3788" y="10"/>
                  <a:pt x="3604" y="34"/>
                </a:cubicBezTo>
                <a:cubicBezTo>
                  <a:pt x="3246" y="80"/>
                  <a:pt x="3014" y="175"/>
                  <a:pt x="2743" y="389"/>
                </a:cubicBezTo>
                <a:cubicBezTo>
                  <a:pt x="2564" y="530"/>
                  <a:pt x="2514" y="549"/>
                  <a:pt x="2452" y="504"/>
                </a:cubicBezTo>
                <a:cubicBezTo>
                  <a:pt x="2407" y="472"/>
                  <a:pt x="2403" y="524"/>
                  <a:pt x="2446" y="581"/>
                </a:cubicBezTo>
                <a:cubicBezTo>
                  <a:pt x="2492" y="643"/>
                  <a:pt x="2445" y="718"/>
                  <a:pt x="2377" y="691"/>
                </a:cubicBezTo>
                <a:cubicBezTo>
                  <a:pt x="2336" y="674"/>
                  <a:pt x="2329" y="679"/>
                  <a:pt x="2339" y="720"/>
                </a:cubicBezTo>
                <a:cubicBezTo>
                  <a:pt x="2353" y="781"/>
                  <a:pt x="2274" y="912"/>
                  <a:pt x="2223" y="912"/>
                </a:cubicBezTo>
                <a:cubicBezTo>
                  <a:pt x="2203" y="912"/>
                  <a:pt x="2190" y="925"/>
                  <a:pt x="2196" y="940"/>
                </a:cubicBezTo>
                <a:cubicBezTo>
                  <a:pt x="2211" y="980"/>
                  <a:pt x="2015" y="1283"/>
                  <a:pt x="1994" y="1252"/>
                </a:cubicBezTo>
                <a:cubicBezTo>
                  <a:pt x="1984" y="1238"/>
                  <a:pt x="1984" y="1241"/>
                  <a:pt x="1991" y="1262"/>
                </a:cubicBezTo>
                <a:cubicBezTo>
                  <a:pt x="2011" y="1318"/>
                  <a:pt x="1928" y="1477"/>
                  <a:pt x="1890" y="1454"/>
                </a:cubicBezTo>
                <a:cubicBezTo>
                  <a:pt x="1867" y="1440"/>
                  <a:pt x="1859" y="1452"/>
                  <a:pt x="1863" y="1497"/>
                </a:cubicBezTo>
                <a:cubicBezTo>
                  <a:pt x="1871" y="1585"/>
                  <a:pt x="1804" y="1770"/>
                  <a:pt x="1765" y="1770"/>
                </a:cubicBezTo>
                <a:cubicBezTo>
                  <a:pt x="1745" y="1770"/>
                  <a:pt x="1737" y="1792"/>
                  <a:pt x="1744" y="1823"/>
                </a:cubicBezTo>
                <a:cubicBezTo>
                  <a:pt x="1751" y="1850"/>
                  <a:pt x="1730" y="1972"/>
                  <a:pt x="1697" y="2092"/>
                </a:cubicBezTo>
                <a:cubicBezTo>
                  <a:pt x="1483" y="2860"/>
                  <a:pt x="1450" y="3821"/>
                  <a:pt x="1617" y="4448"/>
                </a:cubicBezTo>
                <a:cubicBezTo>
                  <a:pt x="1637" y="4526"/>
                  <a:pt x="1649" y="4609"/>
                  <a:pt x="1643" y="4635"/>
                </a:cubicBezTo>
                <a:cubicBezTo>
                  <a:pt x="1637" y="4662"/>
                  <a:pt x="1651" y="4699"/>
                  <a:pt x="1676" y="4721"/>
                </a:cubicBezTo>
                <a:cubicBezTo>
                  <a:pt x="1700" y="4742"/>
                  <a:pt x="1716" y="4776"/>
                  <a:pt x="1712" y="4798"/>
                </a:cubicBezTo>
                <a:cubicBezTo>
                  <a:pt x="1700" y="4850"/>
                  <a:pt x="1734" y="4959"/>
                  <a:pt x="1756" y="4937"/>
                </a:cubicBezTo>
                <a:cubicBezTo>
                  <a:pt x="1774" y="4919"/>
                  <a:pt x="1851" y="5076"/>
                  <a:pt x="1851" y="5134"/>
                </a:cubicBezTo>
                <a:cubicBezTo>
                  <a:pt x="1851" y="5152"/>
                  <a:pt x="1861" y="5171"/>
                  <a:pt x="1872" y="5177"/>
                </a:cubicBezTo>
                <a:cubicBezTo>
                  <a:pt x="1908" y="5196"/>
                  <a:pt x="1962" y="5290"/>
                  <a:pt x="1952" y="5316"/>
                </a:cubicBezTo>
                <a:cubicBezTo>
                  <a:pt x="1947" y="5330"/>
                  <a:pt x="1956" y="5361"/>
                  <a:pt x="1973" y="5383"/>
                </a:cubicBezTo>
                <a:cubicBezTo>
                  <a:pt x="1990" y="5406"/>
                  <a:pt x="2006" y="5416"/>
                  <a:pt x="2006" y="5402"/>
                </a:cubicBezTo>
                <a:cubicBezTo>
                  <a:pt x="2006" y="5389"/>
                  <a:pt x="2045" y="5434"/>
                  <a:pt x="2095" y="5508"/>
                </a:cubicBezTo>
                <a:cubicBezTo>
                  <a:pt x="2144" y="5582"/>
                  <a:pt x="2234" y="5700"/>
                  <a:pt x="2297" y="5767"/>
                </a:cubicBezTo>
                <a:cubicBezTo>
                  <a:pt x="2381" y="5857"/>
                  <a:pt x="2407" y="5899"/>
                  <a:pt x="2398" y="5940"/>
                </a:cubicBezTo>
                <a:cubicBezTo>
                  <a:pt x="2388" y="5983"/>
                  <a:pt x="2392" y="5988"/>
                  <a:pt x="2416" y="5959"/>
                </a:cubicBezTo>
                <a:cubicBezTo>
                  <a:pt x="2438" y="5931"/>
                  <a:pt x="2476" y="5948"/>
                  <a:pt x="2576" y="6021"/>
                </a:cubicBezTo>
                <a:lnTo>
                  <a:pt x="2707" y="6117"/>
                </a:lnTo>
                <a:lnTo>
                  <a:pt x="2695" y="6319"/>
                </a:lnTo>
                <a:cubicBezTo>
                  <a:pt x="2681" y="6532"/>
                  <a:pt x="2619" y="6694"/>
                  <a:pt x="2564" y="6659"/>
                </a:cubicBezTo>
                <a:cubicBezTo>
                  <a:pt x="2549" y="6650"/>
                  <a:pt x="2543" y="6656"/>
                  <a:pt x="2550" y="6674"/>
                </a:cubicBezTo>
                <a:cubicBezTo>
                  <a:pt x="2556" y="6692"/>
                  <a:pt x="2505" y="6810"/>
                  <a:pt x="2440" y="6933"/>
                </a:cubicBezTo>
                <a:cubicBezTo>
                  <a:pt x="2374" y="7056"/>
                  <a:pt x="2267" y="7294"/>
                  <a:pt x="2202" y="7461"/>
                </a:cubicBezTo>
                <a:cubicBezTo>
                  <a:pt x="2114" y="7684"/>
                  <a:pt x="2070" y="7771"/>
                  <a:pt x="2030" y="7787"/>
                </a:cubicBezTo>
                <a:cubicBezTo>
                  <a:pt x="1983" y="7806"/>
                  <a:pt x="1979" y="7813"/>
                  <a:pt x="2009" y="7840"/>
                </a:cubicBezTo>
                <a:cubicBezTo>
                  <a:pt x="2040" y="7868"/>
                  <a:pt x="2037" y="7891"/>
                  <a:pt x="1973" y="8099"/>
                </a:cubicBezTo>
                <a:cubicBezTo>
                  <a:pt x="1934" y="8226"/>
                  <a:pt x="1893" y="8334"/>
                  <a:pt x="1881" y="8334"/>
                </a:cubicBezTo>
                <a:cubicBezTo>
                  <a:pt x="1869" y="8334"/>
                  <a:pt x="1863" y="8346"/>
                  <a:pt x="1869" y="8363"/>
                </a:cubicBezTo>
                <a:cubicBezTo>
                  <a:pt x="1875" y="8379"/>
                  <a:pt x="1863" y="8466"/>
                  <a:pt x="1839" y="8555"/>
                </a:cubicBezTo>
                <a:cubicBezTo>
                  <a:pt x="1770" y="8814"/>
                  <a:pt x="1667" y="9286"/>
                  <a:pt x="1584" y="9730"/>
                </a:cubicBezTo>
                <a:cubicBezTo>
                  <a:pt x="1516" y="10094"/>
                  <a:pt x="1306" y="11415"/>
                  <a:pt x="1304" y="11481"/>
                </a:cubicBezTo>
                <a:cubicBezTo>
                  <a:pt x="1304" y="11509"/>
                  <a:pt x="1290" y="11632"/>
                  <a:pt x="1275" y="11760"/>
                </a:cubicBezTo>
                <a:cubicBezTo>
                  <a:pt x="1259" y="11887"/>
                  <a:pt x="1243" y="12066"/>
                  <a:pt x="1236" y="12153"/>
                </a:cubicBezTo>
                <a:cubicBezTo>
                  <a:pt x="1225" y="12286"/>
                  <a:pt x="1204" y="12334"/>
                  <a:pt x="1114" y="12479"/>
                </a:cubicBezTo>
                <a:cubicBezTo>
                  <a:pt x="1056" y="12574"/>
                  <a:pt x="1008" y="12677"/>
                  <a:pt x="1007" y="12705"/>
                </a:cubicBezTo>
                <a:cubicBezTo>
                  <a:pt x="1007" y="12733"/>
                  <a:pt x="979" y="12845"/>
                  <a:pt x="948" y="12954"/>
                </a:cubicBezTo>
                <a:cubicBezTo>
                  <a:pt x="916" y="13064"/>
                  <a:pt x="878" y="13218"/>
                  <a:pt x="862" y="13300"/>
                </a:cubicBezTo>
                <a:cubicBezTo>
                  <a:pt x="774" y="13751"/>
                  <a:pt x="893" y="14578"/>
                  <a:pt x="1108" y="15032"/>
                </a:cubicBezTo>
                <a:cubicBezTo>
                  <a:pt x="1149" y="15117"/>
                  <a:pt x="1175" y="15196"/>
                  <a:pt x="1168" y="15209"/>
                </a:cubicBezTo>
                <a:cubicBezTo>
                  <a:pt x="1160" y="15223"/>
                  <a:pt x="1164" y="15221"/>
                  <a:pt x="1177" y="15209"/>
                </a:cubicBezTo>
                <a:cubicBezTo>
                  <a:pt x="1190" y="15197"/>
                  <a:pt x="1245" y="15226"/>
                  <a:pt x="1302" y="15272"/>
                </a:cubicBezTo>
                <a:cubicBezTo>
                  <a:pt x="1422" y="15369"/>
                  <a:pt x="1627" y="15386"/>
                  <a:pt x="1723" y="15305"/>
                </a:cubicBezTo>
                <a:cubicBezTo>
                  <a:pt x="1756" y="15278"/>
                  <a:pt x="1826" y="15257"/>
                  <a:pt x="1878" y="15257"/>
                </a:cubicBezTo>
                <a:cubicBezTo>
                  <a:pt x="2027" y="15256"/>
                  <a:pt x="2062" y="15178"/>
                  <a:pt x="2015" y="14955"/>
                </a:cubicBezTo>
                <a:cubicBezTo>
                  <a:pt x="1999" y="14881"/>
                  <a:pt x="1993" y="14796"/>
                  <a:pt x="2000" y="14768"/>
                </a:cubicBezTo>
                <a:cubicBezTo>
                  <a:pt x="2007" y="14736"/>
                  <a:pt x="2002" y="14725"/>
                  <a:pt x="1988" y="14739"/>
                </a:cubicBezTo>
                <a:cubicBezTo>
                  <a:pt x="1975" y="14752"/>
                  <a:pt x="1943" y="14690"/>
                  <a:pt x="1911" y="14600"/>
                </a:cubicBezTo>
                <a:cubicBezTo>
                  <a:pt x="1880" y="14513"/>
                  <a:pt x="1831" y="14403"/>
                  <a:pt x="1804" y="14350"/>
                </a:cubicBezTo>
                <a:cubicBezTo>
                  <a:pt x="1777" y="14298"/>
                  <a:pt x="1762" y="14232"/>
                  <a:pt x="1768" y="14206"/>
                </a:cubicBezTo>
                <a:cubicBezTo>
                  <a:pt x="1774" y="14181"/>
                  <a:pt x="1770" y="14166"/>
                  <a:pt x="1759" y="14178"/>
                </a:cubicBezTo>
                <a:cubicBezTo>
                  <a:pt x="1726" y="14210"/>
                  <a:pt x="1692" y="14031"/>
                  <a:pt x="1721" y="13976"/>
                </a:cubicBezTo>
                <a:cubicBezTo>
                  <a:pt x="1734" y="13951"/>
                  <a:pt x="1747" y="13938"/>
                  <a:pt x="1753" y="13947"/>
                </a:cubicBezTo>
                <a:cubicBezTo>
                  <a:pt x="1759" y="13957"/>
                  <a:pt x="1777" y="13948"/>
                  <a:pt x="1792" y="13928"/>
                </a:cubicBezTo>
                <a:cubicBezTo>
                  <a:pt x="1819" y="13892"/>
                  <a:pt x="1870" y="13915"/>
                  <a:pt x="1854" y="13957"/>
                </a:cubicBezTo>
                <a:cubicBezTo>
                  <a:pt x="1849" y="13969"/>
                  <a:pt x="1885" y="13973"/>
                  <a:pt x="1934" y="13967"/>
                </a:cubicBezTo>
                <a:cubicBezTo>
                  <a:pt x="2087" y="13947"/>
                  <a:pt x="2135" y="13721"/>
                  <a:pt x="2038" y="13472"/>
                </a:cubicBezTo>
                <a:cubicBezTo>
                  <a:pt x="1942" y="13224"/>
                  <a:pt x="1778" y="12695"/>
                  <a:pt x="1789" y="12666"/>
                </a:cubicBezTo>
                <a:cubicBezTo>
                  <a:pt x="1795" y="12650"/>
                  <a:pt x="1792" y="12638"/>
                  <a:pt x="1780" y="12638"/>
                </a:cubicBezTo>
                <a:cubicBezTo>
                  <a:pt x="1749" y="12638"/>
                  <a:pt x="1697" y="12457"/>
                  <a:pt x="1697" y="12350"/>
                </a:cubicBezTo>
                <a:cubicBezTo>
                  <a:pt x="1697" y="12250"/>
                  <a:pt x="1790" y="11362"/>
                  <a:pt x="1872" y="10685"/>
                </a:cubicBezTo>
                <a:cubicBezTo>
                  <a:pt x="1974" y="9847"/>
                  <a:pt x="2085" y="9353"/>
                  <a:pt x="2327" y="8655"/>
                </a:cubicBezTo>
                <a:cubicBezTo>
                  <a:pt x="2426" y="8367"/>
                  <a:pt x="2442" y="8334"/>
                  <a:pt x="2472" y="8372"/>
                </a:cubicBezTo>
                <a:cubicBezTo>
                  <a:pt x="2503" y="8411"/>
                  <a:pt x="2503" y="8409"/>
                  <a:pt x="2478" y="8358"/>
                </a:cubicBezTo>
                <a:cubicBezTo>
                  <a:pt x="2454" y="8308"/>
                  <a:pt x="2459" y="8277"/>
                  <a:pt x="2517" y="8132"/>
                </a:cubicBezTo>
                <a:cubicBezTo>
                  <a:pt x="2553" y="8041"/>
                  <a:pt x="2591" y="7974"/>
                  <a:pt x="2600" y="7984"/>
                </a:cubicBezTo>
                <a:cubicBezTo>
                  <a:pt x="2609" y="7993"/>
                  <a:pt x="2618" y="8855"/>
                  <a:pt x="2621" y="9898"/>
                </a:cubicBezTo>
                <a:cubicBezTo>
                  <a:pt x="2624" y="10941"/>
                  <a:pt x="2629" y="12019"/>
                  <a:pt x="2630" y="12292"/>
                </a:cubicBezTo>
                <a:cubicBezTo>
                  <a:pt x="2631" y="12781"/>
                  <a:pt x="2612" y="13023"/>
                  <a:pt x="2508" y="13880"/>
                </a:cubicBezTo>
                <a:cubicBezTo>
                  <a:pt x="2473" y="14168"/>
                  <a:pt x="2446" y="14539"/>
                  <a:pt x="2404" y="15305"/>
                </a:cubicBezTo>
                <a:cubicBezTo>
                  <a:pt x="2386" y="15633"/>
                  <a:pt x="2352" y="16187"/>
                  <a:pt x="2330" y="16533"/>
                </a:cubicBezTo>
                <a:cubicBezTo>
                  <a:pt x="2307" y="16880"/>
                  <a:pt x="2281" y="17614"/>
                  <a:pt x="2270" y="18170"/>
                </a:cubicBezTo>
                <a:cubicBezTo>
                  <a:pt x="2260" y="18725"/>
                  <a:pt x="2243" y="19382"/>
                  <a:pt x="2232" y="19628"/>
                </a:cubicBezTo>
                <a:cubicBezTo>
                  <a:pt x="2220" y="19874"/>
                  <a:pt x="2211" y="20196"/>
                  <a:pt x="2211" y="20343"/>
                </a:cubicBezTo>
                <a:cubicBezTo>
                  <a:pt x="2210" y="20490"/>
                  <a:pt x="2206" y="20620"/>
                  <a:pt x="2199" y="20631"/>
                </a:cubicBezTo>
                <a:cubicBezTo>
                  <a:pt x="2192" y="20641"/>
                  <a:pt x="2132" y="20619"/>
                  <a:pt x="2068" y="20583"/>
                </a:cubicBezTo>
                <a:cubicBezTo>
                  <a:pt x="1890" y="20483"/>
                  <a:pt x="1631" y="20494"/>
                  <a:pt x="1263" y="20616"/>
                </a:cubicBezTo>
                <a:cubicBezTo>
                  <a:pt x="897" y="20738"/>
                  <a:pt x="507" y="20921"/>
                  <a:pt x="324" y="21058"/>
                </a:cubicBezTo>
                <a:cubicBezTo>
                  <a:pt x="245" y="21117"/>
                  <a:pt x="158" y="21161"/>
                  <a:pt x="116" y="21159"/>
                </a:cubicBezTo>
                <a:cubicBezTo>
                  <a:pt x="55" y="21155"/>
                  <a:pt x="51" y="21157"/>
                  <a:pt x="83" y="21187"/>
                </a:cubicBezTo>
                <a:cubicBezTo>
                  <a:pt x="119" y="21222"/>
                  <a:pt x="120" y="21229"/>
                  <a:pt x="80" y="21298"/>
                </a:cubicBezTo>
                <a:cubicBezTo>
                  <a:pt x="58" y="21337"/>
                  <a:pt x="29" y="21421"/>
                  <a:pt x="18" y="21485"/>
                </a:cubicBezTo>
                <a:lnTo>
                  <a:pt x="0" y="21600"/>
                </a:lnTo>
                <a:lnTo>
                  <a:pt x="1361" y="21590"/>
                </a:lnTo>
                <a:cubicBezTo>
                  <a:pt x="2424" y="21584"/>
                  <a:pt x="2723" y="21574"/>
                  <a:pt x="2725" y="21542"/>
                </a:cubicBezTo>
                <a:cubicBezTo>
                  <a:pt x="2733" y="21395"/>
                  <a:pt x="2716" y="21071"/>
                  <a:pt x="2692" y="20904"/>
                </a:cubicBezTo>
                <a:cubicBezTo>
                  <a:pt x="2677" y="20796"/>
                  <a:pt x="2667" y="20699"/>
                  <a:pt x="2671" y="20688"/>
                </a:cubicBezTo>
                <a:cubicBezTo>
                  <a:pt x="2681" y="20664"/>
                  <a:pt x="2702" y="20025"/>
                  <a:pt x="2734" y="18736"/>
                </a:cubicBezTo>
                <a:cubicBezTo>
                  <a:pt x="2739" y="18508"/>
                  <a:pt x="2752" y="18200"/>
                  <a:pt x="2764" y="18054"/>
                </a:cubicBezTo>
                <a:cubicBezTo>
                  <a:pt x="2808" y="17497"/>
                  <a:pt x="2831" y="17257"/>
                  <a:pt x="2841" y="17229"/>
                </a:cubicBezTo>
                <a:cubicBezTo>
                  <a:pt x="2847" y="17213"/>
                  <a:pt x="2853" y="17146"/>
                  <a:pt x="2856" y="17080"/>
                </a:cubicBezTo>
                <a:cubicBezTo>
                  <a:pt x="2878" y="16433"/>
                  <a:pt x="2928" y="16218"/>
                  <a:pt x="2957" y="16649"/>
                </a:cubicBezTo>
                <a:cubicBezTo>
                  <a:pt x="2969" y="16835"/>
                  <a:pt x="2985" y="17039"/>
                  <a:pt x="3040" y="17723"/>
                </a:cubicBezTo>
                <a:cubicBezTo>
                  <a:pt x="3093" y="18395"/>
                  <a:pt x="3112" y="18824"/>
                  <a:pt x="3114" y="19446"/>
                </a:cubicBezTo>
                <a:cubicBezTo>
                  <a:pt x="3115" y="19774"/>
                  <a:pt x="3121" y="20200"/>
                  <a:pt x="3129" y="20391"/>
                </a:cubicBezTo>
                <a:cubicBezTo>
                  <a:pt x="3138" y="20627"/>
                  <a:pt x="3135" y="20795"/>
                  <a:pt x="3117" y="20919"/>
                </a:cubicBezTo>
                <a:cubicBezTo>
                  <a:pt x="3103" y="21019"/>
                  <a:pt x="3094" y="21159"/>
                  <a:pt x="3093" y="21226"/>
                </a:cubicBezTo>
                <a:cubicBezTo>
                  <a:pt x="3093" y="21293"/>
                  <a:pt x="3083" y="21359"/>
                  <a:pt x="3073" y="21370"/>
                </a:cubicBezTo>
                <a:cubicBezTo>
                  <a:pt x="3060" y="21382"/>
                  <a:pt x="3058" y="21417"/>
                  <a:pt x="3070" y="21466"/>
                </a:cubicBezTo>
                <a:cubicBezTo>
                  <a:pt x="3080" y="21509"/>
                  <a:pt x="3082" y="21551"/>
                  <a:pt x="3076" y="21562"/>
                </a:cubicBezTo>
                <a:cubicBezTo>
                  <a:pt x="3069" y="21573"/>
                  <a:pt x="3681" y="21586"/>
                  <a:pt x="4434" y="21586"/>
                </a:cubicBezTo>
                <a:cubicBezTo>
                  <a:pt x="5941" y="21586"/>
                  <a:pt x="5837" y="21597"/>
                  <a:pt x="5768" y="21379"/>
                </a:cubicBezTo>
                <a:cubicBezTo>
                  <a:pt x="5685" y="21120"/>
                  <a:pt x="5235" y="20845"/>
                  <a:pt x="4517" y="20607"/>
                </a:cubicBezTo>
                <a:cubicBezTo>
                  <a:pt x="4183" y="20496"/>
                  <a:pt x="3918" y="20490"/>
                  <a:pt x="3744" y="20588"/>
                </a:cubicBezTo>
                <a:cubicBezTo>
                  <a:pt x="3679" y="20624"/>
                  <a:pt x="3622" y="20640"/>
                  <a:pt x="3616" y="20626"/>
                </a:cubicBezTo>
                <a:cubicBezTo>
                  <a:pt x="3611" y="20612"/>
                  <a:pt x="3598" y="20036"/>
                  <a:pt x="3587" y="19345"/>
                </a:cubicBezTo>
                <a:cubicBezTo>
                  <a:pt x="3555" y="17485"/>
                  <a:pt x="3546" y="17038"/>
                  <a:pt x="3536" y="16946"/>
                </a:cubicBezTo>
                <a:cubicBezTo>
                  <a:pt x="3531" y="16901"/>
                  <a:pt x="3516" y="16670"/>
                  <a:pt x="3503" y="16433"/>
                </a:cubicBezTo>
                <a:cubicBezTo>
                  <a:pt x="3490" y="16196"/>
                  <a:pt x="3468" y="15785"/>
                  <a:pt x="3453" y="15521"/>
                </a:cubicBezTo>
                <a:cubicBezTo>
                  <a:pt x="3438" y="15257"/>
                  <a:pt x="3422" y="14959"/>
                  <a:pt x="3420" y="14859"/>
                </a:cubicBezTo>
                <a:cubicBezTo>
                  <a:pt x="3415" y="14485"/>
                  <a:pt x="3242" y="12683"/>
                  <a:pt x="3185" y="12422"/>
                </a:cubicBezTo>
                <a:cubicBezTo>
                  <a:pt x="3170" y="12349"/>
                  <a:pt x="3150" y="12118"/>
                  <a:pt x="3144" y="11908"/>
                </a:cubicBezTo>
                <a:cubicBezTo>
                  <a:pt x="3073" y="9471"/>
                  <a:pt x="3068" y="9195"/>
                  <a:pt x="3081" y="8430"/>
                </a:cubicBezTo>
                <a:cubicBezTo>
                  <a:pt x="3089" y="7983"/>
                  <a:pt x="3100" y="7609"/>
                  <a:pt x="3105" y="7595"/>
                </a:cubicBezTo>
                <a:cubicBezTo>
                  <a:pt x="3111" y="7581"/>
                  <a:pt x="3254" y="7685"/>
                  <a:pt x="3423" y="7825"/>
                </a:cubicBezTo>
                <a:cubicBezTo>
                  <a:pt x="3639" y="8004"/>
                  <a:pt x="3737" y="8101"/>
                  <a:pt x="3753" y="8156"/>
                </a:cubicBezTo>
                <a:cubicBezTo>
                  <a:pt x="3769" y="8213"/>
                  <a:pt x="3788" y="8231"/>
                  <a:pt x="3818" y="8219"/>
                </a:cubicBezTo>
                <a:cubicBezTo>
                  <a:pt x="3864" y="8201"/>
                  <a:pt x="3942" y="8279"/>
                  <a:pt x="3943" y="8343"/>
                </a:cubicBezTo>
                <a:cubicBezTo>
                  <a:pt x="3944" y="8365"/>
                  <a:pt x="3958" y="8377"/>
                  <a:pt x="3973" y="8372"/>
                </a:cubicBezTo>
                <a:cubicBezTo>
                  <a:pt x="3987" y="8367"/>
                  <a:pt x="4029" y="8396"/>
                  <a:pt x="4068" y="8435"/>
                </a:cubicBezTo>
                <a:cubicBezTo>
                  <a:pt x="4122" y="8489"/>
                  <a:pt x="4136" y="8517"/>
                  <a:pt x="4119" y="8550"/>
                </a:cubicBezTo>
                <a:cubicBezTo>
                  <a:pt x="4091" y="8603"/>
                  <a:pt x="4118" y="8637"/>
                  <a:pt x="4157" y="8598"/>
                </a:cubicBezTo>
                <a:cubicBezTo>
                  <a:pt x="4177" y="8578"/>
                  <a:pt x="4221" y="8615"/>
                  <a:pt x="4300" y="8713"/>
                </a:cubicBezTo>
                <a:cubicBezTo>
                  <a:pt x="4485" y="8945"/>
                  <a:pt x="4674" y="9243"/>
                  <a:pt x="4680" y="9313"/>
                </a:cubicBezTo>
                <a:cubicBezTo>
                  <a:pt x="4683" y="9348"/>
                  <a:pt x="4707" y="9392"/>
                  <a:pt x="4734" y="9413"/>
                </a:cubicBezTo>
                <a:cubicBezTo>
                  <a:pt x="4804" y="9471"/>
                  <a:pt x="4859" y="9596"/>
                  <a:pt x="4835" y="9644"/>
                </a:cubicBezTo>
                <a:cubicBezTo>
                  <a:pt x="4821" y="9669"/>
                  <a:pt x="4820" y="9692"/>
                  <a:pt x="4835" y="9706"/>
                </a:cubicBezTo>
                <a:cubicBezTo>
                  <a:pt x="4847" y="9718"/>
                  <a:pt x="4851" y="9745"/>
                  <a:pt x="4844" y="9764"/>
                </a:cubicBezTo>
                <a:cubicBezTo>
                  <a:pt x="4835" y="9786"/>
                  <a:pt x="4847" y="9788"/>
                  <a:pt x="4876" y="9773"/>
                </a:cubicBezTo>
                <a:cubicBezTo>
                  <a:pt x="4912" y="9755"/>
                  <a:pt x="4924" y="9766"/>
                  <a:pt x="4933" y="9821"/>
                </a:cubicBezTo>
                <a:cubicBezTo>
                  <a:pt x="4939" y="9863"/>
                  <a:pt x="4955" y="9884"/>
                  <a:pt x="4971" y="9874"/>
                </a:cubicBezTo>
                <a:cubicBezTo>
                  <a:pt x="5004" y="9854"/>
                  <a:pt x="5126" y="10086"/>
                  <a:pt x="5108" y="10133"/>
                </a:cubicBezTo>
                <a:cubicBezTo>
                  <a:pt x="5101" y="10151"/>
                  <a:pt x="5105" y="10154"/>
                  <a:pt x="5117" y="10143"/>
                </a:cubicBezTo>
                <a:cubicBezTo>
                  <a:pt x="5147" y="10112"/>
                  <a:pt x="5176" y="10190"/>
                  <a:pt x="5173" y="10296"/>
                </a:cubicBezTo>
                <a:cubicBezTo>
                  <a:pt x="5171" y="10393"/>
                  <a:pt x="5182" y="10407"/>
                  <a:pt x="5218" y="10349"/>
                </a:cubicBezTo>
                <a:cubicBezTo>
                  <a:pt x="5234" y="10323"/>
                  <a:pt x="5251" y="10334"/>
                  <a:pt x="5274" y="10387"/>
                </a:cubicBezTo>
                <a:cubicBezTo>
                  <a:pt x="5292" y="10428"/>
                  <a:pt x="5301" y="10477"/>
                  <a:pt x="5295" y="10493"/>
                </a:cubicBezTo>
                <a:cubicBezTo>
                  <a:pt x="5289" y="10509"/>
                  <a:pt x="5293" y="10517"/>
                  <a:pt x="5304" y="10512"/>
                </a:cubicBezTo>
                <a:cubicBezTo>
                  <a:pt x="5326" y="10502"/>
                  <a:pt x="5512" y="10811"/>
                  <a:pt x="5512" y="10858"/>
                </a:cubicBezTo>
                <a:cubicBezTo>
                  <a:pt x="5512" y="10915"/>
                  <a:pt x="5515" y="10934"/>
                  <a:pt x="5533" y="10968"/>
                </a:cubicBezTo>
                <a:cubicBezTo>
                  <a:pt x="5543" y="10987"/>
                  <a:pt x="5552" y="11141"/>
                  <a:pt x="5551" y="11313"/>
                </a:cubicBezTo>
                <a:cubicBezTo>
                  <a:pt x="5550" y="11485"/>
                  <a:pt x="5554" y="11691"/>
                  <a:pt x="5563" y="11769"/>
                </a:cubicBezTo>
                <a:cubicBezTo>
                  <a:pt x="5573" y="11864"/>
                  <a:pt x="5571" y="11929"/>
                  <a:pt x="5554" y="11961"/>
                </a:cubicBezTo>
                <a:cubicBezTo>
                  <a:pt x="5534" y="12000"/>
                  <a:pt x="5536" y="12009"/>
                  <a:pt x="5563" y="12009"/>
                </a:cubicBezTo>
                <a:cubicBezTo>
                  <a:pt x="5599" y="12009"/>
                  <a:pt x="5678" y="12233"/>
                  <a:pt x="5664" y="12297"/>
                </a:cubicBezTo>
                <a:cubicBezTo>
                  <a:pt x="5659" y="12319"/>
                  <a:pt x="5679" y="12357"/>
                  <a:pt x="5711" y="12378"/>
                </a:cubicBezTo>
                <a:cubicBezTo>
                  <a:pt x="5743" y="12400"/>
                  <a:pt x="5808" y="12446"/>
                  <a:pt x="5854" y="12479"/>
                </a:cubicBezTo>
                <a:cubicBezTo>
                  <a:pt x="5900" y="12513"/>
                  <a:pt x="5949" y="12542"/>
                  <a:pt x="5967" y="12542"/>
                </a:cubicBezTo>
                <a:cubicBezTo>
                  <a:pt x="6029" y="12542"/>
                  <a:pt x="6040" y="12623"/>
                  <a:pt x="6035" y="13079"/>
                </a:cubicBezTo>
                <a:cubicBezTo>
                  <a:pt x="6032" y="13329"/>
                  <a:pt x="6036" y="13523"/>
                  <a:pt x="6044" y="13516"/>
                </a:cubicBezTo>
                <a:cubicBezTo>
                  <a:pt x="6052" y="13508"/>
                  <a:pt x="6076" y="13533"/>
                  <a:pt x="6095" y="13568"/>
                </a:cubicBezTo>
                <a:cubicBezTo>
                  <a:pt x="6128" y="13630"/>
                  <a:pt x="6131" y="13630"/>
                  <a:pt x="6205" y="13578"/>
                </a:cubicBezTo>
                <a:cubicBezTo>
                  <a:pt x="6291" y="13516"/>
                  <a:pt x="6295" y="13515"/>
                  <a:pt x="6478" y="13549"/>
                </a:cubicBezTo>
                <a:cubicBezTo>
                  <a:pt x="6617" y="13575"/>
                  <a:pt x="6731" y="13650"/>
                  <a:pt x="6713" y="13698"/>
                </a:cubicBezTo>
                <a:cubicBezTo>
                  <a:pt x="6698" y="13735"/>
                  <a:pt x="6757" y="13809"/>
                  <a:pt x="6781" y="13784"/>
                </a:cubicBezTo>
                <a:cubicBezTo>
                  <a:pt x="6812" y="13754"/>
                  <a:pt x="6848" y="13848"/>
                  <a:pt x="6837" y="13933"/>
                </a:cubicBezTo>
                <a:cubicBezTo>
                  <a:pt x="6829" y="14003"/>
                  <a:pt x="6831" y="14006"/>
                  <a:pt x="6858" y="13962"/>
                </a:cubicBezTo>
                <a:cubicBezTo>
                  <a:pt x="6885" y="13918"/>
                  <a:pt x="6905" y="13925"/>
                  <a:pt x="7028" y="14019"/>
                </a:cubicBezTo>
                <a:cubicBezTo>
                  <a:pt x="7286" y="14219"/>
                  <a:pt x="7670" y="14297"/>
                  <a:pt x="8053" y="14230"/>
                </a:cubicBezTo>
                <a:cubicBezTo>
                  <a:pt x="8184" y="14208"/>
                  <a:pt x="8322" y="14178"/>
                  <a:pt x="8359" y="14163"/>
                </a:cubicBezTo>
                <a:cubicBezTo>
                  <a:pt x="8415" y="14141"/>
                  <a:pt x="8438" y="14147"/>
                  <a:pt x="8484" y="14211"/>
                </a:cubicBezTo>
                <a:lnTo>
                  <a:pt x="8540" y="14288"/>
                </a:lnTo>
                <a:lnTo>
                  <a:pt x="8540" y="14830"/>
                </a:lnTo>
                <a:cubicBezTo>
                  <a:pt x="8540" y="15209"/>
                  <a:pt x="8528" y="15471"/>
                  <a:pt x="8502" y="15703"/>
                </a:cubicBezTo>
                <a:cubicBezTo>
                  <a:pt x="8444" y="16219"/>
                  <a:pt x="8406" y="16645"/>
                  <a:pt x="8406" y="16778"/>
                </a:cubicBezTo>
                <a:cubicBezTo>
                  <a:pt x="8406" y="16845"/>
                  <a:pt x="8400" y="16908"/>
                  <a:pt x="8395" y="16917"/>
                </a:cubicBezTo>
                <a:cubicBezTo>
                  <a:pt x="8389" y="16927"/>
                  <a:pt x="8382" y="17062"/>
                  <a:pt x="8377" y="17215"/>
                </a:cubicBezTo>
                <a:cubicBezTo>
                  <a:pt x="8372" y="17368"/>
                  <a:pt x="8356" y="17673"/>
                  <a:pt x="8344" y="17891"/>
                </a:cubicBezTo>
                <a:cubicBezTo>
                  <a:pt x="8319" y="18346"/>
                  <a:pt x="8288" y="19338"/>
                  <a:pt x="8276" y="20103"/>
                </a:cubicBezTo>
                <a:cubicBezTo>
                  <a:pt x="8271" y="20391"/>
                  <a:pt x="8259" y="20639"/>
                  <a:pt x="8249" y="20655"/>
                </a:cubicBezTo>
                <a:cubicBezTo>
                  <a:pt x="8238" y="20672"/>
                  <a:pt x="8199" y="20673"/>
                  <a:pt x="8151" y="20655"/>
                </a:cubicBezTo>
                <a:cubicBezTo>
                  <a:pt x="8012" y="20603"/>
                  <a:pt x="7910" y="20617"/>
                  <a:pt x="7705" y="20722"/>
                </a:cubicBezTo>
                <a:cubicBezTo>
                  <a:pt x="7382" y="20887"/>
                  <a:pt x="7277" y="21037"/>
                  <a:pt x="7277" y="21331"/>
                </a:cubicBezTo>
                <a:lnTo>
                  <a:pt x="7277" y="21485"/>
                </a:lnTo>
                <a:lnTo>
                  <a:pt x="7925" y="21485"/>
                </a:lnTo>
                <a:lnTo>
                  <a:pt x="8576" y="21485"/>
                </a:lnTo>
                <a:lnTo>
                  <a:pt x="8558" y="21226"/>
                </a:lnTo>
                <a:cubicBezTo>
                  <a:pt x="8525" y="20715"/>
                  <a:pt x="8561" y="19403"/>
                  <a:pt x="8629" y="18601"/>
                </a:cubicBezTo>
                <a:cubicBezTo>
                  <a:pt x="8663" y="18208"/>
                  <a:pt x="8698" y="18073"/>
                  <a:pt x="8710" y="18289"/>
                </a:cubicBezTo>
                <a:cubicBezTo>
                  <a:pt x="8712" y="18344"/>
                  <a:pt x="8728" y="18534"/>
                  <a:pt x="8745" y="18716"/>
                </a:cubicBezTo>
                <a:cubicBezTo>
                  <a:pt x="8809" y="19411"/>
                  <a:pt x="8843" y="20820"/>
                  <a:pt x="8808" y="21259"/>
                </a:cubicBezTo>
                <a:lnTo>
                  <a:pt x="8790" y="21485"/>
                </a:lnTo>
                <a:lnTo>
                  <a:pt x="9533" y="21485"/>
                </a:lnTo>
                <a:lnTo>
                  <a:pt x="10273" y="21485"/>
                </a:lnTo>
                <a:lnTo>
                  <a:pt x="10273" y="21365"/>
                </a:lnTo>
                <a:cubicBezTo>
                  <a:pt x="10273" y="21203"/>
                  <a:pt x="10229" y="21046"/>
                  <a:pt x="10163" y="20976"/>
                </a:cubicBezTo>
                <a:cubicBezTo>
                  <a:pt x="10132" y="20944"/>
                  <a:pt x="10112" y="20905"/>
                  <a:pt x="10118" y="20895"/>
                </a:cubicBezTo>
                <a:cubicBezTo>
                  <a:pt x="10142" y="20856"/>
                  <a:pt x="10085" y="20788"/>
                  <a:pt x="10059" y="20823"/>
                </a:cubicBezTo>
                <a:cubicBezTo>
                  <a:pt x="10041" y="20846"/>
                  <a:pt x="10005" y="20839"/>
                  <a:pt x="9943" y="20804"/>
                </a:cubicBezTo>
                <a:cubicBezTo>
                  <a:pt x="9649" y="20635"/>
                  <a:pt x="9461" y="20594"/>
                  <a:pt x="9268" y="20655"/>
                </a:cubicBezTo>
                <a:cubicBezTo>
                  <a:pt x="9217" y="20671"/>
                  <a:pt x="9170" y="20673"/>
                  <a:pt x="9161" y="20660"/>
                </a:cubicBezTo>
                <a:cubicBezTo>
                  <a:pt x="9146" y="20636"/>
                  <a:pt x="9135" y="20387"/>
                  <a:pt x="9114" y="19398"/>
                </a:cubicBezTo>
                <a:cubicBezTo>
                  <a:pt x="9098" y="18670"/>
                  <a:pt x="9086" y="18366"/>
                  <a:pt x="9051" y="17872"/>
                </a:cubicBezTo>
                <a:cubicBezTo>
                  <a:pt x="9035" y="17644"/>
                  <a:pt x="9016" y="17326"/>
                  <a:pt x="9010" y="17162"/>
                </a:cubicBezTo>
                <a:cubicBezTo>
                  <a:pt x="8996" y="16806"/>
                  <a:pt x="8976" y="16565"/>
                  <a:pt x="8918" y="16034"/>
                </a:cubicBezTo>
                <a:cubicBezTo>
                  <a:pt x="8858" y="15491"/>
                  <a:pt x="8861" y="15537"/>
                  <a:pt x="8855" y="14801"/>
                </a:cubicBezTo>
                <a:cubicBezTo>
                  <a:pt x="8850" y="14169"/>
                  <a:pt x="8853" y="14146"/>
                  <a:pt x="8891" y="14154"/>
                </a:cubicBezTo>
                <a:cubicBezTo>
                  <a:pt x="8912" y="14158"/>
                  <a:pt x="9012" y="14184"/>
                  <a:pt x="9114" y="14206"/>
                </a:cubicBezTo>
                <a:cubicBezTo>
                  <a:pt x="9544" y="14303"/>
                  <a:pt x="10000" y="14231"/>
                  <a:pt x="10264" y="14029"/>
                </a:cubicBezTo>
                <a:cubicBezTo>
                  <a:pt x="10361" y="13954"/>
                  <a:pt x="10390" y="13945"/>
                  <a:pt x="10415" y="13976"/>
                </a:cubicBezTo>
                <a:cubicBezTo>
                  <a:pt x="10442" y="14010"/>
                  <a:pt x="10443" y="14008"/>
                  <a:pt x="10421" y="13962"/>
                </a:cubicBezTo>
                <a:cubicBezTo>
                  <a:pt x="10399" y="13917"/>
                  <a:pt x="10403" y="13898"/>
                  <a:pt x="10442" y="13856"/>
                </a:cubicBezTo>
                <a:cubicBezTo>
                  <a:pt x="10468" y="13829"/>
                  <a:pt x="10496" y="13811"/>
                  <a:pt x="10504" y="13813"/>
                </a:cubicBezTo>
                <a:cubicBezTo>
                  <a:pt x="10513" y="13815"/>
                  <a:pt x="10534" y="13782"/>
                  <a:pt x="10552" y="13741"/>
                </a:cubicBezTo>
                <a:cubicBezTo>
                  <a:pt x="10610" y="13607"/>
                  <a:pt x="10689" y="13568"/>
                  <a:pt x="10894" y="13568"/>
                </a:cubicBezTo>
                <a:cubicBezTo>
                  <a:pt x="11048" y="13568"/>
                  <a:pt x="11095" y="13578"/>
                  <a:pt x="11149" y="13631"/>
                </a:cubicBezTo>
                <a:cubicBezTo>
                  <a:pt x="11186" y="13667"/>
                  <a:pt x="11217" y="13713"/>
                  <a:pt x="11217" y="13731"/>
                </a:cubicBezTo>
                <a:cubicBezTo>
                  <a:pt x="11218" y="13750"/>
                  <a:pt x="11229" y="13765"/>
                  <a:pt x="11244" y="13765"/>
                </a:cubicBezTo>
                <a:cubicBezTo>
                  <a:pt x="11259" y="13765"/>
                  <a:pt x="11289" y="13796"/>
                  <a:pt x="11310" y="13832"/>
                </a:cubicBezTo>
                <a:cubicBezTo>
                  <a:pt x="11330" y="13869"/>
                  <a:pt x="11337" y="13899"/>
                  <a:pt x="11327" y="13899"/>
                </a:cubicBezTo>
                <a:cubicBezTo>
                  <a:pt x="11318" y="13899"/>
                  <a:pt x="11331" y="13923"/>
                  <a:pt x="11357" y="13952"/>
                </a:cubicBezTo>
                <a:cubicBezTo>
                  <a:pt x="11383" y="13981"/>
                  <a:pt x="11410" y="13996"/>
                  <a:pt x="11417" y="13986"/>
                </a:cubicBezTo>
                <a:cubicBezTo>
                  <a:pt x="11423" y="13975"/>
                  <a:pt x="11445" y="13981"/>
                  <a:pt x="11467" y="14000"/>
                </a:cubicBezTo>
                <a:cubicBezTo>
                  <a:pt x="11489" y="14019"/>
                  <a:pt x="11503" y="14043"/>
                  <a:pt x="11497" y="14053"/>
                </a:cubicBezTo>
                <a:cubicBezTo>
                  <a:pt x="11476" y="14087"/>
                  <a:pt x="11553" y="14157"/>
                  <a:pt x="11577" y="14125"/>
                </a:cubicBezTo>
                <a:cubicBezTo>
                  <a:pt x="11591" y="14106"/>
                  <a:pt x="11640" y="14114"/>
                  <a:pt x="11702" y="14144"/>
                </a:cubicBezTo>
                <a:cubicBezTo>
                  <a:pt x="11950" y="14265"/>
                  <a:pt x="12285" y="14284"/>
                  <a:pt x="12694" y="14197"/>
                </a:cubicBezTo>
                <a:cubicBezTo>
                  <a:pt x="12779" y="14179"/>
                  <a:pt x="12865" y="14158"/>
                  <a:pt x="12887" y="14154"/>
                </a:cubicBezTo>
                <a:cubicBezTo>
                  <a:pt x="12926" y="14146"/>
                  <a:pt x="12928" y="14167"/>
                  <a:pt x="12923" y="14562"/>
                </a:cubicBezTo>
                <a:cubicBezTo>
                  <a:pt x="12909" y="15626"/>
                  <a:pt x="12865" y="16135"/>
                  <a:pt x="12792" y="16063"/>
                </a:cubicBezTo>
                <a:cubicBezTo>
                  <a:pt x="12777" y="16048"/>
                  <a:pt x="12774" y="16058"/>
                  <a:pt x="12783" y="16097"/>
                </a:cubicBezTo>
                <a:cubicBezTo>
                  <a:pt x="12798" y="16160"/>
                  <a:pt x="12727" y="16385"/>
                  <a:pt x="12691" y="16385"/>
                </a:cubicBezTo>
                <a:cubicBezTo>
                  <a:pt x="12680" y="16385"/>
                  <a:pt x="12675" y="16395"/>
                  <a:pt x="12682" y="16414"/>
                </a:cubicBezTo>
                <a:cubicBezTo>
                  <a:pt x="12689" y="16432"/>
                  <a:pt x="12646" y="16596"/>
                  <a:pt x="12584" y="16773"/>
                </a:cubicBezTo>
                <a:cubicBezTo>
                  <a:pt x="12517" y="16969"/>
                  <a:pt x="12448" y="17230"/>
                  <a:pt x="12409" y="17440"/>
                </a:cubicBezTo>
                <a:cubicBezTo>
                  <a:pt x="12373" y="17632"/>
                  <a:pt x="12320" y="17894"/>
                  <a:pt x="12293" y="18021"/>
                </a:cubicBezTo>
                <a:cubicBezTo>
                  <a:pt x="12266" y="18148"/>
                  <a:pt x="12246" y="18257"/>
                  <a:pt x="12249" y="18261"/>
                </a:cubicBezTo>
                <a:cubicBezTo>
                  <a:pt x="12251" y="18264"/>
                  <a:pt x="12350" y="18269"/>
                  <a:pt x="12469" y="18275"/>
                </a:cubicBezTo>
                <a:lnTo>
                  <a:pt x="12682" y="18289"/>
                </a:lnTo>
                <a:lnTo>
                  <a:pt x="12679" y="18669"/>
                </a:lnTo>
                <a:cubicBezTo>
                  <a:pt x="12673" y="19124"/>
                  <a:pt x="12653" y="19809"/>
                  <a:pt x="12635" y="20309"/>
                </a:cubicBezTo>
                <a:cubicBezTo>
                  <a:pt x="12622" y="20673"/>
                  <a:pt x="12624" y="20672"/>
                  <a:pt x="12573" y="20664"/>
                </a:cubicBezTo>
                <a:cubicBezTo>
                  <a:pt x="12227" y="20614"/>
                  <a:pt x="12239" y="20613"/>
                  <a:pt x="12008" y="20717"/>
                </a:cubicBezTo>
                <a:cubicBezTo>
                  <a:pt x="11842" y="20792"/>
                  <a:pt x="11775" y="20811"/>
                  <a:pt x="11755" y="20784"/>
                </a:cubicBezTo>
                <a:cubicBezTo>
                  <a:pt x="11731" y="20751"/>
                  <a:pt x="11723" y="20765"/>
                  <a:pt x="11729" y="20828"/>
                </a:cubicBezTo>
                <a:cubicBezTo>
                  <a:pt x="11730" y="20841"/>
                  <a:pt x="11691" y="20894"/>
                  <a:pt x="11645" y="20943"/>
                </a:cubicBezTo>
                <a:cubicBezTo>
                  <a:pt x="11545" y="21050"/>
                  <a:pt x="11503" y="21171"/>
                  <a:pt x="11503" y="21351"/>
                </a:cubicBezTo>
                <a:lnTo>
                  <a:pt x="11503" y="21485"/>
                </a:lnTo>
                <a:lnTo>
                  <a:pt x="12243" y="21485"/>
                </a:lnTo>
                <a:cubicBezTo>
                  <a:pt x="12932" y="21485"/>
                  <a:pt x="12980" y="21481"/>
                  <a:pt x="12983" y="21427"/>
                </a:cubicBezTo>
                <a:cubicBezTo>
                  <a:pt x="12984" y="21395"/>
                  <a:pt x="12985" y="21354"/>
                  <a:pt x="12983" y="21336"/>
                </a:cubicBezTo>
                <a:cubicBezTo>
                  <a:pt x="12929" y="20921"/>
                  <a:pt x="12932" y="21000"/>
                  <a:pt x="12959" y="20093"/>
                </a:cubicBezTo>
                <a:cubicBezTo>
                  <a:pt x="12987" y="19158"/>
                  <a:pt x="13053" y="18266"/>
                  <a:pt x="13096" y="18265"/>
                </a:cubicBezTo>
                <a:cubicBezTo>
                  <a:pt x="13137" y="18265"/>
                  <a:pt x="13200" y="19202"/>
                  <a:pt x="13220" y="20093"/>
                </a:cubicBezTo>
                <a:cubicBezTo>
                  <a:pt x="13238" y="20863"/>
                  <a:pt x="13238" y="20896"/>
                  <a:pt x="13217" y="21226"/>
                </a:cubicBezTo>
                <a:lnTo>
                  <a:pt x="13202" y="21485"/>
                </a:lnTo>
                <a:lnTo>
                  <a:pt x="13850" y="21485"/>
                </a:lnTo>
                <a:lnTo>
                  <a:pt x="14498" y="21485"/>
                </a:lnTo>
                <a:lnTo>
                  <a:pt x="14504" y="21408"/>
                </a:lnTo>
                <a:cubicBezTo>
                  <a:pt x="14516" y="21284"/>
                  <a:pt x="14486" y="21117"/>
                  <a:pt x="14436" y="21029"/>
                </a:cubicBezTo>
                <a:cubicBezTo>
                  <a:pt x="14373" y="20921"/>
                  <a:pt x="14243" y="20821"/>
                  <a:pt x="14032" y="20708"/>
                </a:cubicBezTo>
                <a:cubicBezTo>
                  <a:pt x="13864" y="20618"/>
                  <a:pt x="13789" y="20611"/>
                  <a:pt x="13568" y="20664"/>
                </a:cubicBezTo>
                <a:cubicBezTo>
                  <a:pt x="13508" y="20679"/>
                  <a:pt x="13504" y="20607"/>
                  <a:pt x="13482" y="19527"/>
                </a:cubicBezTo>
                <a:cubicBezTo>
                  <a:pt x="13457" y="18330"/>
                  <a:pt x="13457" y="18255"/>
                  <a:pt x="13494" y="18246"/>
                </a:cubicBezTo>
                <a:cubicBezTo>
                  <a:pt x="13511" y="18242"/>
                  <a:pt x="13634" y="18229"/>
                  <a:pt x="13767" y="18218"/>
                </a:cubicBezTo>
                <a:lnTo>
                  <a:pt x="14008" y="18198"/>
                </a:lnTo>
                <a:lnTo>
                  <a:pt x="13969" y="18112"/>
                </a:lnTo>
                <a:cubicBezTo>
                  <a:pt x="13905" y="17961"/>
                  <a:pt x="13759" y="17401"/>
                  <a:pt x="13770" y="17354"/>
                </a:cubicBezTo>
                <a:cubicBezTo>
                  <a:pt x="13776" y="17329"/>
                  <a:pt x="13772" y="17311"/>
                  <a:pt x="13761" y="17311"/>
                </a:cubicBezTo>
                <a:cubicBezTo>
                  <a:pt x="13730" y="17311"/>
                  <a:pt x="13596" y="16856"/>
                  <a:pt x="13610" y="16797"/>
                </a:cubicBezTo>
                <a:cubicBezTo>
                  <a:pt x="13623" y="16740"/>
                  <a:pt x="13560" y="16607"/>
                  <a:pt x="13532" y="16634"/>
                </a:cubicBezTo>
                <a:cubicBezTo>
                  <a:pt x="13510" y="16656"/>
                  <a:pt x="13469" y="16522"/>
                  <a:pt x="13485" y="16481"/>
                </a:cubicBezTo>
                <a:cubicBezTo>
                  <a:pt x="13492" y="16463"/>
                  <a:pt x="13487" y="16447"/>
                  <a:pt x="13476" y="16447"/>
                </a:cubicBezTo>
                <a:cubicBezTo>
                  <a:pt x="13465" y="16447"/>
                  <a:pt x="13435" y="16396"/>
                  <a:pt x="13410" y="16332"/>
                </a:cubicBezTo>
                <a:cubicBezTo>
                  <a:pt x="13374" y="16238"/>
                  <a:pt x="13372" y="16203"/>
                  <a:pt x="13393" y="16164"/>
                </a:cubicBezTo>
                <a:cubicBezTo>
                  <a:pt x="13410" y="16130"/>
                  <a:pt x="13412" y="16114"/>
                  <a:pt x="13396" y="16111"/>
                </a:cubicBezTo>
                <a:cubicBezTo>
                  <a:pt x="13383" y="16109"/>
                  <a:pt x="13359" y="16109"/>
                  <a:pt x="13345" y="16106"/>
                </a:cubicBezTo>
                <a:cubicBezTo>
                  <a:pt x="13318" y="16102"/>
                  <a:pt x="13308" y="16043"/>
                  <a:pt x="13259" y="15588"/>
                </a:cubicBezTo>
                <a:cubicBezTo>
                  <a:pt x="13242" y="15433"/>
                  <a:pt x="13226" y="15274"/>
                  <a:pt x="13220" y="15233"/>
                </a:cubicBezTo>
                <a:cubicBezTo>
                  <a:pt x="13207" y="15129"/>
                  <a:pt x="13243" y="14155"/>
                  <a:pt x="13262" y="14125"/>
                </a:cubicBezTo>
                <a:cubicBezTo>
                  <a:pt x="13271" y="14111"/>
                  <a:pt x="13331" y="14119"/>
                  <a:pt x="13393" y="14144"/>
                </a:cubicBezTo>
                <a:cubicBezTo>
                  <a:pt x="13703" y="14270"/>
                  <a:pt x="14159" y="14288"/>
                  <a:pt x="14439" y="14182"/>
                </a:cubicBezTo>
                <a:cubicBezTo>
                  <a:pt x="14502" y="14159"/>
                  <a:pt x="14575" y="14141"/>
                  <a:pt x="14599" y="14144"/>
                </a:cubicBezTo>
                <a:cubicBezTo>
                  <a:pt x="14624" y="14147"/>
                  <a:pt x="14644" y="14139"/>
                  <a:pt x="14644" y="14125"/>
                </a:cubicBezTo>
                <a:cubicBezTo>
                  <a:pt x="14644" y="14076"/>
                  <a:pt x="14857" y="13933"/>
                  <a:pt x="14878" y="13967"/>
                </a:cubicBezTo>
                <a:cubicBezTo>
                  <a:pt x="14889" y="13984"/>
                  <a:pt x="14910" y="13995"/>
                  <a:pt x="14926" y="13995"/>
                </a:cubicBezTo>
                <a:cubicBezTo>
                  <a:pt x="14950" y="13995"/>
                  <a:pt x="14953" y="13988"/>
                  <a:pt x="14932" y="13947"/>
                </a:cubicBezTo>
                <a:cubicBezTo>
                  <a:pt x="14898" y="13881"/>
                  <a:pt x="14939" y="13799"/>
                  <a:pt x="15006" y="13799"/>
                </a:cubicBezTo>
                <a:cubicBezTo>
                  <a:pt x="15033" y="13799"/>
                  <a:pt x="15055" y="13783"/>
                  <a:pt x="15057" y="13765"/>
                </a:cubicBezTo>
                <a:cubicBezTo>
                  <a:pt x="15058" y="13747"/>
                  <a:pt x="15061" y="13716"/>
                  <a:pt x="15063" y="13698"/>
                </a:cubicBezTo>
                <a:cubicBezTo>
                  <a:pt x="15064" y="13680"/>
                  <a:pt x="15085" y="13645"/>
                  <a:pt x="15110" y="13616"/>
                </a:cubicBezTo>
                <a:cubicBezTo>
                  <a:pt x="15151" y="13570"/>
                  <a:pt x="15162" y="13570"/>
                  <a:pt x="15217" y="13616"/>
                </a:cubicBezTo>
                <a:cubicBezTo>
                  <a:pt x="15251" y="13644"/>
                  <a:pt x="15310" y="13664"/>
                  <a:pt x="15351" y="13664"/>
                </a:cubicBezTo>
                <a:cubicBezTo>
                  <a:pt x="15392" y="13664"/>
                  <a:pt x="15471" y="13698"/>
                  <a:pt x="15526" y="13736"/>
                </a:cubicBezTo>
                <a:cubicBezTo>
                  <a:pt x="15603" y="13789"/>
                  <a:pt x="15640" y="13798"/>
                  <a:pt x="15684" y="13775"/>
                </a:cubicBezTo>
                <a:lnTo>
                  <a:pt x="15740" y="13746"/>
                </a:lnTo>
                <a:lnTo>
                  <a:pt x="15734" y="13381"/>
                </a:lnTo>
                <a:cubicBezTo>
                  <a:pt x="15732" y="13182"/>
                  <a:pt x="15728" y="12977"/>
                  <a:pt x="15725" y="12925"/>
                </a:cubicBezTo>
                <a:cubicBezTo>
                  <a:pt x="15721" y="12843"/>
                  <a:pt x="15732" y="12826"/>
                  <a:pt x="15803" y="12786"/>
                </a:cubicBezTo>
                <a:cubicBezTo>
                  <a:pt x="15847" y="12761"/>
                  <a:pt x="15890" y="12751"/>
                  <a:pt x="15901" y="12762"/>
                </a:cubicBezTo>
                <a:cubicBezTo>
                  <a:pt x="15912" y="12773"/>
                  <a:pt x="15915" y="12765"/>
                  <a:pt x="15907" y="12743"/>
                </a:cubicBezTo>
                <a:cubicBezTo>
                  <a:pt x="15897" y="12719"/>
                  <a:pt x="15914" y="12689"/>
                  <a:pt x="15954" y="12662"/>
                </a:cubicBezTo>
                <a:cubicBezTo>
                  <a:pt x="15989" y="12638"/>
                  <a:pt x="16014" y="12610"/>
                  <a:pt x="16008" y="12599"/>
                </a:cubicBezTo>
                <a:cubicBezTo>
                  <a:pt x="16001" y="12589"/>
                  <a:pt x="16021" y="12506"/>
                  <a:pt x="16055" y="12417"/>
                </a:cubicBezTo>
                <a:cubicBezTo>
                  <a:pt x="16089" y="12328"/>
                  <a:pt x="16136" y="12147"/>
                  <a:pt x="16159" y="12009"/>
                </a:cubicBezTo>
                <a:cubicBezTo>
                  <a:pt x="16204" y="11743"/>
                  <a:pt x="16201" y="11619"/>
                  <a:pt x="16132" y="11246"/>
                </a:cubicBezTo>
                <a:lnTo>
                  <a:pt x="16103" y="11088"/>
                </a:lnTo>
                <a:lnTo>
                  <a:pt x="16269" y="10718"/>
                </a:lnTo>
                <a:cubicBezTo>
                  <a:pt x="16360" y="10516"/>
                  <a:pt x="16443" y="10354"/>
                  <a:pt x="16453" y="10354"/>
                </a:cubicBezTo>
                <a:cubicBezTo>
                  <a:pt x="16464" y="10354"/>
                  <a:pt x="16466" y="10337"/>
                  <a:pt x="16459" y="10320"/>
                </a:cubicBezTo>
                <a:cubicBezTo>
                  <a:pt x="16453" y="10303"/>
                  <a:pt x="16482" y="10230"/>
                  <a:pt x="16525" y="10157"/>
                </a:cubicBezTo>
                <a:cubicBezTo>
                  <a:pt x="16567" y="10084"/>
                  <a:pt x="16605" y="10005"/>
                  <a:pt x="16608" y="9984"/>
                </a:cubicBezTo>
                <a:cubicBezTo>
                  <a:pt x="16611" y="9963"/>
                  <a:pt x="16639" y="9896"/>
                  <a:pt x="16667" y="9836"/>
                </a:cubicBezTo>
                <a:cubicBezTo>
                  <a:pt x="16702" y="9761"/>
                  <a:pt x="16730" y="9736"/>
                  <a:pt x="16753" y="9749"/>
                </a:cubicBezTo>
                <a:cubicBezTo>
                  <a:pt x="16781" y="9765"/>
                  <a:pt x="16782" y="9759"/>
                  <a:pt x="16762" y="9725"/>
                </a:cubicBezTo>
                <a:cubicBezTo>
                  <a:pt x="16744" y="9692"/>
                  <a:pt x="16746" y="9662"/>
                  <a:pt x="16771" y="9601"/>
                </a:cubicBezTo>
                <a:cubicBezTo>
                  <a:pt x="16798" y="9535"/>
                  <a:pt x="16809" y="9529"/>
                  <a:pt x="16837" y="9562"/>
                </a:cubicBezTo>
                <a:cubicBezTo>
                  <a:pt x="16864" y="9595"/>
                  <a:pt x="16866" y="9599"/>
                  <a:pt x="16846" y="9562"/>
                </a:cubicBezTo>
                <a:cubicBezTo>
                  <a:pt x="16812" y="9501"/>
                  <a:pt x="16870" y="9356"/>
                  <a:pt x="16917" y="9385"/>
                </a:cubicBezTo>
                <a:cubicBezTo>
                  <a:pt x="16942" y="9400"/>
                  <a:pt x="16947" y="9387"/>
                  <a:pt x="16938" y="9332"/>
                </a:cubicBezTo>
                <a:cubicBezTo>
                  <a:pt x="16927" y="9264"/>
                  <a:pt x="16964" y="9173"/>
                  <a:pt x="16988" y="9212"/>
                </a:cubicBezTo>
                <a:cubicBezTo>
                  <a:pt x="16995" y="9222"/>
                  <a:pt x="17020" y="9214"/>
                  <a:pt x="17045" y="9193"/>
                </a:cubicBezTo>
                <a:cubicBezTo>
                  <a:pt x="17081" y="9162"/>
                  <a:pt x="17083" y="9146"/>
                  <a:pt x="17062" y="9106"/>
                </a:cubicBezTo>
                <a:cubicBezTo>
                  <a:pt x="17042" y="9066"/>
                  <a:pt x="17049" y="9036"/>
                  <a:pt x="17104" y="8943"/>
                </a:cubicBezTo>
                <a:cubicBezTo>
                  <a:pt x="17141" y="8881"/>
                  <a:pt x="17178" y="8832"/>
                  <a:pt x="17184" y="8833"/>
                </a:cubicBezTo>
                <a:cubicBezTo>
                  <a:pt x="17239" y="8843"/>
                  <a:pt x="17271" y="8825"/>
                  <a:pt x="17262" y="8785"/>
                </a:cubicBezTo>
                <a:cubicBezTo>
                  <a:pt x="17246" y="8721"/>
                  <a:pt x="17332" y="8603"/>
                  <a:pt x="17383" y="8617"/>
                </a:cubicBezTo>
                <a:cubicBezTo>
                  <a:pt x="17414" y="8625"/>
                  <a:pt x="17426" y="8609"/>
                  <a:pt x="17428" y="8559"/>
                </a:cubicBezTo>
                <a:cubicBezTo>
                  <a:pt x="17432" y="8468"/>
                  <a:pt x="17492" y="8367"/>
                  <a:pt x="17541" y="8367"/>
                </a:cubicBezTo>
                <a:cubicBezTo>
                  <a:pt x="17562" y="8367"/>
                  <a:pt x="17574" y="8351"/>
                  <a:pt x="17568" y="8334"/>
                </a:cubicBezTo>
                <a:cubicBezTo>
                  <a:pt x="17552" y="8293"/>
                  <a:pt x="17638" y="8198"/>
                  <a:pt x="17672" y="8219"/>
                </a:cubicBezTo>
                <a:cubicBezTo>
                  <a:pt x="17686" y="8228"/>
                  <a:pt x="17700" y="8209"/>
                  <a:pt x="17704" y="8176"/>
                </a:cubicBezTo>
                <a:cubicBezTo>
                  <a:pt x="17708" y="8141"/>
                  <a:pt x="17729" y="8118"/>
                  <a:pt x="17752" y="8118"/>
                </a:cubicBezTo>
                <a:cubicBezTo>
                  <a:pt x="17774" y="8118"/>
                  <a:pt x="17793" y="8097"/>
                  <a:pt x="17793" y="8075"/>
                </a:cubicBezTo>
                <a:cubicBezTo>
                  <a:pt x="17794" y="8025"/>
                  <a:pt x="17874" y="7931"/>
                  <a:pt x="17892" y="7960"/>
                </a:cubicBezTo>
                <a:cubicBezTo>
                  <a:pt x="17899" y="7971"/>
                  <a:pt x="17906" y="7961"/>
                  <a:pt x="17906" y="7940"/>
                </a:cubicBezTo>
                <a:cubicBezTo>
                  <a:pt x="17906" y="7877"/>
                  <a:pt x="18019" y="7800"/>
                  <a:pt x="18046" y="7845"/>
                </a:cubicBezTo>
                <a:cubicBezTo>
                  <a:pt x="18064" y="7873"/>
                  <a:pt x="18078" y="7864"/>
                  <a:pt x="18100" y="7816"/>
                </a:cubicBezTo>
                <a:cubicBezTo>
                  <a:pt x="18116" y="7780"/>
                  <a:pt x="18125" y="7742"/>
                  <a:pt x="18120" y="7729"/>
                </a:cubicBezTo>
                <a:cubicBezTo>
                  <a:pt x="18104" y="7688"/>
                  <a:pt x="18249" y="7567"/>
                  <a:pt x="18287" y="7590"/>
                </a:cubicBezTo>
                <a:cubicBezTo>
                  <a:pt x="18311" y="7605"/>
                  <a:pt x="18317" y="7601"/>
                  <a:pt x="18308" y="7576"/>
                </a:cubicBezTo>
                <a:cubicBezTo>
                  <a:pt x="18289" y="7529"/>
                  <a:pt x="18388" y="7424"/>
                  <a:pt x="18420" y="7456"/>
                </a:cubicBezTo>
                <a:cubicBezTo>
                  <a:pt x="18438" y="7473"/>
                  <a:pt x="18440" y="7661"/>
                  <a:pt x="18432" y="8147"/>
                </a:cubicBezTo>
                <a:cubicBezTo>
                  <a:pt x="18423" y="8782"/>
                  <a:pt x="18419" y="8853"/>
                  <a:pt x="18319" y="9658"/>
                </a:cubicBezTo>
                <a:cubicBezTo>
                  <a:pt x="18262" y="10123"/>
                  <a:pt x="18200" y="10600"/>
                  <a:pt x="18183" y="10718"/>
                </a:cubicBezTo>
                <a:cubicBezTo>
                  <a:pt x="18166" y="10837"/>
                  <a:pt x="18133" y="11073"/>
                  <a:pt x="18111" y="11246"/>
                </a:cubicBezTo>
                <a:cubicBezTo>
                  <a:pt x="18090" y="11419"/>
                  <a:pt x="18012" y="12009"/>
                  <a:pt x="17939" y="12556"/>
                </a:cubicBezTo>
                <a:cubicBezTo>
                  <a:pt x="17808" y="13531"/>
                  <a:pt x="17775" y="13847"/>
                  <a:pt x="17710" y="14777"/>
                </a:cubicBezTo>
                <a:cubicBezTo>
                  <a:pt x="17693" y="15033"/>
                  <a:pt x="17667" y="15402"/>
                  <a:pt x="17651" y="15603"/>
                </a:cubicBezTo>
                <a:cubicBezTo>
                  <a:pt x="17635" y="15803"/>
                  <a:pt x="17610" y="16116"/>
                  <a:pt x="17597" y="16298"/>
                </a:cubicBezTo>
                <a:cubicBezTo>
                  <a:pt x="17585" y="16481"/>
                  <a:pt x="17562" y="16788"/>
                  <a:pt x="17547" y="16980"/>
                </a:cubicBezTo>
                <a:cubicBezTo>
                  <a:pt x="17532" y="17171"/>
                  <a:pt x="17510" y="17469"/>
                  <a:pt x="17496" y="17642"/>
                </a:cubicBezTo>
                <a:cubicBezTo>
                  <a:pt x="17483" y="17815"/>
                  <a:pt x="17463" y="18044"/>
                  <a:pt x="17452" y="18150"/>
                </a:cubicBezTo>
                <a:cubicBezTo>
                  <a:pt x="17441" y="18257"/>
                  <a:pt x="17436" y="18350"/>
                  <a:pt x="17443" y="18361"/>
                </a:cubicBezTo>
                <a:cubicBezTo>
                  <a:pt x="17450" y="18372"/>
                  <a:pt x="17589" y="18362"/>
                  <a:pt x="17749" y="18333"/>
                </a:cubicBezTo>
                <a:cubicBezTo>
                  <a:pt x="17917" y="18302"/>
                  <a:pt x="18047" y="18292"/>
                  <a:pt x="18058" y="18309"/>
                </a:cubicBezTo>
                <a:cubicBezTo>
                  <a:pt x="18076" y="18336"/>
                  <a:pt x="18036" y="20578"/>
                  <a:pt x="18016" y="20631"/>
                </a:cubicBezTo>
                <a:cubicBezTo>
                  <a:pt x="18012" y="20643"/>
                  <a:pt x="17953" y="20624"/>
                  <a:pt x="17889" y="20588"/>
                </a:cubicBezTo>
                <a:cubicBezTo>
                  <a:pt x="17804" y="20540"/>
                  <a:pt x="17712" y="20519"/>
                  <a:pt x="17556" y="20516"/>
                </a:cubicBezTo>
                <a:cubicBezTo>
                  <a:pt x="17437" y="20513"/>
                  <a:pt x="17330" y="20523"/>
                  <a:pt x="17318" y="20535"/>
                </a:cubicBezTo>
                <a:cubicBezTo>
                  <a:pt x="17306" y="20547"/>
                  <a:pt x="17220" y="20575"/>
                  <a:pt x="17125" y="20602"/>
                </a:cubicBezTo>
                <a:cubicBezTo>
                  <a:pt x="16823" y="20688"/>
                  <a:pt x="16303" y="20924"/>
                  <a:pt x="16177" y="21029"/>
                </a:cubicBezTo>
                <a:cubicBezTo>
                  <a:pt x="16152" y="21050"/>
                  <a:pt x="16130" y="21043"/>
                  <a:pt x="16109" y="21015"/>
                </a:cubicBezTo>
                <a:cubicBezTo>
                  <a:pt x="16084" y="20981"/>
                  <a:pt x="16072" y="20982"/>
                  <a:pt x="16058" y="21019"/>
                </a:cubicBezTo>
                <a:cubicBezTo>
                  <a:pt x="16048" y="21045"/>
                  <a:pt x="16044" y="21079"/>
                  <a:pt x="16049" y="21091"/>
                </a:cubicBezTo>
                <a:cubicBezTo>
                  <a:pt x="16054" y="21104"/>
                  <a:pt x="16028" y="21141"/>
                  <a:pt x="15990" y="21178"/>
                </a:cubicBezTo>
                <a:cubicBezTo>
                  <a:pt x="15926" y="21238"/>
                  <a:pt x="15919" y="21240"/>
                  <a:pt x="15889" y="21192"/>
                </a:cubicBezTo>
                <a:cubicBezTo>
                  <a:pt x="15852" y="21132"/>
                  <a:pt x="15815" y="21161"/>
                  <a:pt x="15847" y="21226"/>
                </a:cubicBezTo>
                <a:cubicBezTo>
                  <a:pt x="15859" y="21249"/>
                  <a:pt x="15867" y="21295"/>
                  <a:pt x="15862" y="21327"/>
                </a:cubicBezTo>
                <a:cubicBezTo>
                  <a:pt x="15857" y="21358"/>
                  <a:pt x="15848" y="21430"/>
                  <a:pt x="15841" y="21485"/>
                </a:cubicBezTo>
                <a:lnTo>
                  <a:pt x="15829" y="21586"/>
                </a:lnTo>
                <a:lnTo>
                  <a:pt x="17184" y="21586"/>
                </a:lnTo>
                <a:lnTo>
                  <a:pt x="18542" y="21586"/>
                </a:lnTo>
                <a:lnTo>
                  <a:pt x="18542" y="21375"/>
                </a:lnTo>
                <a:cubicBezTo>
                  <a:pt x="18542" y="21261"/>
                  <a:pt x="18528" y="21073"/>
                  <a:pt x="18513" y="20952"/>
                </a:cubicBezTo>
                <a:cubicBezTo>
                  <a:pt x="18491" y="20786"/>
                  <a:pt x="18487" y="20653"/>
                  <a:pt x="18501" y="20405"/>
                </a:cubicBezTo>
                <a:cubicBezTo>
                  <a:pt x="18511" y="20225"/>
                  <a:pt x="18521" y="19884"/>
                  <a:pt x="18522" y="19647"/>
                </a:cubicBezTo>
                <a:cubicBezTo>
                  <a:pt x="18522" y="19410"/>
                  <a:pt x="18531" y="19015"/>
                  <a:pt x="18542" y="18769"/>
                </a:cubicBezTo>
                <a:cubicBezTo>
                  <a:pt x="18566" y="18250"/>
                  <a:pt x="18571" y="18237"/>
                  <a:pt x="18750" y="18237"/>
                </a:cubicBezTo>
                <a:cubicBezTo>
                  <a:pt x="18842" y="18237"/>
                  <a:pt x="18872" y="18249"/>
                  <a:pt x="18887" y="18294"/>
                </a:cubicBezTo>
                <a:cubicBezTo>
                  <a:pt x="18917" y="18386"/>
                  <a:pt x="18960" y="20755"/>
                  <a:pt x="18935" y="20909"/>
                </a:cubicBezTo>
                <a:cubicBezTo>
                  <a:pt x="18923" y="20980"/>
                  <a:pt x="18910" y="21162"/>
                  <a:pt x="18905" y="21312"/>
                </a:cubicBezTo>
                <a:lnTo>
                  <a:pt x="18896" y="21586"/>
                </a:lnTo>
                <a:lnTo>
                  <a:pt x="20248" y="21586"/>
                </a:lnTo>
                <a:lnTo>
                  <a:pt x="21600" y="21586"/>
                </a:lnTo>
                <a:lnTo>
                  <a:pt x="21597" y="21494"/>
                </a:lnTo>
                <a:cubicBezTo>
                  <a:pt x="21594" y="21364"/>
                  <a:pt x="21571" y="21269"/>
                  <a:pt x="21541" y="21259"/>
                </a:cubicBezTo>
                <a:cubicBezTo>
                  <a:pt x="21486" y="21241"/>
                  <a:pt x="21352" y="21077"/>
                  <a:pt x="21365" y="21043"/>
                </a:cubicBezTo>
                <a:cubicBezTo>
                  <a:pt x="21374" y="21022"/>
                  <a:pt x="21366" y="21016"/>
                  <a:pt x="21344" y="21029"/>
                </a:cubicBezTo>
                <a:cubicBezTo>
                  <a:pt x="21325" y="21041"/>
                  <a:pt x="21267" y="21025"/>
                  <a:pt x="21214" y="20991"/>
                </a:cubicBezTo>
                <a:cubicBezTo>
                  <a:pt x="21047" y="20885"/>
                  <a:pt x="20617" y="20695"/>
                  <a:pt x="20328" y="20602"/>
                </a:cubicBezTo>
                <a:cubicBezTo>
                  <a:pt x="19987" y="20492"/>
                  <a:pt x="19737" y="20489"/>
                  <a:pt x="19562" y="20588"/>
                </a:cubicBezTo>
                <a:cubicBezTo>
                  <a:pt x="19474" y="20637"/>
                  <a:pt x="19439" y="20641"/>
                  <a:pt x="19434" y="20612"/>
                </a:cubicBezTo>
                <a:cubicBezTo>
                  <a:pt x="19421" y="20545"/>
                  <a:pt x="19378" y="18463"/>
                  <a:pt x="19386" y="18323"/>
                </a:cubicBezTo>
                <a:cubicBezTo>
                  <a:pt x="19391" y="18239"/>
                  <a:pt x="19405" y="18193"/>
                  <a:pt x="19425" y="18189"/>
                </a:cubicBezTo>
                <a:cubicBezTo>
                  <a:pt x="19442" y="18185"/>
                  <a:pt x="19556" y="18168"/>
                  <a:pt x="19680" y="18155"/>
                </a:cubicBezTo>
                <a:cubicBezTo>
                  <a:pt x="19805" y="18142"/>
                  <a:pt x="19940" y="18127"/>
                  <a:pt x="19981" y="18117"/>
                </a:cubicBezTo>
                <a:cubicBezTo>
                  <a:pt x="20054" y="18099"/>
                  <a:pt x="20053" y="18097"/>
                  <a:pt x="20037" y="17978"/>
                </a:cubicBezTo>
                <a:cubicBezTo>
                  <a:pt x="19967" y="17450"/>
                  <a:pt x="19908" y="16912"/>
                  <a:pt x="19793" y="15771"/>
                </a:cubicBezTo>
                <a:cubicBezTo>
                  <a:pt x="19737" y="15206"/>
                  <a:pt x="19686" y="14698"/>
                  <a:pt x="19680" y="14643"/>
                </a:cubicBezTo>
                <a:cubicBezTo>
                  <a:pt x="19674" y="14588"/>
                  <a:pt x="19642" y="14291"/>
                  <a:pt x="19609" y="13981"/>
                </a:cubicBezTo>
                <a:cubicBezTo>
                  <a:pt x="19523" y="13178"/>
                  <a:pt x="19485" y="12878"/>
                  <a:pt x="19211" y="10848"/>
                </a:cubicBezTo>
                <a:cubicBezTo>
                  <a:pt x="19183" y="10638"/>
                  <a:pt x="19120" y="10177"/>
                  <a:pt x="19074" y="9821"/>
                </a:cubicBezTo>
                <a:cubicBezTo>
                  <a:pt x="19028" y="9466"/>
                  <a:pt x="18968" y="9014"/>
                  <a:pt x="18940" y="8814"/>
                </a:cubicBezTo>
                <a:cubicBezTo>
                  <a:pt x="18857" y="8216"/>
                  <a:pt x="18875" y="7563"/>
                  <a:pt x="18970" y="7749"/>
                </a:cubicBezTo>
                <a:cubicBezTo>
                  <a:pt x="18984" y="7775"/>
                  <a:pt x="18989" y="7816"/>
                  <a:pt x="18982" y="7835"/>
                </a:cubicBezTo>
                <a:cubicBezTo>
                  <a:pt x="18975" y="7854"/>
                  <a:pt x="18984" y="7869"/>
                  <a:pt x="19000" y="7869"/>
                </a:cubicBezTo>
                <a:cubicBezTo>
                  <a:pt x="19038" y="7869"/>
                  <a:pt x="19226" y="8316"/>
                  <a:pt x="19208" y="8363"/>
                </a:cubicBezTo>
                <a:cubicBezTo>
                  <a:pt x="19200" y="8383"/>
                  <a:pt x="19186" y="8392"/>
                  <a:pt x="19175" y="8382"/>
                </a:cubicBezTo>
                <a:cubicBezTo>
                  <a:pt x="19165" y="8371"/>
                  <a:pt x="19157" y="8378"/>
                  <a:pt x="19157" y="8396"/>
                </a:cubicBezTo>
                <a:cubicBezTo>
                  <a:pt x="19157" y="8452"/>
                  <a:pt x="19199" y="8474"/>
                  <a:pt x="19229" y="8435"/>
                </a:cubicBezTo>
                <a:cubicBezTo>
                  <a:pt x="19251" y="8405"/>
                  <a:pt x="19270" y="8439"/>
                  <a:pt x="19330" y="8598"/>
                </a:cubicBezTo>
                <a:cubicBezTo>
                  <a:pt x="19371" y="8708"/>
                  <a:pt x="19402" y="8811"/>
                  <a:pt x="19395" y="8828"/>
                </a:cubicBezTo>
                <a:cubicBezTo>
                  <a:pt x="19376" y="8877"/>
                  <a:pt x="19421" y="9030"/>
                  <a:pt x="19455" y="9030"/>
                </a:cubicBezTo>
                <a:cubicBezTo>
                  <a:pt x="19471" y="9030"/>
                  <a:pt x="19493" y="9056"/>
                  <a:pt x="19505" y="9092"/>
                </a:cubicBezTo>
                <a:cubicBezTo>
                  <a:pt x="19517" y="9128"/>
                  <a:pt x="19522" y="9159"/>
                  <a:pt x="19514" y="9159"/>
                </a:cubicBezTo>
                <a:cubicBezTo>
                  <a:pt x="19506" y="9159"/>
                  <a:pt x="19517" y="9195"/>
                  <a:pt x="19541" y="9236"/>
                </a:cubicBezTo>
                <a:cubicBezTo>
                  <a:pt x="19564" y="9277"/>
                  <a:pt x="19605" y="9390"/>
                  <a:pt x="19630" y="9485"/>
                </a:cubicBezTo>
                <a:cubicBezTo>
                  <a:pt x="19668" y="9631"/>
                  <a:pt x="19670" y="9667"/>
                  <a:pt x="19648" y="9711"/>
                </a:cubicBezTo>
                <a:cubicBezTo>
                  <a:pt x="19625" y="9756"/>
                  <a:pt x="19627" y="9759"/>
                  <a:pt x="19660" y="9749"/>
                </a:cubicBezTo>
                <a:cubicBezTo>
                  <a:pt x="19689" y="9740"/>
                  <a:pt x="19707" y="9779"/>
                  <a:pt x="19737" y="9917"/>
                </a:cubicBezTo>
                <a:cubicBezTo>
                  <a:pt x="19793" y="10175"/>
                  <a:pt x="19919" y="11019"/>
                  <a:pt x="19906" y="11040"/>
                </a:cubicBezTo>
                <a:cubicBezTo>
                  <a:pt x="19900" y="11050"/>
                  <a:pt x="19904" y="11076"/>
                  <a:pt x="19915" y="11097"/>
                </a:cubicBezTo>
                <a:cubicBezTo>
                  <a:pt x="19944" y="11153"/>
                  <a:pt x="20082" y="12132"/>
                  <a:pt x="20082" y="12283"/>
                </a:cubicBezTo>
                <a:cubicBezTo>
                  <a:pt x="20082" y="12418"/>
                  <a:pt x="19931" y="12935"/>
                  <a:pt x="19891" y="12935"/>
                </a:cubicBezTo>
                <a:cubicBezTo>
                  <a:pt x="19880" y="12935"/>
                  <a:pt x="19876" y="12959"/>
                  <a:pt x="19882" y="12988"/>
                </a:cubicBezTo>
                <a:cubicBezTo>
                  <a:pt x="19889" y="13017"/>
                  <a:pt x="19860" y="13156"/>
                  <a:pt x="19814" y="13300"/>
                </a:cubicBezTo>
                <a:cubicBezTo>
                  <a:pt x="19725" y="13579"/>
                  <a:pt x="19719" y="13616"/>
                  <a:pt x="19755" y="13755"/>
                </a:cubicBezTo>
                <a:cubicBezTo>
                  <a:pt x="19768" y="13807"/>
                  <a:pt x="19777" y="13865"/>
                  <a:pt x="19775" y="13885"/>
                </a:cubicBezTo>
                <a:cubicBezTo>
                  <a:pt x="19774" y="13905"/>
                  <a:pt x="19788" y="13941"/>
                  <a:pt x="19808" y="13967"/>
                </a:cubicBezTo>
                <a:cubicBezTo>
                  <a:pt x="19840" y="14007"/>
                  <a:pt x="19843" y="14009"/>
                  <a:pt x="19820" y="13962"/>
                </a:cubicBezTo>
                <a:cubicBezTo>
                  <a:pt x="19787" y="13894"/>
                  <a:pt x="19807" y="13861"/>
                  <a:pt x="19868" y="13885"/>
                </a:cubicBezTo>
                <a:cubicBezTo>
                  <a:pt x="19898" y="13897"/>
                  <a:pt x="19942" y="13876"/>
                  <a:pt x="19986" y="13832"/>
                </a:cubicBezTo>
                <a:cubicBezTo>
                  <a:pt x="20055" y="13764"/>
                  <a:pt x="20057" y="13769"/>
                  <a:pt x="20102" y="13827"/>
                </a:cubicBezTo>
                <a:cubicBezTo>
                  <a:pt x="20145" y="13883"/>
                  <a:pt x="20145" y="13896"/>
                  <a:pt x="20123" y="14005"/>
                </a:cubicBezTo>
                <a:cubicBezTo>
                  <a:pt x="20110" y="14071"/>
                  <a:pt x="20072" y="14186"/>
                  <a:pt x="20037" y="14264"/>
                </a:cubicBezTo>
                <a:cubicBezTo>
                  <a:pt x="19956" y="14445"/>
                  <a:pt x="19856" y="14783"/>
                  <a:pt x="19841" y="14936"/>
                </a:cubicBezTo>
                <a:cubicBezTo>
                  <a:pt x="19823" y="15108"/>
                  <a:pt x="19858" y="15156"/>
                  <a:pt x="19998" y="15156"/>
                </a:cubicBezTo>
                <a:cubicBezTo>
                  <a:pt x="20134" y="15156"/>
                  <a:pt x="20149" y="15170"/>
                  <a:pt x="20117" y="15267"/>
                </a:cubicBezTo>
                <a:cubicBezTo>
                  <a:pt x="20096" y="15330"/>
                  <a:pt x="20098" y="15337"/>
                  <a:pt x="20129" y="15296"/>
                </a:cubicBezTo>
                <a:cubicBezTo>
                  <a:pt x="20150" y="15267"/>
                  <a:pt x="20218" y="15246"/>
                  <a:pt x="20310" y="15243"/>
                </a:cubicBezTo>
                <a:cubicBezTo>
                  <a:pt x="20431" y="15239"/>
                  <a:pt x="20479" y="15220"/>
                  <a:pt x="20560" y="15147"/>
                </a:cubicBezTo>
                <a:cubicBezTo>
                  <a:pt x="20615" y="15097"/>
                  <a:pt x="20670" y="15068"/>
                  <a:pt x="20682" y="15080"/>
                </a:cubicBezTo>
                <a:cubicBezTo>
                  <a:pt x="20694" y="15091"/>
                  <a:pt x="20698" y="15088"/>
                  <a:pt x="20691" y="15070"/>
                </a:cubicBezTo>
                <a:cubicBezTo>
                  <a:pt x="20684" y="15052"/>
                  <a:pt x="20704" y="14984"/>
                  <a:pt x="20735" y="14921"/>
                </a:cubicBezTo>
                <a:cubicBezTo>
                  <a:pt x="20922" y="14555"/>
                  <a:pt x="21041" y="13753"/>
                  <a:pt x="20976" y="13304"/>
                </a:cubicBezTo>
                <a:cubicBezTo>
                  <a:pt x="20956" y="13166"/>
                  <a:pt x="20952" y="13068"/>
                  <a:pt x="20964" y="13031"/>
                </a:cubicBezTo>
                <a:cubicBezTo>
                  <a:pt x="20992" y="12948"/>
                  <a:pt x="20986" y="12923"/>
                  <a:pt x="20952" y="12969"/>
                </a:cubicBezTo>
                <a:cubicBezTo>
                  <a:pt x="20928" y="13002"/>
                  <a:pt x="20914" y="12977"/>
                  <a:pt x="20863" y="12815"/>
                </a:cubicBezTo>
                <a:cubicBezTo>
                  <a:pt x="20830" y="12708"/>
                  <a:pt x="20763" y="12535"/>
                  <a:pt x="20714" y="12436"/>
                </a:cubicBezTo>
                <a:cubicBezTo>
                  <a:pt x="20666" y="12337"/>
                  <a:pt x="20625" y="12243"/>
                  <a:pt x="20625" y="12225"/>
                </a:cubicBezTo>
                <a:cubicBezTo>
                  <a:pt x="20625" y="12207"/>
                  <a:pt x="20612" y="12191"/>
                  <a:pt x="20596" y="12191"/>
                </a:cubicBezTo>
                <a:cubicBezTo>
                  <a:pt x="20579" y="12191"/>
                  <a:pt x="20559" y="12145"/>
                  <a:pt x="20551" y="12091"/>
                </a:cubicBezTo>
                <a:cubicBezTo>
                  <a:pt x="20543" y="12036"/>
                  <a:pt x="20513" y="11820"/>
                  <a:pt x="20483" y="11611"/>
                </a:cubicBezTo>
                <a:cubicBezTo>
                  <a:pt x="20308" y="10399"/>
                  <a:pt x="19964" y="8850"/>
                  <a:pt x="19725" y="8185"/>
                </a:cubicBezTo>
                <a:cubicBezTo>
                  <a:pt x="19693" y="8096"/>
                  <a:pt x="19672" y="8021"/>
                  <a:pt x="19677" y="8012"/>
                </a:cubicBezTo>
                <a:cubicBezTo>
                  <a:pt x="19683" y="8004"/>
                  <a:pt x="19670" y="7967"/>
                  <a:pt x="19648" y="7931"/>
                </a:cubicBezTo>
                <a:cubicBezTo>
                  <a:pt x="19613" y="7875"/>
                  <a:pt x="19610" y="7856"/>
                  <a:pt x="19633" y="7811"/>
                </a:cubicBezTo>
                <a:cubicBezTo>
                  <a:pt x="19656" y="7765"/>
                  <a:pt x="19656" y="7760"/>
                  <a:pt x="19627" y="7777"/>
                </a:cubicBezTo>
                <a:cubicBezTo>
                  <a:pt x="19585" y="7803"/>
                  <a:pt x="19434" y="7460"/>
                  <a:pt x="19440" y="7350"/>
                </a:cubicBezTo>
                <a:cubicBezTo>
                  <a:pt x="19444" y="7271"/>
                  <a:pt x="19402" y="7197"/>
                  <a:pt x="19359" y="7211"/>
                </a:cubicBezTo>
                <a:cubicBezTo>
                  <a:pt x="19340" y="7218"/>
                  <a:pt x="19333" y="7191"/>
                  <a:pt x="19336" y="7115"/>
                </a:cubicBezTo>
                <a:cubicBezTo>
                  <a:pt x="19340" y="7007"/>
                  <a:pt x="19316" y="6975"/>
                  <a:pt x="19288" y="7048"/>
                </a:cubicBezTo>
                <a:cubicBezTo>
                  <a:pt x="19278" y="7074"/>
                  <a:pt x="19255" y="7051"/>
                  <a:pt x="19217" y="6976"/>
                </a:cubicBezTo>
                <a:cubicBezTo>
                  <a:pt x="19169" y="6884"/>
                  <a:pt x="19163" y="6851"/>
                  <a:pt x="19184" y="6808"/>
                </a:cubicBezTo>
                <a:cubicBezTo>
                  <a:pt x="19206" y="6763"/>
                  <a:pt x="19203" y="6763"/>
                  <a:pt x="19175" y="6799"/>
                </a:cubicBezTo>
                <a:cubicBezTo>
                  <a:pt x="19148" y="6832"/>
                  <a:pt x="19136" y="6832"/>
                  <a:pt x="19110" y="6784"/>
                </a:cubicBezTo>
                <a:cubicBezTo>
                  <a:pt x="19092" y="6752"/>
                  <a:pt x="19078" y="6711"/>
                  <a:pt x="19077" y="6693"/>
                </a:cubicBezTo>
                <a:cubicBezTo>
                  <a:pt x="19076" y="6675"/>
                  <a:pt x="19068" y="6660"/>
                  <a:pt x="19059" y="6659"/>
                </a:cubicBezTo>
                <a:cubicBezTo>
                  <a:pt x="19051" y="6659"/>
                  <a:pt x="19026" y="6637"/>
                  <a:pt x="19003" y="6616"/>
                </a:cubicBezTo>
                <a:cubicBezTo>
                  <a:pt x="18969" y="6586"/>
                  <a:pt x="18959" y="6541"/>
                  <a:pt x="18955" y="6396"/>
                </a:cubicBezTo>
                <a:cubicBezTo>
                  <a:pt x="18951" y="6223"/>
                  <a:pt x="18953" y="6214"/>
                  <a:pt x="19012" y="6165"/>
                </a:cubicBezTo>
                <a:cubicBezTo>
                  <a:pt x="19048" y="6135"/>
                  <a:pt x="19101" y="6117"/>
                  <a:pt x="19137" y="6127"/>
                </a:cubicBezTo>
                <a:cubicBezTo>
                  <a:pt x="19183" y="6140"/>
                  <a:pt x="19195" y="6133"/>
                  <a:pt x="19187" y="6098"/>
                </a:cubicBezTo>
                <a:cubicBezTo>
                  <a:pt x="19172" y="6036"/>
                  <a:pt x="19300" y="5912"/>
                  <a:pt x="19359" y="5930"/>
                </a:cubicBezTo>
                <a:cubicBezTo>
                  <a:pt x="19393" y="5941"/>
                  <a:pt x="19403" y="5929"/>
                  <a:pt x="19395" y="5897"/>
                </a:cubicBezTo>
                <a:cubicBezTo>
                  <a:pt x="19389" y="5871"/>
                  <a:pt x="19409" y="5830"/>
                  <a:pt x="19437" y="5801"/>
                </a:cubicBezTo>
                <a:cubicBezTo>
                  <a:pt x="19464" y="5771"/>
                  <a:pt x="19484" y="5758"/>
                  <a:pt x="19484" y="5772"/>
                </a:cubicBezTo>
                <a:cubicBezTo>
                  <a:pt x="19484" y="5785"/>
                  <a:pt x="19499" y="5765"/>
                  <a:pt x="19517" y="5724"/>
                </a:cubicBezTo>
                <a:cubicBezTo>
                  <a:pt x="19535" y="5683"/>
                  <a:pt x="19561" y="5659"/>
                  <a:pt x="19573" y="5671"/>
                </a:cubicBezTo>
                <a:cubicBezTo>
                  <a:pt x="19586" y="5683"/>
                  <a:pt x="19589" y="5679"/>
                  <a:pt x="19582" y="5661"/>
                </a:cubicBezTo>
                <a:cubicBezTo>
                  <a:pt x="19569" y="5627"/>
                  <a:pt x="19752" y="5359"/>
                  <a:pt x="19778" y="5374"/>
                </a:cubicBezTo>
                <a:cubicBezTo>
                  <a:pt x="19787" y="5378"/>
                  <a:pt x="19790" y="5373"/>
                  <a:pt x="19787" y="5359"/>
                </a:cubicBezTo>
                <a:cubicBezTo>
                  <a:pt x="19779" y="5312"/>
                  <a:pt x="19858" y="5151"/>
                  <a:pt x="19879" y="5172"/>
                </a:cubicBezTo>
                <a:cubicBezTo>
                  <a:pt x="19891" y="5184"/>
                  <a:pt x="19896" y="5181"/>
                  <a:pt x="19888" y="5163"/>
                </a:cubicBezTo>
                <a:cubicBezTo>
                  <a:pt x="19881" y="5144"/>
                  <a:pt x="19895" y="5085"/>
                  <a:pt x="19918" y="5038"/>
                </a:cubicBezTo>
                <a:cubicBezTo>
                  <a:pt x="19952" y="4967"/>
                  <a:pt x="19966" y="4957"/>
                  <a:pt x="19998" y="4985"/>
                </a:cubicBezTo>
                <a:cubicBezTo>
                  <a:pt x="20034" y="5016"/>
                  <a:pt x="20038" y="5015"/>
                  <a:pt x="20019" y="4937"/>
                </a:cubicBezTo>
                <a:cubicBezTo>
                  <a:pt x="20003" y="4868"/>
                  <a:pt x="20009" y="4821"/>
                  <a:pt x="20052" y="4697"/>
                </a:cubicBezTo>
                <a:cubicBezTo>
                  <a:pt x="20126" y="4482"/>
                  <a:pt x="20212" y="4120"/>
                  <a:pt x="20257" y="3829"/>
                </a:cubicBezTo>
                <a:cubicBezTo>
                  <a:pt x="20316" y="3449"/>
                  <a:pt x="20311" y="2709"/>
                  <a:pt x="20248" y="2337"/>
                </a:cubicBezTo>
                <a:cubicBezTo>
                  <a:pt x="20193" y="2011"/>
                  <a:pt x="20099" y="1671"/>
                  <a:pt x="19986" y="1391"/>
                </a:cubicBezTo>
                <a:cubicBezTo>
                  <a:pt x="19943" y="1282"/>
                  <a:pt x="19909" y="1175"/>
                  <a:pt x="19912" y="1151"/>
                </a:cubicBezTo>
                <a:cubicBezTo>
                  <a:pt x="19915" y="1128"/>
                  <a:pt x="19912" y="1114"/>
                  <a:pt x="19903" y="1118"/>
                </a:cubicBezTo>
                <a:cubicBezTo>
                  <a:pt x="19894" y="1122"/>
                  <a:pt x="19808" y="1004"/>
                  <a:pt x="19713" y="854"/>
                </a:cubicBezTo>
                <a:cubicBezTo>
                  <a:pt x="19618" y="704"/>
                  <a:pt x="19547" y="581"/>
                  <a:pt x="19556" y="581"/>
                </a:cubicBezTo>
                <a:cubicBezTo>
                  <a:pt x="19564" y="581"/>
                  <a:pt x="19561" y="556"/>
                  <a:pt x="19547" y="528"/>
                </a:cubicBezTo>
                <a:cubicBezTo>
                  <a:pt x="19532" y="500"/>
                  <a:pt x="19506" y="484"/>
                  <a:pt x="19490" y="494"/>
                </a:cubicBezTo>
                <a:cubicBezTo>
                  <a:pt x="19474" y="504"/>
                  <a:pt x="19434" y="484"/>
                  <a:pt x="19401" y="446"/>
                </a:cubicBezTo>
                <a:cubicBezTo>
                  <a:pt x="19301" y="331"/>
                  <a:pt x="19051" y="157"/>
                  <a:pt x="18869" y="77"/>
                </a:cubicBezTo>
                <a:cubicBezTo>
                  <a:pt x="18723" y="12"/>
                  <a:pt x="18647" y="0"/>
                  <a:pt x="18379" y="0"/>
                </a:cubicBezTo>
                <a:close/>
                <a:moveTo>
                  <a:pt x="6980" y="13309"/>
                </a:moveTo>
                <a:cubicBezTo>
                  <a:pt x="6974" y="13299"/>
                  <a:pt x="6958" y="13306"/>
                  <a:pt x="6944" y="13328"/>
                </a:cubicBezTo>
                <a:cubicBezTo>
                  <a:pt x="6924" y="13361"/>
                  <a:pt x="6927" y="13366"/>
                  <a:pt x="6956" y="13348"/>
                </a:cubicBezTo>
                <a:cubicBezTo>
                  <a:pt x="6977" y="13335"/>
                  <a:pt x="6986" y="13319"/>
                  <a:pt x="6980" y="1330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20522" indent="-520522" defTabSz="578358">
              <a:spcBef>
                <a:spcPts val="1600"/>
              </a:spcBef>
              <a:defRPr sz="3564"/>
            </a:pPr>
            <a:r>
              <a:rPr dirty="0"/>
              <a:t>Modern people have </a:t>
            </a:r>
            <a:r>
              <a:rPr b="1" dirty="0">
                <a:solidFill>
                  <a:srgbClr val="FF2D7F"/>
                </a:solidFill>
              </a:rPr>
              <a:t>more time for leisure </a:t>
            </a:r>
            <a:r>
              <a:rPr dirty="0"/>
              <a:t>than ever before. This has resulted in a growth of leisure activities and facilities.</a:t>
            </a:r>
          </a:p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dirty="0"/>
              <a:t>Reasons for </a:t>
            </a:r>
            <a:r>
              <a:rPr lang="en-GB" dirty="0"/>
              <a:t>increased leisure time</a:t>
            </a:r>
            <a:r>
              <a:rPr dirty="0"/>
              <a:t>:</a:t>
            </a:r>
          </a:p>
          <a:p>
            <a:pPr marL="974725" defTabSz="578358">
              <a:spcBef>
                <a:spcPts val="1600"/>
              </a:spcBef>
              <a:buSzPct val="75000"/>
              <a:defRPr sz="3564" b="1"/>
            </a:pPr>
            <a:r>
              <a:rPr dirty="0">
                <a:solidFill>
                  <a:srgbClr val="FF2D7F"/>
                </a:solidFill>
              </a:rPr>
              <a:t>Advances in technolog</a:t>
            </a:r>
            <a:r>
              <a:rPr lang="en-US" dirty="0">
                <a:solidFill>
                  <a:srgbClr val="FF2D7F"/>
                </a:solidFill>
              </a:rPr>
              <a:t>y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dirty="0"/>
              <a:t> </a:t>
            </a:r>
          </a:p>
          <a:p>
            <a:pPr marL="963091" lvl="1" indent="-384733" defTabSz="578358">
              <a:spcBef>
                <a:spcPts val="1600"/>
              </a:spcBef>
              <a:defRPr sz="3564"/>
            </a:pPr>
            <a:r>
              <a:rPr dirty="0"/>
              <a:t>People work</a:t>
            </a:r>
            <a:r>
              <a:rPr b="1" dirty="0">
                <a:solidFill>
                  <a:srgbClr val="DA302A"/>
                </a:solidFill>
              </a:rPr>
              <a:t> </a:t>
            </a:r>
            <a:r>
              <a:rPr b="1" dirty="0">
                <a:solidFill>
                  <a:srgbClr val="FF2D7F"/>
                </a:solidFill>
              </a:rPr>
              <a:t>shorter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days</a:t>
            </a:r>
            <a:r>
              <a:rPr dirty="0"/>
              <a:t>.</a:t>
            </a:r>
          </a:p>
          <a:p>
            <a:pPr marL="963091" lvl="1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FF2D7F"/>
                </a:solidFill>
              </a:rPr>
              <a:t>Longer holidays</a:t>
            </a:r>
            <a:r>
              <a:rPr dirty="0"/>
              <a:t>.</a:t>
            </a:r>
          </a:p>
          <a:p>
            <a:pPr marL="963091" lvl="1" indent="-384733" defTabSz="578358">
              <a:spcBef>
                <a:spcPts val="1600"/>
              </a:spcBef>
              <a:defRPr sz="3564"/>
            </a:pPr>
            <a:r>
              <a:rPr dirty="0"/>
              <a:t>Increased </a:t>
            </a:r>
            <a:r>
              <a:rPr b="1" dirty="0">
                <a:solidFill>
                  <a:srgbClr val="FF2D7F"/>
                </a:solidFill>
              </a:rPr>
              <a:t>unemployment</a:t>
            </a:r>
            <a:r>
              <a:rPr dirty="0"/>
              <a:t>.</a:t>
            </a:r>
          </a:p>
          <a:p>
            <a:pPr marL="963091" lvl="1" indent="-384733" defTabSz="578358">
              <a:spcBef>
                <a:spcPts val="1600"/>
              </a:spcBef>
              <a:defRPr sz="3564"/>
            </a:pPr>
            <a:r>
              <a:rPr dirty="0"/>
              <a:t>Early </a:t>
            </a:r>
            <a:r>
              <a:rPr b="1" dirty="0">
                <a:solidFill>
                  <a:srgbClr val="FF2D7F"/>
                </a:solidFill>
              </a:rPr>
              <a:t>retirement</a:t>
            </a:r>
            <a:r>
              <a:rPr dirty="0"/>
              <a:t>.</a:t>
            </a:r>
            <a:br>
              <a:rPr dirty="0"/>
            </a:br>
            <a:endParaRPr dirty="0"/>
          </a:p>
        </p:txBody>
      </p:sp>
      <p:pic>
        <p:nvPicPr>
          <p:cNvPr id="155" name="Working from home.jpg"/>
          <p:cNvPicPr>
            <a:picLocks noChangeAspect="1"/>
          </p:cNvPicPr>
          <p:nvPr/>
        </p:nvPicPr>
        <p:blipFill>
          <a:blip r:embed="rId2"/>
          <a:srcRect l="11431" t="3717" r="1789" b="4298"/>
          <a:stretch>
            <a:fillRect/>
          </a:stretch>
        </p:blipFill>
        <p:spPr>
          <a:xfrm>
            <a:off x="8184551" y="5131477"/>
            <a:ext cx="3606801" cy="2548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1" y="0"/>
                </a:moveTo>
                <a:cubicBezTo>
                  <a:pt x="511" y="0"/>
                  <a:pt x="0" y="723"/>
                  <a:pt x="0" y="1614"/>
                </a:cubicBezTo>
                <a:lnTo>
                  <a:pt x="0" y="19986"/>
                </a:lnTo>
                <a:cubicBezTo>
                  <a:pt x="0" y="20877"/>
                  <a:pt x="511" y="21600"/>
                  <a:pt x="1141" y="21600"/>
                </a:cubicBezTo>
                <a:lnTo>
                  <a:pt x="20459" y="21600"/>
                </a:lnTo>
                <a:cubicBezTo>
                  <a:pt x="21089" y="21600"/>
                  <a:pt x="21600" y="20877"/>
                  <a:pt x="21600" y="19986"/>
                </a:cubicBezTo>
                <a:lnTo>
                  <a:pt x="21600" y="1614"/>
                </a:lnTo>
                <a:cubicBezTo>
                  <a:pt x="21600" y="723"/>
                  <a:pt x="21089" y="0"/>
                  <a:pt x="20459" y="0"/>
                </a:cubicBezTo>
                <a:lnTo>
                  <a:pt x="1141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3371523" y="636720"/>
            <a:ext cx="712374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Growth in </a:t>
            </a:r>
            <a:r>
              <a:rPr lang="en-AU" dirty="0"/>
              <a:t>l</a:t>
            </a:r>
            <a:r>
              <a:rPr dirty="0" err="1"/>
              <a:t>eisure</a:t>
            </a:r>
            <a:r>
              <a:rPr dirty="0"/>
              <a:t> </a:t>
            </a:r>
            <a:r>
              <a:rPr lang="en-AU" dirty="0"/>
              <a:t>a</a:t>
            </a:r>
            <a:r>
              <a:rPr dirty="0" err="1"/>
              <a:t>ctivities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11163" indent="-411163">
              <a:buSzPct val="75000"/>
            </a:pPr>
            <a:r>
              <a:rPr b="1" dirty="0">
                <a:solidFill>
                  <a:srgbClr val="FF2D7F"/>
                </a:solidFill>
              </a:rPr>
              <a:t>Improvements in health care and </a:t>
            </a:r>
            <a:r>
              <a:rPr lang="en-GB" b="1" dirty="0">
                <a:solidFill>
                  <a:srgbClr val="FF2D7F"/>
                </a:solidFill>
              </a:rPr>
              <a:t>health </a:t>
            </a:r>
            <a:r>
              <a:rPr b="1" dirty="0">
                <a:solidFill>
                  <a:srgbClr val="FF2D7F"/>
                </a:solidFill>
              </a:rPr>
              <a:t>awareness.</a:t>
            </a:r>
          </a:p>
          <a:p>
            <a:pPr marL="411163" lvl="1" indent="-411163"/>
            <a:r>
              <a:rPr b="1" dirty="0">
                <a:solidFill>
                  <a:srgbClr val="FF2D7F"/>
                </a:solidFill>
              </a:rPr>
              <a:t>People participate longer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due </a:t>
            </a:r>
            <a:br>
              <a:rPr dirty="0"/>
            </a:br>
            <a:r>
              <a:rPr dirty="0"/>
              <a:t>to a longer life expectancy.</a:t>
            </a:r>
          </a:p>
          <a:p>
            <a:pPr marL="411163" lvl="1" indent="-411163"/>
            <a:r>
              <a:rPr b="1" dirty="0">
                <a:solidFill>
                  <a:srgbClr val="FF2D7F"/>
                </a:solidFill>
              </a:rPr>
              <a:t>Early diagnosis of illness</a:t>
            </a:r>
            <a:r>
              <a:rPr dirty="0">
                <a:solidFill>
                  <a:srgbClr val="FF2D7F"/>
                </a:solidFill>
              </a:rPr>
              <a:t> </a:t>
            </a:r>
            <a:br>
              <a:rPr dirty="0"/>
            </a:br>
            <a:r>
              <a:rPr dirty="0"/>
              <a:t>occurs so recovery is quicker.</a:t>
            </a:r>
          </a:p>
          <a:p>
            <a:pPr marL="411163" lvl="1" indent="-411163"/>
            <a:r>
              <a:rPr dirty="0"/>
              <a:t>More </a:t>
            </a:r>
            <a:r>
              <a:rPr b="1" dirty="0">
                <a:solidFill>
                  <a:srgbClr val="FF2D7F"/>
                </a:solidFill>
              </a:rPr>
              <a:t>availability of physiotherapy</a:t>
            </a:r>
            <a:r>
              <a:rPr dirty="0"/>
              <a:t>, so </a:t>
            </a:r>
            <a:br>
              <a:rPr lang="en-GB" dirty="0"/>
            </a:br>
            <a:r>
              <a:rPr dirty="0"/>
              <a:t>participants can recover more quickly.</a:t>
            </a:r>
          </a:p>
          <a:p>
            <a:pPr marL="411163" lvl="1" indent="-411163"/>
            <a:r>
              <a:rPr b="1" dirty="0">
                <a:solidFill>
                  <a:srgbClr val="FF2D7F"/>
                </a:solidFill>
              </a:rPr>
              <a:t>Physical activity is encouraged</a:t>
            </a:r>
            <a:r>
              <a:rPr dirty="0">
                <a:solidFill>
                  <a:srgbClr val="FF2D7F"/>
                </a:solidFill>
              </a:rPr>
              <a:t> </a:t>
            </a:r>
            <a:r>
              <a:rPr dirty="0"/>
              <a:t>by all </a:t>
            </a:r>
            <a:br>
              <a:rPr dirty="0"/>
            </a:br>
            <a:r>
              <a:rPr dirty="0"/>
              <a:t>sectors as a preventative measure to </a:t>
            </a:r>
            <a:br>
              <a:rPr dirty="0"/>
            </a:br>
            <a:r>
              <a:rPr dirty="0"/>
              <a:t>illness.</a:t>
            </a:r>
            <a:br>
              <a:rPr dirty="0"/>
            </a:br>
            <a:endParaRPr dirty="0"/>
          </a:p>
        </p:txBody>
      </p:sp>
      <p:pic>
        <p:nvPicPr>
          <p:cNvPr id="159" name="Nurse - health care worker.jpg"/>
          <p:cNvPicPr>
            <a:picLocks noChangeAspect="1"/>
          </p:cNvPicPr>
          <p:nvPr/>
        </p:nvPicPr>
        <p:blipFill>
          <a:blip r:embed="rId2"/>
          <a:srcRect l="19237" t="1883" r="12426" b="4179"/>
          <a:stretch>
            <a:fillRect/>
          </a:stretch>
        </p:blipFill>
        <p:spPr>
          <a:xfrm>
            <a:off x="10193843" y="3521409"/>
            <a:ext cx="2946410" cy="60951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597" extrusionOk="0">
                <a:moveTo>
                  <a:pt x="7464" y="0"/>
                </a:moveTo>
                <a:cubicBezTo>
                  <a:pt x="7083" y="0"/>
                  <a:pt x="6992" y="6"/>
                  <a:pt x="6490" y="61"/>
                </a:cubicBezTo>
                <a:cubicBezTo>
                  <a:pt x="5937" y="122"/>
                  <a:pt x="5893" y="125"/>
                  <a:pt x="5588" y="143"/>
                </a:cubicBezTo>
                <a:cubicBezTo>
                  <a:pt x="5420" y="152"/>
                  <a:pt x="5170" y="198"/>
                  <a:pt x="5135" y="225"/>
                </a:cubicBezTo>
                <a:cubicBezTo>
                  <a:pt x="5124" y="234"/>
                  <a:pt x="5093" y="237"/>
                  <a:pt x="5068" y="233"/>
                </a:cubicBezTo>
                <a:cubicBezTo>
                  <a:pt x="5043" y="228"/>
                  <a:pt x="4984" y="238"/>
                  <a:pt x="4934" y="255"/>
                </a:cubicBezTo>
                <a:cubicBezTo>
                  <a:pt x="4885" y="272"/>
                  <a:pt x="4844" y="282"/>
                  <a:pt x="4844" y="278"/>
                </a:cubicBezTo>
                <a:cubicBezTo>
                  <a:pt x="4844" y="259"/>
                  <a:pt x="4570" y="414"/>
                  <a:pt x="4530" y="455"/>
                </a:cubicBezTo>
                <a:cubicBezTo>
                  <a:pt x="4498" y="488"/>
                  <a:pt x="4465" y="500"/>
                  <a:pt x="4402" y="501"/>
                </a:cubicBezTo>
                <a:cubicBezTo>
                  <a:pt x="4355" y="502"/>
                  <a:pt x="4308" y="497"/>
                  <a:pt x="4298" y="488"/>
                </a:cubicBezTo>
                <a:cubicBezTo>
                  <a:pt x="4287" y="480"/>
                  <a:pt x="4255" y="496"/>
                  <a:pt x="4228" y="524"/>
                </a:cubicBezTo>
                <a:cubicBezTo>
                  <a:pt x="4191" y="562"/>
                  <a:pt x="4158" y="575"/>
                  <a:pt x="4097" y="576"/>
                </a:cubicBezTo>
                <a:cubicBezTo>
                  <a:pt x="4052" y="576"/>
                  <a:pt x="3978" y="592"/>
                  <a:pt x="3931" y="609"/>
                </a:cubicBezTo>
                <a:cubicBezTo>
                  <a:pt x="3885" y="627"/>
                  <a:pt x="3817" y="642"/>
                  <a:pt x="3780" y="642"/>
                </a:cubicBezTo>
                <a:cubicBezTo>
                  <a:pt x="3743" y="642"/>
                  <a:pt x="3693" y="650"/>
                  <a:pt x="3667" y="660"/>
                </a:cubicBezTo>
                <a:cubicBezTo>
                  <a:pt x="3593" y="689"/>
                  <a:pt x="3479" y="788"/>
                  <a:pt x="3501" y="805"/>
                </a:cubicBezTo>
                <a:cubicBezTo>
                  <a:pt x="3512" y="813"/>
                  <a:pt x="3501" y="825"/>
                  <a:pt x="3478" y="829"/>
                </a:cubicBezTo>
                <a:cubicBezTo>
                  <a:pt x="3450" y="834"/>
                  <a:pt x="3436" y="867"/>
                  <a:pt x="3431" y="929"/>
                </a:cubicBezTo>
                <a:cubicBezTo>
                  <a:pt x="3426" y="1004"/>
                  <a:pt x="3412" y="1028"/>
                  <a:pt x="3356" y="1052"/>
                </a:cubicBezTo>
                <a:cubicBezTo>
                  <a:pt x="3317" y="1069"/>
                  <a:pt x="3253" y="1105"/>
                  <a:pt x="3213" y="1134"/>
                </a:cubicBezTo>
                <a:cubicBezTo>
                  <a:pt x="3173" y="1163"/>
                  <a:pt x="3103" y="1200"/>
                  <a:pt x="3062" y="1217"/>
                </a:cubicBezTo>
                <a:cubicBezTo>
                  <a:pt x="3016" y="1236"/>
                  <a:pt x="2984" y="1269"/>
                  <a:pt x="2978" y="1300"/>
                </a:cubicBezTo>
                <a:cubicBezTo>
                  <a:pt x="2965" y="1362"/>
                  <a:pt x="2904" y="1420"/>
                  <a:pt x="2800" y="1470"/>
                </a:cubicBezTo>
                <a:cubicBezTo>
                  <a:pt x="2757" y="1491"/>
                  <a:pt x="2707" y="1540"/>
                  <a:pt x="2687" y="1578"/>
                </a:cubicBezTo>
                <a:cubicBezTo>
                  <a:pt x="2667" y="1617"/>
                  <a:pt x="2624" y="1672"/>
                  <a:pt x="2594" y="1701"/>
                </a:cubicBezTo>
                <a:cubicBezTo>
                  <a:pt x="2538" y="1753"/>
                  <a:pt x="2512" y="1805"/>
                  <a:pt x="2483" y="1919"/>
                </a:cubicBezTo>
                <a:cubicBezTo>
                  <a:pt x="2467" y="1982"/>
                  <a:pt x="2356" y="2214"/>
                  <a:pt x="2323" y="2253"/>
                </a:cubicBezTo>
                <a:cubicBezTo>
                  <a:pt x="2313" y="2266"/>
                  <a:pt x="2299" y="2295"/>
                  <a:pt x="2294" y="2319"/>
                </a:cubicBezTo>
                <a:cubicBezTo>
                  <a:pt x="2290" y="2344"/>
                  <a:pt x="2266" y="2440"/>
                  <a:pt x="2242" y="2532"/>
                </a:cubicBezTo>
                <a:cubicBezTo>
                  <a:pt x="2190" y="2731"/>
                  <a:pt x="2203" y="3022"/>
                  <a:pt x="2271" y="3274"/>
                </a:cubicBezTo>
                <a:cubicBezTo>
                  <a:pt x="2298" y="3373"/>
                  <a:pt x="2324" y="3501"/>
                  <a:pt x="2329" y="3558"/>
                </a:cubicBezTo>
                <a:cubicBezTo>
                  <a:pt x="2371" y="4014"/>
                  <a:pt x="2410" y="4355"/>
                  <a:pt x="2422" y="4387"/>
                </a:cubicBezTo>
                <a:cubicBezTo>
                  <a:pt x="2430" y="4407"/>
                  <a:pt x="2458" y="4527"/>
                  <a:pt x="2483" y="4652"/>
                </a:cubicBezTo>
                <a:cubicBezTo>
                  <a:pt x="2555" y="5009"/>
                  <a:pt x="2686" y="5399"/>
                  <a:pt x="2844" y="5721"/>
                </a:cubicBezTo>
                <a:cubicBezTo>
                  <a:pt x="3036" y="6114"/>
                  <a:pt x="3175" y="6361"/>
                  <a:pt x="3213" y="6372"/>
                </a:cubicBezTo>
                <a:cubicBezTo>
                  <a:pt x="3270" y="6389"/>
                  <a:pt x="3431" y="6521"/>
                  <a:pt x="3623" y="6707"/>
                </a:cubicBezTo>
                <a:cubicBezTo>
                  <a:pt x="3745" y="6826"/>
                  <a:pt x="3843" y="6897"/>
                  <a:pt x="3978" y="6966"/>
                </a:cubicBezTo>
                <a:cubicBezTo>
                  <a:pt x="4080" y="7018"/>
                  <a:pt x="4164" y="7066"/>
                  <a:pt x="4164" y="7073"/>
                </a:cubicBezTo>
                <a:cubicBezTo>
                  <a:pt x="4164" y="7079"/>
                  <a:pt x="4102" y="7129"/>
                  <a:pt x="4024" y="7182"/>
                </a:cubicBezTo>
                <a:cubicBezTo>
                  <a:pt x="3777" y="7353"/>
                  <a:pt x="2917" y="7710"/>
                  <a:pt x="1942" y="8044"/>
                </a:cubicBezTo>
                <a:cubicBezTo>
                  <a:pt x="1832" y="8082"/>
                  <a:pt x="1659" y="8152"/>
                  <a:pt x="1556" y="8201"/>
                </a:cubicBezTo>
                <a:cubicBezTo>
                  <a:pt x="1377" y="8284"/>
                  <a:pt x="939" y="8554"/>
                  <a:pt x="849" y="8636"/>
                </a:cubicBezTo>
                <a:cubicBezTo>
                  <a:pt x="826" y="8658"/>
                  <a:pt x="779" y="8687"/>
                  <a:pt x="745" y="8701"/>
                </a:cubicBezTo>
                <a:cubicBezTo>
                  <a:pt x="602" y="8759"/>
                  <a:pt x="503" y="9027"/>
                  <a:pt x="416" y="9594"/>
                </a:cubicBezTo>
                <a:cubicBezTo>
                  <a:pt x="353" y="10001"/>
                  <a:pt x="257" y="10600"/>
                  <a:pt x="201" y="10913"/>
                </a:cubicBezTo>
                <a:cubicBezTo>
                  <a:pt x="98" y="11491"/>
                  <a:pt x="0" y="12600"/>
                  <a:pt x="0" y="13193"/>
                </a:cubicBezTo>
                <a:lnTo>
                  <a:pt x="0" y="13471"/>
                </a:lnTo>
                <a:lnTo>
                  <a:pt x="102" y="13478"/>
                </a:lnTo>
                <a:cubicBezTo>
                  <a:pt x="425" y="13503"/>
                  <a:pt x="1778" y="13550"/>
                  <a:pt x="2344" y="13556"/>
                </a:cubicBezTo>
                <a:cubicBezTo>
                  <a:pt x="3201" y="13565"/>
                  <a:pt x="3325" y="13572"/>
                  <a:pt x="3364" y="13608"/>
                </a:cubicBezTo>
                <a:cubicBezTo>
                  <a:pt x="3381" y="13623"/>
                  <a:pt x="3417" y="13691"/>
                  <a:pt x="3443" y="13760"/>
                </a:cubicBezTo>
                <a:cubicBezTo>
                  <a:pt x="3469" y="13828"/>
                  <a:pt x="3504" y="13904"/>
                  <a:pt x="3521" y="13930"/>
                </a:cubicBezTo>
                <a:cubicBezTo>
                  <a:pt x="3552" y="13977"/>
                  <a:pt x="3543" y="14038"/>
                  <a:pt x="3443" y="14457"/>
                </a:cubicBezTo>
                <a:cubicBezTo>
                  <a:pt x="3385" y="14698"/>
                  <a:pt x="3284" y="14990"/>
                  <a:pt x="3239" y="15046"/>
                </a:cubicBezTo>
                <a:cubicBezTo>
                  <a:pt x="3179" y="15122"/>
                  <a:pt x="3117" y="15291"/>
                  <a:pt x="3117" y="15374"/>
                </a:cubicBezTo>
                <a:cubicBezTo>
                  <a:pt x="3117" y="15417"/>
                  <a:pt x="3088" y="15491"/>
                  <a:pt x="3053" y="15540"/>
                </a:cubicBezTo>
                <a:cubicBezTo>
                  <a:pt x="2960" y="15669"/>
                  <a:pt x="2926" y="15773"/>
                  <a:pt x="2919" y="15952"/>
                </a:cubicBezTo>
                <a:cubicBezTo>
                  <a:pt x="2914" y="16094"/>
                  <a:pt x="2919" y="16112"/>
                  <a:pt x="2969" y="16118"/>
                </a:cubicBezTo>
                <a:cubicBezTo>
                  <a:pt x="3002" y="16122"/>
                  <a:pt x="3017" y="16135"/>
                  <a:pt x="3007" y="16147"/>
                </a:cubicBezTo>
                <a:cubicBezTo>
                  <a:pt x="2985" y="16175"/>
                  <a:pt x="3281" y="16358"/>
                  <a:pt x="3460" y="16429"/>
                </a:cubicBezTo>
                <a:cubicBezTo>
                  <a:pt x="3583" y="16477"/>
                  <a:pt x="3603" y="16495"/>
                  <a:pt x="3684" y="16630"/>
                </a:cubicBezTo>
                <a:cubicBezTo>
                  <a:pt x="3765" y="16764"/>
                  <a:pt x="3843" y="16930"/>
                  <a:pt x="3963" y="17211"/>
                </a:cubicBezTo>
                <a:cubicBezTo>
                  <a:pt x="3988" y="17268"/>
                  <a:pt x="4017" y="17358"/>
                  <a:pt x="4027" y="17412"/>
                </a:cubicBezTo>
                <a:cubicBezTo>
                  <a:pt x="4048" y="17517"/>
                  <a:pt x="4118" y="17649"/>
                  <a:pt x="4184" y="17711"/>
                </a:cubicBezTo>
                <a:cubicBezTo>
                  <a:pt x="4207" y="17733"/>
                  <a:pt x="4290" y="17774"/>
                  <a:pt x="4370" y="17803"/>
                </a:cubicBezTo>
                <a:lnTo>
                  <a:pt x="4516" y="17855"/>
                </a:lnTo>
                <a:lnTo>
                  <a:pt x="4518" y="18085"/>
                </a:lnTo>
                <a:cubicBezTo>
                  <a:pt x="4520" y="18299"/>
                  <a:pt x="4524" y="18320"/>
                  <a:pt x="4597" y="18396"/>
                </a:cubicBezTo>
                <a:cubicBezTo>
                  <a:pt x="4640" y="18441"/>
                  <a:pt x="4714" y="18533"/>
                  <a:pt x="4760" y="18601"/>
                </a:cubicBezTo>
                <a:cubicBezTo>
                  <a:pt x="4827" y="18701"/>
                  <a:pt x="4837" y="18731"/>
                  <a:pt x="4809" y="18756"/>
                </a:cubicBezTo>
                <a:cubicBezTo>
                  <a:pt x="4776" y="18786"/>
                  <a:pt x="4781" y="18827"/>
                  <a:pt x="4832" y="19027"/>
                </a:cubicBezTo>
                <a:cubicBezTo>
                  <a:pt x="4850" y="19094"/>
                  <a:pt x="4842" y="19102"/>
                  <a:pt x="4731" y="19167"/>
                </a:cubicBezTo>
                <a:cubicBezTo>
                  <a:pt x="4665" y="19205"/>
                  <a:pt x="4566" y="19274"/>
                  <a:pt x="4510" y="19320"/>
                </a:cubicBezTo>
                <a:cubicBezTo>
                  <a:pt x="4375" y="19431"/>
                  <a:pt x="4103" y="19697"/>
                  <a:pt x="4103" y="19719"/>
                </a:cubicBezTo>
                <a:cubicBezTo>
                  <a:pt x="4102" y="19729"/>
                  <a:pt x="4053" y="19812"/>
                  <a:pt x="3992" y="19905"/>
                </a:cubicBezTo>
                <a:cubicBezTo>
                  <a:pt x="3931" y="19998"/>
                  <a:pt x="3878" y="20104"/>
                  <a:pt x="3873" y="20141"/>
                </a:cubicBezTo>
                <a:cubicBezTo>
                  <a:pt x="3841" y="20369"/>
                  <a:pt x="3815" y="20480"/>
                  <a:pt x="3789" y="20496"/>
                </a:cubicBezTo>
                <a:cubicBezTo>
                  <a:pt x="3772" y="20506"/>
                  <a:pt x="3757" y="20586"/>
                  <a:pt x="3757" y="20674"/>
                </a:cubicBezTo>
                <a:cubicBezTo>
                  <a:pt x="3757" y="20820"/>
                  <a:pt x="3769" y="20848"/>
                  <a:pt x="3867" y="20981"/>
                </a:cubicBezTo>
                <a:cubicBezTo>
                  <a:pt x="3970" y="21119"/>
                  <a:pt x="4113" y="21244"/>
                  <a:pt x="4254" y="21315"/>
                </a:cubicBezTo>
                <a:cubicBezTo>
                  <a:pt x="4288" y="21333"/>
                  <a:pt x="4430" y="21385"/>
                  <a:pt x="4571" y="21431"/>
                </a:cubicBezTo>
                <a:cubicBezTo>
                  <a:pt x="4712" y="21477"/>
                  <a:pt x="4875" y="21532"/>
                  <a:pt x="4934" y="21553"/>
                </a:cubicBezTo>
                <a:cubicBezTo>
                  <a:pt x="4993" y="21574"/>
                  <a:pt x="5067" y="21588"/>
                  <a:pt x="5097" y="21584"/>
                </a:cubicBezTo>
                <a:cubicBezTo>
                  <a:pt x="5127" y="21580"/>
                  <a:pt x="5160" y="21584"/>
                  <a:pt x="5170" y="21591"/>
                </a:cubicBezTo>
                <a:cubicBezTo>
                  <a:pt x="5179" y="21599"/>
                  <a:pt x="5202" y="21600"/>
                  <a:pt x="5222" y="21594"/>
                </a:cubicBezTo>
                <a:cubicBezTo>
                  <a:pt x="5242" y="21588"/>
                  <a:pt x="5291" y="21580"/>
                  <a:pt x="5330" y="21577"/>
                </a:cubicBezTo>
                <a:cubicBezTo>
                  <a:pt x="5369" y="21574"/>
                  <a:pt x="5468" y="21553"/>
                  <a:pt x="5548" y="21529"/>
                </a:cubicBezTo>
                <a:cubicBezTo>
                  <a:pt x="5627" y="21506"/>
                  <a:pt x="5711" y="21484"/>
                  <a:pt x="5737" y="21481"/>
                </a:cubicBezTo>
                <a:cubicBezTo>
                  <a:pt x="5762" y="21479"/>
                  <a:pt x="5826" y="21463"/>
                  <a:pt x="5879" y="21445"/>
                </a:cubicBezTo>
                <a:cubicBezTo>
                  <a:pt x="5951" y="21420"/>
                  <a:pt x="5984" y="21415"/>
                  <a:pt x="6010" y="21428"/>
                </a:cubicBezTo>
                <a:cubicBezTo>
                  <a:pt x="6045" y="21445"/>
                  <a:pt x="6049" y="21443"/>
                  <a:pt x="6057" y="21405"/>
                </a:cubicBezTo>
                <a:cubicBezTo>
                  <a:pt x="6059" y="21395"/>
                  <a:pt x="6089" y="21387"/>
                  <a:pt x="6123" y="21387"/>
                </a:cubicBezTo>
                <a:cubicBezTo>
                  <a:pt x="6167" y="21387"/>
                  <a:pt x="6191" y="21376"/>
                  <a:pt x="6202" y="21346"/>
                </a:cubicBezTo>
                <a:cubicBezTo>
                  <a:pt x="6210" y="21324"/>
                  <a:pt x="6228" y="21306"/>
                  <a:pt x="6243" y="21308"/>
                </a:cubicBezTo>
                <a:cubicBezTo>
                  <a:pt x="6258" y="21311"/>
                  <a:pt x="6281" y="21297"/>
                  <a:pt x="6295" y="21279"/>
                </a:cubicBezTo>
                <a:cubicBezTo>
                  <a:pt x="6313" y="21256"/>
                  <a:pt x="6337" y="21250"/>
                  <a:pt x="6373" y="21256"/>
                </a:cubicBezTo>
                <a:cubicBezTo>
                  <a:pt x="6417" y="21264"/>
                  <a:pt x="6423" y="21259"/>
                  <a:pt x="6405" y="21225"/>
                </a:cubicBezTo>
                <a:cubicBezTo>
                  <a:pt x="6390" y="21197"/>
                  <a:pt x="6398" y="21183"/>
                  <a:pt x="6432" y="21176"/>
                </a:cubicBezTo>
                <a:cubicBezTo>
                  <a:pt x="6457" y="21171"/>
                  <a:pt x="6478" y="21156"/>
                  <a:pt x="6478" y="21141"/>
                </a:cubicBezTo>
                <a:cubicBezTo>
                  <a:pt x="6478" y="21126"/>
                  <a:pt x="6502" y="21107"/>
                  <a:pt x="6530" y="21099"/>
                </a:cubicBezTo>
                <a:cubicBezTo>
                  <a:pt x="6574" y="21087"/>
                  <a:pt x="6575" y="21080"/>
                  <a:pt x="6542" y="21061"/>
                </a:cubicBezTo>
                <a:cubicBezTo>
                  <a:pt x="6490" y="21031"/>
                  <a:pt x="6522" y="21007"/>
                  <a:pt x="6600" y="21017"/>
                </a:cubicBezTo>
                <a:cubicBezTo>
                  <a:pt x="6650" y="21024"/>
                  <a:pt x="6664" y="21019"/>
                  <a:pt x="6664" y="20988"/>
                </a:cubicBezTo>
                <a:cubicBezTo>
                  <a:pt x="6664" y="20967"/>
                  <a:pt x="6676" y="20946"/>
                  <a:pt x="6690" y="20941"/>
                </a:cubicBezTo>
                <a:cubicBezTo>
                  <a:pt x="6705" y="20937"/>
                  <a:pt x="6717" y="20909"/>
                  <a:pt x="6719" y="20880"/>
                </a:cubicBezTo>
                <a:cubicBezTo>
                  <a:pt x="6724" y="20816"/>
                  <a:pt x="6746" y="20797"/>
                  <a:pt x="6798" y="20806"/>
                </a:cubicBezTo>
                <a:cubicBezTo>
                  <a:pt x="6839" y="20814"/>
                  <a:pt x="6930" y="20714"/>
                  <a:pt x="6897" y="20698"/>
                </a:cubicBezTo>
                <a:cubicBezTo>
                  <a:pt x="6887" y="20693"/>
                  <a:pt x="6897" y="20679"/>
                  <a:pt x="6920" y="20666"/>
                </a:cubicBezTo>
                <a:cubicBezTo>
                  <a:pt x="6998" y="20622"/>
                  <a:pt x="7003" y="20593"/>
                  <a:pt x="6932" y="20584"/>
                </a:cubicBezTo>
                <a:cubicBezTo>
                  <a:pt x="6879" y="20578"/>
                  <a:pt x="6872" y="20572"/>
                  <a:pt x="6903" y="20557"/>
                </a:cubicBezTo>
                <a:cubicBezTo>
                  <a:pt x="6924" y="20547"/>
                  <a:pt x="6940" y="20526"/>
                  <a:pt x="6940" y="20510"/>
                </a:cubicBezTo>
                <a:cubicBezTo>
                  <a:pt x="6940" y="20493"/>
                  <a:pt x="6963" y="20468"/>
                  <a:pt x="6990" y="20453"/>
                </a:cubicBezTo>
                <a:cubicBezTo>
                  <a:pt x="7017" y="20439"/>
                  <a:pt x="7040" y="20405"/>
                  <a:pt x="7045" y="20377"/>
                </a:cubicBezTo>
                <a:cubicBezTo>
                  <a:pt x="7050" y="20350"/>
                  <a:pt x="7086" y="20299"/>
                  <a:pt x="7124" y="20264"/>
                </a:cubicBezTo>
                <a:cubicBezTo>
                  <a:pt x="7162" y="20228"/>
                  <a:pt x="7196" y="20169"/>
                  <a:pt x="7199" y="20136"/>
                </a:cubicBezTo>
                <a:cubicBezTo>
                  <a:pt x="7202" y="20102"/>
                  <a:pt x="7224" y="20059"/>
                  <a:pt x="7246" y="20040"/>
                </a:cubicBezTo>
                <a:cubicBezTo>
                  <a:pt x="7268" y="20021"/>
                  <a:pt x="7280" y="19996"/>
                  <a:pt x="7272" y="19987"/>
                </a:cubicBezTo>
                <a:cubicBezTo>
                  <a:pt x="7264" y="19977"/>
                  <a:pt x="7274" y="19956"/>
                  <a:pt x="7298" y="19940"/>
                </a:cubicBezTo>
                <a:cubicBezTo>
                  <a:pt x="7322" y="19925"/>
                  <a:pt x="7342" y="19898"/>
                  <a:pt x="7342" y="19880"/>
                </a:cubicBezTo>
                <a:cubicBezTo>
                  <a:pt x="7342" y="19807"/>
                  <a:pt x="8020" y="18999"/>
                  <a:pt x="8205" y="18852"/>
                </a:cubicBezTo>
                <a:cubicBezTo>
                  <a:pt x="8236" y="18827"/>
                  <a:pt x="8280" y="18763"/>
                  <a:pt x="8301" y="18710"/>
                </a:cubicBezTo>
                <a:cubicBezTo>
                  <a:pt x="8323" y="18656"/>
                  <a:pt x="8378" y="18580"/>
                  <a:pt x="8426" y="18541"/>
                </a:cubicBezTo>
                <a:cubicBezTo>
                  <a:pt x="8474" y="18502"/>
                  <a:pt x="8513" y="18463"/>
                  <a:pt x="8513" y="18457"/>
                </a:cubicBezTo>
                <a:cubicBezTo>
                  <a:pt x="8513" y="18450"/>
                  <a:pt x="8592" y="18412"/>
                  <a:pt x="8688" y="18372"/>
                </a:cubicBezTo>
                <a:cubicBezTo>
                  <a:pt x="8829" y="18314"/>
                  <a:pt x="8886" y="18276"/>
                  <a:pt x="8984" y="18172"/>
                </a:cubicBezTo>
                <a:cubicBezTo>
                  <a:pt x="9260" y="17883"/>
                  <a:pt x="9258" y="17887"/>
                  <a:pt x="9304" y="17905"/>
                </a:cubicBezTo>
                <a:cubicBezTo>
                  <a:pt x="9328" y="17915"/>
                  <a:pt x="9365" y="17918"/>
                  <a:pt x="9388" y="17914"/>
                </a:cubicBezTo>
                <a:cubicBezTo>
                  <a:pt x="9412" y="17909"/>
                  <a:pt x="9443" y="17911"/>
                  <a:pt x="9458" y="17918"/>
                </a:cubicBezTo>
                <a:cubicBezTo>
                  <a:pt x="9473" y="17924"/>
                  <a:pt x="9563" y="17941"/>
                  <a:pt x="9656" y="17956"/>
                </a:cubicBezTo>
                <a:cubicBezTo>
                  <a:pt x="9749" y="17970"/>
                  <a:pt x="9841" y="17988"/>
                  <a:pt x="9859" y="17995"/>
                </a:cubicBezTo>
                <a:cubicBezTo>
                  <a:pt x="9878" y="18002"/>
                  <a:pt x="9903" y="18080"/>
                  <a:pt x="9915" y="18167"/>
                </a:cubicBezTo>
                <a:lnTo>
                  <a:pt x="9935" y="18324"/>
                </a:lnTo>
                <a:lnTo>
                  <a:pt x="9726" y="18437"/>
                </a:lnTo>
                <a:cubicBezTo>
                  <a:pt x="9353" y="18637"/>
                  <a:pt x="9112" y="18778"/>
                  <a:pt x="9005" y="18860"/>
                </a:cubicBezTo>
                <a:lnTo>
                  <a:pt x="8900" y="18940"/>
                </a:lnTo>
                <a:lnTo>
                  <a:pt x="8906" y="19120"/>
                </a:lnTo>
                <a:cubicBezTo>
                  <a:pt x="8913" y="19297"/>
                  <a:pt x="8954" y="19465"/>
                  <a:pt x="9010" y="19553"/>
                </a:cubicBezTo>
                <a:cubicBezTo>
                  <a:pt x="9034" y="19590"/>
                  <a:pt x="9082" y="19608"/>
                  <a:pt x="9263" y="19650"/>
                </a:cubicBezTo>
                <a:cubicBezTo>
                  <a:pt x="9555" y="19718"/>
                  <a:pt x="9602" y="19761"/>
                  <a:pt x="9615" y="19967"/>
                </a:cubicBezTo>
                <a:cubicBezTo>
                  <a:pt x="9621" y="20060"/>
                  <a:pt x="9641" y="20129"/>
                  <a:pt x="9670" y="20157"/>
                </a:cubicBezTo>
                <a:cubicBezTo>
                  <a:pt x="9707" y="20191"/>
                  <a:pt x="9710" y="20208"/>
                  <a:pt x="9682" y="20241"/>
                </a:cubicBezTo>
                <a:cubicBezTo>
                  <a:pt x="9628" y="20307"/>
                  <a:pt x="9632" y="20349"/>
                  <a:pt x="9694" y="20356"/>
                </a:cubicBezTo>
                <a:cubicBezTo>
                  <a:pt x="9731" y="20361"/>
                  <a:pt x="9749" y="20377"/>
                  <a:pt x="9749" y="20407"/>
                </a:cubicBezTo>
                <a:cubicBezTo>
                  <a:pt x="9749" y="20431"/>
                  <a:pt x="9777" y="20470"/>
                  <a:pt x="9813" y="20491"/>
                </a:cubicBezTo>
                <a:cubicBezTo>
                  <a:pt x="9849" y="20513"/>
                  <a:pt x="9871" y="20539"/>
                  <a:pt x="9862" y="20550"/>
                </a:cubicBezTo>
                <a:cubicBezTo>
                  <a:pt x="9854" y="20562"/>
                  <a:pt x="9879" y="20587"/>
                  <a:pt x="9921" y="20605"/>
                </a:cubicBezTo>
                <a:cubicBezTo>
                  <a:pt x="9965" y="20625"/>
                  <a:pt x="9993" y="20657"/>
                  <a:pt x="9993" y="20681"/>
                </a:cubicBezTo>
                <a:cubicBezTo>
                  <a:pt x="9993" y="20704"/>
                  <a:pt x="10008" y="20725"/>
                  <a:pt x="10025" y="20730"/>
                </a:cubicBezTo>
                <a:cubicBezTo>
                  <a:pt x="10042" y="20736"/>
                  <a:pt x="10057" y="20750"/>
                  <a:pt x="10057" y="20763"/>
                </a:cubicBezTo>
                <a:cubicBezTo>
                  <a:pt x="10057" y="20776"/>
                  <a:pt x="10090" y="20800"/>
                  <a:pt x="10133" y="20816"/>
                </a:cubicBezTo>
                <a:cubicBezTo>
                  <a:pt x="10175" y="20832"/>
                  <a:pt x="10211" y="20855"/>
                  <a:pt x="10211" y="20867"/>
                </a:cubicBezTo>
                <a:cubicBezTo>
                  <a:pt x="10211" y="20879"/>
                  <a:pt x="10238" y="20888"/>
                  <a:pt x="10272" y="20888"/>
                </a:cubicBezTo>
                <a:cubicBezTo>
                  <a:pt x="10344" y="20888"/>
                  <a:pt x="10389" y="20927"/>
                  <a:pt x="10342" y="20950"/>
                </a:cubicBezTo>
                <a:cubicBezTo>
                  <a:pt x="10307" y="20967"/>
                  <a:pt x="10388" y="21015"/>
                  <a:pt x="10525" y="21058"/>
                </a:cubicBezTo>
                <a:cubicBezTo>
                  <a:pt x="10572" y="21073"/>
                  <a:pt x="10612" y="21095"/>
                  <a:pt x="10612" y="21106"/>
                </a:cubicBezTo>
                <a:cubicBezTo>
                  <a:pt x="10612" y="21117"/>
                  <a:pt x="10629" y="21127"/>
                  <a:pt x="10650" y="21127"/>
                </a:cubicBezTo>
                <a:cubicBezTo>
                  <a:pt x="10671" y="21127"/>
                  <a:pt x="10749" y="21157"/>
                  <a:pt x="10822" y="21193"/>
                </a:cubicBezTo>
                <a:cubicBezTo>
                  <a:pt x="10895" y="21230"/>
                  <a:pt x="10970" y="21256"/>
                  <a:pt x="10993" y="21252"/>
                </a:cubicBezTo>
                <a:cubicBezTo>
                  <a:pt x="11016" y="21248"/>
                  <a:pt x="11063" y="21262"/>
                  <a:pt x="11098" y="21283"/>
                </a:cubicBezTo>
                <a:cubicBezTo>
                  <a:pt x="11136" y="21306"/>
                  <a:pt x="11170" y="21315"/>
                  <a:pt x="11182" y="21306"/>
                </a:cubicBezTo>
                <a:cubicBezTo>
                  <a:pt x="11210" y="21284"/>
                  <a:pt x="11258" y="21301"/>
                  <a:pt x="11258" y="21332"/>
                </a:cubicBezTo>
                <a:cubicBezTo>
                  <a:pt x="11258" y="21346"/>
                  <a:pt x="11299" y="21367"/>
                  <a:pt x="11348" y="21377"/>
                </a:cubicBezTo>
                <a:cubicBezTo>
                  <a:pt x="11397" y="21388"/>
                  <a:pt x="11475" y="21412"/>
                  <a:pt x="11520" y="21432"/>
                </a:cubicBezTo>
                <a:cubicBezTo>
                  <a:pt x="11565" y="21452"/>
                  <a:pt x="11619" y="21470"/>
                  <a:pt x="11642" y="21470"/>
                </a:cubicBezTo>
                <a:cubicBezTo>
                  <a:pt x="11664" y="21470"/>
                  <a:pt x="11707" y="21486"/>
                  <a:pt x="11735" y="21507"/>
                </a:cubicBezTo>
                <a:cubicBezTo>
                  <a:pt x="11763" y="21528"/>
                  <a:pt x="11799" y="21541"/>
                  <a:pt x="11816" y="21536"/>
                </a:cubicBezTo>
                <a:cubicBezTo>
                  <a:pt x="11833" y="21531"/>
                  <a:pt x="11865" y="21533"/>
                  <a:pt x="11886" y="21540"/>
                </a:cubicBezTo>
                <a:cubicBezTo>
                  <a:pt x="11906" y="21548"/>
                  <a:pt x="12005" y="21555"/>
                  <a:pt x="12107" y="21556"/>
                </a:cubicBezTo>
                <a:cubicBezTo>
                  <a:pt x="12266" y="21557"/>
                  <a:pt x="12305" y="21551"/>
                  <a:pt x="12377" y="21518"/>
                </a:cubicBezTo>
                <a:cubicBezTo>
                  <a:pt x="12448" y="21485"/>
                  <a:pt x="12467" y="21483"/>
                  <a:pt x="12508" y="21500"/>
                </a:cubicBezTo>
                <a:cubicBezTo>
                  <a:pt x="12544" y="21514"/>
                  <a:pt x="12567" y="21515"/>
                  <a:pt x="12592" y="21503"/>
                </a:cubicBezTo>
                <a:cubicBezTo>
                  <a:pt x="12614" y="21492"/>
                  <a:pt x="12643" y="21491"/>
                  <a:pt x="12677" y="21500"/>
                </a:cubicBezTo>
                <a:cubicBezTo>
                  <a:pt x="12717" y="21510"/>
                  <a:pt x="12747" y="21503"/>
                  <a:pt x="12799" y="21469"/>
                </a:cubicBezTo>
                <a:cubicBezTo>
                  <a:pt x="12836" y="21445"/>
                  <a:pt x="12893" y="21425"/>
                  <a:pt x="12927" y="21425"/>
                </a:cubicBezTo>
                <a:cubicBezTo>
                  <a:pt x="12961" y="21425"/>
                  <a:pt x="12997" y="21413"/>
                  <a:pt x="13008" y="21398"/>
                </a:cubicBezTo>
                <a:cubicBezTo>
                  <a:pt x="13019" y="21384"/>
                  <a:pt x="13076" y="21337"/>
                  <a:pt x="13133" y="21293"/>
                </a:cubicBezTo>
                <a:cubicBezTo>
                  <a:pt x="13191" y="21249"/>
                  <a:pt x="13244" y="21196"/>
                  <a:pt x="13252" y="21175"/>
                </a:cubicBezTo>
                <a:cubicBezTo>
                  <a:pt x="13260" y="21153"/>
                  <a:pt x="13275" y="21131"/>
                  <a:pt x="13282" y="21126"/>
                </a:cubicBezTo>
                <a:cubicBezTo>
                  <a:pt x="13288" y="21120"/>
                  <a:pt x="13324" y="21050"/>
                  <a:pt x="13360" y="20970"/>
                </a:cubicBezTo>
                <a:cubicBezTo>
                  <a:pt x="13448" y="20774"/>
                  <a:pt x="13435" y="20410"/>
                  <a:pt x="13337" y="20269"/>
                </a:cubicBezTo>
                <a:cubicBezTo>
                  <a:pt x="13302" y="20220"/>
                  <a:pt x="13249" y="20138"/>
                  <a:pt x="13218" y="20089"/>
                </a:cubicBezTo>
                <a:cubicBezTo>
                  <a:pt x="13186" y="20040"/>
                  <a:pt x="13113" y="19950"/>
                  <a:pt x="13055" y="19888"/>
                </a:cubicBezTo>
                <a:cubicBezTo>
                  <a:pt x="12997" y="19827"/>
                  <a:pt x="12924" y="19740"/>
                  <a:pt x="12892" y="19695"/>
                </a:cubicBezTo>
                <a:cubicBezTo>
                  <a:pt x="12860" y="19651"/>
                  <a:pt x="12755" y="19545"/>
                  <a:pt x="12662" y="19461"/>
                </a:cubicBezTo>
                <a:cubicBezTo>
                  <a:pt x="12566" y="19373"/>
                  <a:pt x="12494" y="19288"/>
                  <a:pt x="12494" y="19262"/>
                </a:cubicBezTo>
                <a:cubicBezTo>
                  <a:pt x="12494" y="19238"/>
                  <a:pt x="12445" y="19173"/>
                  <a:pt x="12386" y="19117"/>
                </a:cubicBezTo>
                <a:cubicBezTo>
                  <a:pt x="12291" y="19028"/>
                  <a:pt x="12281" y="19009"/>
                  <a:pt x="12308" y="18961"/>
                </a:cubicBezTo>
                <a:cubicBezTo>
                  <a:pt x="12325" y="18930"/>
                  <a:pt x="12419" y="18865"/>
                  <a:pt x="12529" y="18805"/>
                </a:cubicBezTo>
                <a:cubicBezTo>
                  <a:pt x="12633" y="18749"/>
                  <a:pt x="12856" y="18623"/>
                  <a:pt x="13023" y="18527"/>
                </a:cubicBezTo>
                <a:lnTo>
                  <a:pt x="13325" y="18351"/>
                </a:lnTo>
                <a:lnTo>
                  <a:pt x="13325" y="18115"/>
                </a:lnTo>
                <a:cubicBezTo>
                  <a:pt x="13325" y="17956"/>
                  <a:pt x="13314" y="17875"/>
                  <a:pt x="13290" y="17863"/>
                </a:cubicBezTo>
                <a:cubicBezTo>
                  <a:pt x="13263" y="17850"/>
                  <a:pt x="13273" y="17842"/>
                  <a:pt x="13334" y="17831"/>
                </a:cubicBezTo>
                <a:cubicBezTo>
                  <a:pt x="13437" y="17812"/>
                  <a:pt x="13485" y="17768"/>
                  <a:pt x="13462" y="17713"/>
                </a:cubicBezTo>
                <a:cubicBezTo>
                  <a:pt x="13441" y="17663"/>
                  <a:pt x="13529" y="17606"/>
                  <a:pt x="13625" y="17606"/>
                </a:cubicBezTo>
                <a:cubicBezTo>
                  <a:pt x="13695" y="17606"/>
                  <a:pt x="13819" y="17547"/>
                  <a:pt x="13819" y="17514"/>
                </a:cubicBezTo>
                <a:cubicBezTo>
                  <a:pt x="13819" y="17500"/>
                  <a:pt x="13806" y="17472"/>
                  <a:pt x="13787" y="17452"/>
                </a:cubicBezTo>
                <a:cubicBezTo>
                  <a:pt x="13759" y="17422"/>
                  <a:pt x="13768" y="17404"/>
                  <a:pt x="13848" y="17341"/>
                </a:cubicBezTo>
                <a:cubicBezTo>
                  <a:pt x="13935" y="17273"/>
                  <a:pt x="13956" y="17266"/>
                  <a:pt x="14104" y="17251"/>
                </a:cubicBezTo>
                <a:cubicBezTo>
                  <a:pt x="14194" y="17242"/>
                  <a:pt x="14342" y="17230"/>
                  <a:pt x="14436" y="17225"/>
                </a:cubicBezTo>
                <a:cubicBezTo>
                  <a:pt x="14529" y="17219"/>
                  <a:pt x="14742" y="17197"/>
                  <a:pt x="14910" y="17174"/>
                </a:cubicBezTo>
                <a:cubicBezTo>
                  <a:pt x="15212" y="17133"/>
                  <a:pt x="15216" y="17133"/>
                  <a:pt x="15384" y="17038"/>
                </a:cubicBezTo>
                <a:cubicBezTo>
                  <a:pt x="15476" y="16985"/>
                  <a:pt x="15605" y="16897"/>
                  <a:pt x="15671" y="16844"/>
                </a:cubicBezTo>
                <a:cubicBezTo>
                  <a:pt x="15801" y="16739"/>
                  <a:pt x="15786" y="16781"/>
                  <a:pt x="15887" y="16291"/>
                </a:cubicBezTo>
                <a:cubicBezTo>
                  <a:pt x="15904" y="16208"/>
                  <a:pt x="15931" y="16128"/>
                  <a:pt x="15948" y="16114"/>
                </a:cubicBezTo>
                <a:cubicBezTo>
                  <a:pt x="15982" y="16083"/>
                  <a:pt x="16316" y="16053"/>
                  <a:pt x="16628" y="16053"/>
                </a:cubicBezTo>
                <a:cubicBezTo>
                  <a:pt x="16834" y="16053"/>
                  <a:pt x="16938" y="16033"/>
                  <a:pt x="17070" y="15966"/>
                </a:cubicBezTo>
                <a:cubicBezTo>
                  <a:pt x="17154" y="15923"/>
                  <a:pt x="17166" y="15922"/>
                  <a:pt x="17244" y="15942"/>
                </a:cubicBezTo>
                <a:cubicBezTo>
                  <a:pt x="17316" y="15960"/>
                  <a:pt x="17334" y="15959"/>
                  <a:pt x="17390" y="15941"/>
                </a:cubicBezTo>
                <a:cubicBezTo>
                  <a:pt x="17431" y="15927"/>
                  <a:pt x="17462" y="15924"/>
                  <a:pt x="17474" y="15934"/>
                </a:cubicBezTo>
                <a:cubicBezTo>
                  <a:pt x="17504" y="15957"/>
                  <a:pt x="17600" y="15953"/>
                  <a:pt x="17651" y="15924"/>
                </a:cubicBezTo>
                <a:cubicBezTo>
                  <a:pt x="17723" y="15884"/>
                  <a:pt x="17748" y="15734"/>
                  <a:pt x="17692" y="15682"/>
                </a:cubicBezTo>
                <a:cubicBezTo>
                  <a:pt x="17650" y="15642"/>
                  <a:pt x="17652" y="15635"/>
                  <a:pt x="17733" y="15574"/>
                </a:cubicBezTo>
                <a:cubicBezTo>
                  <a:pt x="17780" y="15537"/>
                  <a:pt x="17890" y="15478"/>
                  <a:pt x="17977" y="15441"/>
                </a:cubicBezTo>
                <a:cubicBezTo>
                  <a:pt x="18130" y="15377"/>
                  <a:pt x="18230" y="15295"/>
                  <a:pt x="18230" y="15235"/>
                </a:cubicBezTo>
                <a:cubicBezTo>
                  <a:pt x="18230" y="15216"/>
                  <a:pt x="18292" y="15181"/>
                  <a:pt x="18399" y="15143"/>
                </a:cubicBezTo>
                <a:cubicBezTo>
                  <a:pt x="18491" y="15110"/>
                  <a:pt x="18585" y="15069"/>
                  <a:pt x="18605" y="15050"/>
                </a:cubicBezTo>
                <a:cubicBezTo>
                  <a:pt x="18672" y="14990"/>
                  <a:pt x="18645" y="14903"/>
                  <a:pt x="18515" y="14771"/>
                </a:cubicBezTo>
                <a:cubicBezTo>
                  <a:pt x="18447" y="14701"/>
                  <a:pt x="18361" y="14583"/>
                  <a:pt x="18323" y="14509"/>
                </a:cubicBezTo>
                <a:cubicBezTo>
                  <a:pt x="18285" y="14435"/>
                  <a:pt x="18207" y="14329"/>
                  <a:pt x="18149" y="14273"/>
                </a:cubicBezTo>
                <a:lnTo>
                  <a:pt x="18041" y="14172"/>
                </a:lnTo>
                <a:lnTo>
                  <a:pt x="18093" y="14094"/>
                </a:lnTo>
                <a:cubicBezTo>
                  <a:pt x="18158" y="13998"/>
                  <a:pt x="18289" y="13872"/>
                  <a:pt x="18550" y="13650"/>
                </a:cubicBezTo>
                <a:cubicBezTo>
                  <a:pt x="18816" y="13424"/>
                  <a:pt x="18946" y="13281"/>
                  <a:pt x="19094" y="13069"/>
                </a:cubicBezTo>
                <a:cubicBezTo>
                  <a:pt x="19291" y="12785"/>
                  <a:pt x="19277" y="12463"/>
                  <a:pt x="19050" y="12137"/>
                </a:cubicBezTo>
                <a:cubicBezTo>
                  <a:pt x="18876" y="11887"/>
                  <a:pt x="18864" y="11915"/>
                  <a:pt x="19178" y="11844"/>
                </a:cubicBezTo>
                <a:cubicBezTo>
                  <a:pt x="19945" y="11672"/>
                  <a:pt x="20469" y="11544"/>
                  <a:pt x="20658" y="11486"/>
                </a:cubicBezTo>
                <a:cubicBezTo>
                  <a:pt x="21042" y="11367"/>
                  <a:pt x="21546" y="11201"/>
                  <a:pt x="21571" y="11185"/>
                </a:cubicBezTo>
                <a:cubicBezTo>
                  <a:pt x="21600" y="11164"/>
                  <a:pt x="21600" y="11166"/>
                  <a:pt x="21428" y="10854"/>
                </a:cubicBezTo>
                <a:cubicBezTo>
                  <a:pt x="21291" y="10606"/>
                  <a:pt x="21193" y="10460"/>
                  <a:pt x="20963" y="10175"/>
                </a:cubicBezTo>
                <a:cubicBezTo>
                  <a:pt x="20900" y="10097"/>
                  <a:pt x="20785" y="9953"/>
                  <a:pt x="20707" y="9854"/>
                </a:cubicBezTo>
                <a:cubicBezTo>
                  <a:pt x="20304" y="9344"/>
                  <a:pt x="20081" y="9082"/>
                  <a:pt x="19835" y="8832"/>
                </a:cubicBezTo>
                <a:cubicBezTo>
                  <a:pt x="19565" y="8557"/>
                  <a:pt x="18456" y="7474"/>
                  <a:pt x="18434" y="7464"/>
                </a:cubicBezTo>
                <a:cubicBezTo>
                  <a:pt x="18427" y="7460"/>
                  <a:pt x="18399" y="7456"/>
                  <a:pt x="18372" y="7454"/>
                </a:cubicBezTo>
                <a:cubicBezTo>
                  <a:pt x="18346" y="7452"/>
                  <a:pt x="18186" y="7390"/>
                  <a:pt x="18018" y="7315"/>
                </a:cubicBezTo>
                <a:cubicBezTo>
                  <a:pt x="17505" y="7085"/>
                  <a:pt x="17287" y="7026"/>
                  <a:pt x="16317" y="6856"/>
                </a:cubicBezTo>
                <a:cubicBezTo>
                  <a:pt x="15984" y="6798"/>
                  <a:pt x="15462" y="6688"/>
                  <a:pt x="15061" y="6593"/>
                </a:cubicBezTo>
                <a:cubicBezTo>
                  <a:pt x="14274" y="6407"/>
                  <a:pt x="14105" y="6379"/>
                  <a:pt x="13564" y="6340"/>
                </a:cubicBezTo>
                <a:cubicBezTo>
                  <a:pt x="13347" y="6324"/>
                  <a:pt x="13112" y="6299"/>
                  <a:pt x="13040" y="6284"/>
                </a:cubicBezTo>
                <a:cubicBezTo>
                  <a:pt x="12911" y="6256"/>
                  <a:pt x="12462" y="6121"/>
                  <a:pt x="12462" y="6109"/>
                </a:cubicBezTo>
                <a:cubicBezTo>
                  <a:pt x="12462" y="6087"/>
                  <a:pt x="12530" y="6026"/>
                  <a:pt x="12546" y="6033"/>
                </a:cubicBezTo>
                <a:cubicBezTo>
                  <a:pt x="12573" y="6046"/>
                  <a:pt x="12633" y="5973"/>
                  <a:pt x="12691" y="5859"/>
                </a:cubicBezTo>
                <a:cubicBezTo>
                  <a:pt x="12724" y="5796"/>
                  <a:pt x="12737" y="5710"/>
                  <a:pt x="12732" y="5590"/>
                </a:cubicBezTo>
                <a:cubicBezTo>
                  <a:pt x="12726" y="5448"/>
                  <a:pt x="12733" y="5410"/>
                  <a:pt x="12770" y="5396"/>
                </a:cubicBezTo>
                <a:cubicBezTo>
                  <a:pt x="12820" y="5378"/>
                  <a:pt x="12829" y="5306"/>
                  <a:pt x="12793" y="5192"/>
                </a:cubicBezTo>
                <a:cubicBezTo>
                  <a:pt x="12782" y="5156"/>
                  <a:pt x="12765" y="5074"/>
                  <a:pt x="12755" y="5011"/>
                </a:cubicBezTo>
                <a:cubicBezTo>
                  <a:pt x="12736" y="4885"/>
                  <a:pt x="12762" y="4857"/>
                  <a:pt x="12869" y="4903"/>
                </a:cubicBezTo>
                <a:cubicBezTo>
                  <a:pt x="12932" y="4930"/>
                  <a:pt x="12934" y="4930"/>
                  <a:pt x="12915" y="4894"/>
                </a:cubicBezTo>
                <a:cubicBezTo>
                  <a:pt x="12905" y="4874"/>
                  <a:pt x="12911" y="4850"/>
                  <a:pt x="12927" y="4841"/>
                </a:cubicBezTo>
                <a:cubicBezTo>
                  <a:pt x="12944" y="4831"/>
                  <a:pt x="12942" y="4805"/>
                  <a:pt x="12927" y="4779"/>
                </a:cubicBezTo>
                <a:cubicBezTo>
                  <a:pt x="12912" y="4754"/>
                  <a:pt x="12907" y="4706"/>
                  <a:pt x="12912" y="4669"/>
                </a:cubicBezTo>
                <a:cubicBezTo>
                  <a:pt x="12917" y="4633"/>
                  <a:pt x="12901" y="4583"/>
                  <a:pt x="12877" y="4558"/>
                </a:cubicBezTo>
                <a:cubicBezTo>
                  <a:pt x="12820" y="4497"/>
                  <a:pt x="12790" y="4377"/>
                  <a:pt x="12828" y="4366"/>
                </a:cubicBezTo>
                <a:cubicBezTo>
                  <a:pt x="12861" y="4356"/>
                  <a:pt x="12854" y="4313"/>
                  <a:pt x="12802" y="4202"/>
                </a:cubicBezTo>
                <a:cubicBezTo>
                  <a:pt x="12766" y="4126"/>
                  <a:pt x="12782" y="4096"/>
                  <a:pt x="12848" y="4108"/>
                </a:cubicBezTo>
                <a:cubicBezTo>
                  <a:pt x="12871" y="4112"/>
                  <a:pt x="12897" y="4106"/>
                  <a:pt x="12906" y="4094"/>
                </a:cubicBezTo>
                <a:cubicBezTo>
                  <a:pt x="12916" y="4082"/>
                  <a:pt x="12939" y="4075"/>
                  <a:pt x="12956" y="4080"/>
                </a:cubicBezTo>
                <a:cubicBezTo>
                  <a:pt x="13030" y="4102"/>
                  <a:pt x="13045" y="4068"/>
                  <a:pt x="12985" y="4011"/>
                </a:cubicBezTo>
                <a:cubicBezTo>
                  <a:pt x="12950" y="3978"/>
                  <a:pt x="12929" y="3940"/>
                  <a:pt x="12938" y="3925"/>
                </a:cubicBezTo>
                <a:cubicBezTo>
                  <a:pt x="12956" y="3899"/>
                  <a:pt x="12888" y="3747"/>
                  <a:pt x="12843" y="3712"/>
                </a:cubicBezTo>
                <a:cubicBezTo>
                  <a:pt x="12830" y="3702"/>
                  <a:pt x="12817" y="3663"/>
                  <a:pt x="12813" y="3626"/>
                </a:cubicBezTo>
                <a:cubicBezTo>
                  <a:pt x="12810" y="3588"/>
                  <a:pt x="12780" y="3532"/>
                  <a:pt x="12744" y="3501"/>
                </a:cubicBezTo>
                <a:cubicBezTo>
                  <a:pt x="12708" y="3470"/>
                  <a:pt x="12684" y="3438"/>
                  <a:pt x="12694" y="3430"/>
                </a:cubicBezTo>
                <a:cubicBezTo>
                  <a:pt x="12734" y="3399"/>
                  <a:pt x="12800" y="3420"/>
                  <a:pt x="12866" y="3484"/>
                </a:cubicBezTo>
                <a:cubicBezTo>
                  <a:pt x="12921" y="3537"/>
                  <a:pt x="12944" y="3547"/>
                  <a:pt x="12965" y="3529"/>
                </a:cubicBezTo>
                <a:cubicBezTo>
                  <a:pt x="12979" y="3516"/>
                  <a:pt x="13001" y="3508"/>
                  <a:pt x="13014" y="3512"/>
                </a:cubicBezTo>
                <a:cubicBezTo>
                  <a:pt x="13027" y="3516"/>
                  <a:pt x="13039" y="3512"/>
                  <a:pt x="13040" y="3502"/>
                </a:cubicBezTo>
                <a:cubicBezTo>
                  <a:pt x="13042" y="3492"/>
                  <a:pt x="13052" y="3460"/>
                  <a:pt x="13063" y="3430"/>
                </a:cubicBezTo>
                <a:cubicBezTo>
                  <a:pt x="13079" y="3391"/>
                  <a:pt x="13070" y="3361"/>
                  <a:pt x="13026" y="3318"/>
                </a:cubicBezTo>
                <a:cubicBezTo>
                  <a:pt x="12992" y="3286"/>
                  <a:pt x="12939" y="3181"/>
                  <a:pt x="12909" y="3082"/>
                </a:cubicBezTo>
                <a:cubicBezTo>
                  <a:pt x="12880" y="2983"/>
                  <a:pt x="12837" y="2862"/>
                  <a:pt x="12813" y="2814"/>
                </a:cubicBezTo>
                <a:cubicBezTo>
                  <a:pt x="12758" y="2702"/>
                  <a:pt x="12522" y="2405"/>
                  <a:pt x="12398" y="2291"/>
                </a:cubicBezTo>
                <a:cubicBezTo>
                  <a:pt x="12345" y="2243"/>
                  <a:pt x="12281" y="2161"/>
                  <a:pt x="12258" y="2107"/>
                </a:cubicBezTo>
                <a:cubicBezTo>
                  <a:pt x="12212" y="1999"/>
                  <a:pt x="12081" y="1853"/>
                  <a:pt x="11938" y="1751"/>
                </a:cubicBezTo>
                <a:cubicBezTo>
                  <a:pt x="11887" y="1715"/>
                  <a:pt x="11845" y="1679"/>
                  <a:pt x="11845" y="1671"/>
                </a:cubicBezTo>
                <a:cubicBezTo>
                  <a:pt x="11845" y="1664"/>
                  <a:pt x="11773" y="1612"/>
                  <a:pt x="11685" y="1556"/>
                </a:cubicBezTo>
                <a:cubicBezTo>
                  <a:pt x="11598" y="1500"/>
                  <a:pt x="11465" y="1411"/>
                  <a:pt x="11392" y="1358"/>
                </a:cubicBezTo>
                <a:cubicBezTo>
                  <a:pt x="11193" y="1213"/>
                  <a:pt x="11154" y="1188"/>
                  <a:pt x="11115" y="1172"/>
                </a:cubicBezTo>
                <a:cubicBezTo>
                  <a:pt x="11096" y="1164"/>
                  <a:pt x="11036" y="1110"/>
                  <a:pt x="10979" y="1054"/>
                </a:cubicBezTo>
                <a:cubicBezTo>
                  <a:pt x="10909" y="985"/>
                  <a:pt x="10798" y="915"/>
                  <a:pt x="10642" y="837"/>
                </a:cubicBezTo>
                <a:cubicBezTo>
                  <a:pt x="10334" y="686"/>
                  <a:pt x="9995" y="545"/>
                  <a:pt x="9935" y="545"/>
                </a:cubicBezTo>
                <a:cubicBezTo>
                  <a:pt x="9909" y="545"/>
                  <a:pt x="9890" y="535"/>
                  <a:pt x="9894" y="525"/>
                </a:cubicBezTo>
                <a:cubicBezTo>
                  <a:pt x="9906" y="498"/>
                  <a:pt x="9652" y="426"/>
                  <a:pt x="9362" y="372"/>
                </a:cubicBezTo>
                <a:cubicBezTo>
                  <a:pt x="8985" y="302"/>
                  <a:pt x="8805" y="246"/>
                  <a:pt x="8583" y="138"/>
                </a:cubicBezTo>
                <a:cubicBezTo>
                  <a:pt x="8544" y="119"/>
                  <a:pt x="8490" y="105"/>
                  <a:pt x="8464" y="105"/>
                </a:cubicBezTo>
                <a:cubicBezTo>
                  <a:pt x="8438" y="105"/>
                  <a:pt x="8374" y="91"/>
                  <a:pt x="8324" y="74"/>
                </a:cubicBezTo>
                <a:cubicBezTo>
                  <a:pt x="8179" y="24"/>
                  <a:pt x="7920" y="1"/>
                  <a:pt x="7464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3351645" y="655708"/>
            <a:ext cx="712374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Growth in </a:t>
            </a:r>
            <a:r>
              <a:rPr lang="en-AU" dirty="0"/>
              <a:t>l</a:t>
            </a:r>
            <a:r>
              <a:rPr dirty="0" err="1"/>
              <a:t>eisure</a:t>
            </a:r>
            <a:r>
              <a:rPr dirty="0"/>
              <a:t> </a:t>
            </a:r>
            <a:r>
              <a:rPr lang="en-AU" dirty="0"/>
              <a:t>a</a:t>
            </a:r>
            <a:r>
              <a:rPr dirty="0" err="1"/>
              <a:t>ctivities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411479" indent="-411479"/>
            <a:r>
              <a:rPr b="1" dirty="0">
                <a:solidFill>
                  <a:srgbClr val="FF2D7F"/>
                </a:solidFill>
              </a:rPr>
              <a:t>Growth in 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leisure</a:t>
            </a:r>
            <a:r>
              <a:rPr lang="en-US" b="1" dirty="0">
                <a:solidFill>
                  <a:srgbClr val="FF2D7F"/>
                </a:solidFill>
              </a:rPr>
              <a:t> time and</a:t>
            </a:r>
            <a:br>
              <a:rPr b="1" dirty="0">
                <a:solidFill>
                  <a:srgbClr val="FF2D7F"/>
                </a:solidFill>
              </a:rPr>
            </a:br>
            <a:r>
              <a:rPr b="1" dirty="0">
                <a:solidFill>
                  <a:srgbClr val="FF2D7F"/>
                </a:solidFill>
              </a:rPr>
              <a:t>activities</a:t>
            </a:r>
            <a:r>
              <a:rPr dirty="0"/>
              <a:t>.</a:t>
            </a:r>
          </a:p>
          <a:p>
            <a:pPr marL="995679" lvl="1" indent="-411479"/>
            <a:endParaRPr dirty="0"/>
          </a:p>
          <a:p>
            <a:pPr marL="995679" lvl="1" indent="-411479"/>
            <a:endParaRPr dirty="0"/>
          </a:p>
          <a:p>
            <a:pPr marL="995679" lvl="1" indent="-411479"/>
            <a:endParaRPr dirty="0"/>
          </a:p>
          <a:p>
            <a:pPr marL="995679" lvl="1" indent="-411479"/>
            <a:endParaRPr dirty="0"/>
          </a:p>
          <a:p>
            <a:pPr marL="995679" lvl="1" indent="-411479"/>
            <a:endParaRPr dirty="0"/>
          </a:p>
          <a:p>
            <a:pPr marL="995679" lvl="1" indent="-411479"/>
            <a:endParaRPr dirty="0"/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endParaRPr lang="en-US" b="1" dirty="0">
              <a:solidFill>
                <a:srgbClr val="0080FF"/>
              </a:solidFill>
            </a:endParaRPr>
          </a:p>
          <a:p>
            <a:r>
              <a:rPr lang="en-US" b="1" dirty="0">
                <a:solidFill>
                  <a:srgbClr val="FF2D7F"/>
                </a:solidFill>
              </a:rPr>
              <a:t>Growth in facilities </a:t>
            </a:r>
            <a:r>
              <a:rPr b="1" dirty="0">
                <a:solidFill>
                  <a:srgbClr val="FF2D7F"/>
                </a:solidFill>
              </a:rPr>
              <a:t>available.</a:t>
            </a:r>
            <a:br>
              <a:rPr dirty="0"/>
            </a:br>
            <a:endParaRPr dirty="0"/>
          </a:p>
        </p:txBody>
      </p:sp>
      <p:pic>
        <p:nvPicPr>
          <p:cNvPr id="163" name="Indoor rock climbing.jpg"/>
          <p:cNvPicPr>
            <a:picLocks noChangeAspect="1"/>
          </p:cNvPicPr>
          <p:nvPr/>
        </p:nvPicPr>
        <p:blipFill>
          <a:blip r:embed="rId2"/>
          <a:srcRect l="996" t="4263" r="6185" b="420"/>
          <a:stretch>
            <a:fillRect/>
          </a:stretch>
        </p:blipFill>
        <p:spPr>
          <a:xfrm>
            <a:off x="8738846" y="2190205"/>
            <a:ext cx="3168674" cy="48809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" y="0"/>
                </a:moveTo>
                <a:cubicBezTo>
                  <a:pt x="465" y="0"/>
                  <a:pt x="0" y="302"/>
                  <a:pt x="0" y="674"/>
                </a:cubicBezTo>
                <a:lnTo>
                  <a:pt x="0" y="20926"/>
                </a:lnTo>
                <a:cubicBezTo>
                  <a:pt x="0" y="21298"/>
                  <a:pt x="465" y="21600"/>
                  <a:pt x="1038" y="21600"/>
                </a:cubicBezTo>
                <a:lnTo>
                  <a:pt x="20562" y="21600"/>
                </a:lnTo>
                <a:cubicBezTo>
                  <a:pt x="21135" y="21600"/>
                  <a:pt x="21600" y="21298"/>
                  <a:pt x="21600" y="20926"/>
                </a:cubicBezTo>
                <a:lnTo>
                  <a:pt x="21600" y="674"/>
                </a:lnTo>
                <a:cubicBezTo>
                  <a:pt x="21600" y="302"/>
                  <a:pt x="21135" y="0"/>
                  <a:pt x="20562" y="0"/>
                </a:cubicBezTo>
                <a:lnTo>
                  <a:pt x="1038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4" name="Woman - Fit ball.jpg"/>
          <p:cNvPicPr>
            <a:picLocks noChangeAspect="1"/>
          </p:cNvPicPr>
          <p:nvPr/>
        </p:nvPicPr>
        <p:blipFill>
          <a:blip r:embed="rId3"/>
          <a:srcRect l="9165" t="16564" r="5958" b="18538"/>
          <a:stretch>
            <a:fillRect/>
          </a:stretch>
        </p:blipFill>
        <p:spPr>
          <a:xfrm>
            <a:off x="575184" y="4876393"/>
            <a:ext cx="6108802" cy="3127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1" h="21591" extrusionOk="0">
                <a:moveTo>
                  <a:pt x="21263" y="10"/>
                </a:moveTo>
                <a:cubicBezTo>
                  <a:pt x="21233" y="-5"/>
                  <a:pt x="21203" y="-1"/>
                  <a:pt x="21149" y="13"/>
                </a:cubicBezTo>
                <a:cubicBezTo>
                  <a:pt x="20986" y="56"/>
                  <a:pt x="20947" y="100"/>
                  <a:pt x="20981" y="205"/>
                </a:cubicBezTo>
                <a:cubicBezTo>
                  <a:pt x="21001" y="268"/>
                  <a:pt x="21001" y="313"/>
                  <a:pt x="20981" y="402"/>
                </a:cubicBezTo>
                <a:cubicBezTo>
                  <a:pt x="20966" y="465"/>
                  <a:pt x="20961" y="541"/>
                  <a:pt x="20970" y="569"/>
                </a:cubicBezTo>
                <a:cubicBezTo>
                  <a:pt x="20992" y="640"/>
                  <a:pt x="20992" y="738"/>
                  <a:pt x="20968" y="802"/>
                </a:cubicBezTo>
                <a:cubicBezTo>
                  <a:pt x="20956" y="835"/>
                  <a:pt x="20960" y="883"/>
                  <a:pt x="20977" y="923"/>
                </a:cubicBezTo>
                <a:cubicBezTo>
                  <a:pt x="21004" y="988"/>
                  <a:pt x="20988" y="1062"/>
                  <a:pt x="20921" y="1183"/>
                </a:cubicBezTo>
                <a:cubicBezTo>
                  <a:pt x="20907" y="1207"/>
                  <a:pt x="20874" y="1301"/>
                  <a:pt x="20845" y="1394"/>
                </a:cubicBezTo>
                <a:cubicBezTo>
                  <a:pt x="20799" y="1543"/>
                  <a:pt x="20789" y="1554"/>
                  <a:pt x="20765" y="1490"/>
                </a:cubicBezTo>
                <a:cubicBezTo>
                  <a:pt x="20742" y="1426"/>
                  <a:pt x="20736" y="1425"/>
                  <a:pt x="20725" y="1484"/>
                </a:cubicBezTo>
                <a:cubicBezTo>
                  <a:pt x="20718" y="1521"/>
                  <a:pt x="20718" y="1605"/>
                  <a:pt x="20725" y="1671"/>
                </a:cubicBezTo>
                <a:cubicBezTo>
                  <a:pt x="20734" y="1761"/>
                  <a:pt x="20723" y="1813"/>
                  <a:pt x="20682" y="1890"/>
                </a:cubicBezTo>
                <a:cubicBezTo>
                  <a:pt x="20632" y="1982"/>
                  <a:pt x="20561" y="1989"/>
                  <a:pt x="20589" y="1898"/>
                </a:cubicBezTo>
                <a:cubicBezTo>
                  <a:pt x="20609" y="1835"/>
                  <a:pt x="20556" y="1799"/>
                  <a:pt x="20522" y="1854"/>
                </a:cubicBezTo>
                <a:cubicBezTo>
                  <a:pt x="20505" y="1883"/>
                  <a:pt x="20476" y="1895"/>
                  <a:pt x="20458" y="1882"/>
                </a:cubicBezTo>
                <a:cubicBezTo>
                  <a:pt x="20438" y="1866"/>
                  <a:pt x="20430" y="1879"/>
                  <a:pt x="20437" y="1914"/>
                </a:cubicBezTo>
                <a:cubicBezTo>
                  <a:pt x="20453" y="1995"/>
                  <a:pt x="20394" y="2073"/>
                  <a:pt x="20301" y="2095"/>
                </a:cubicBezTo>
                <a:cubicBezTo>
                  <a:pt x="20201" y="2120"/>
                  <a:pt x="20169" y="2084"/>
                  <a:pt x="20208" y="1994"/>
                </a:cubicBezTo>
                <a:cubicBezTo>
                  <a:pt x="20233" y="1933"/>
                  <a:pt x="20228" y="1935"/>
                  <a:pt x="20167" y="1997"/>
                </a:cubicBezTo>
                <a:cubicBezTo>
                  <a:pt x="20075" y="2090"/>
                  <a:pt x="20077" y="2185"/>
                  <a:pt x="20171" y="2164"/>
                </a:cubicBezTo>
                <a:cubicBezTo>
                  <a:pt x="20255" y="2145"/>
                  <a:pt x="20297" y="2250"/>
                  <a:pt x="20268" y="2402"/>
                </a:cubicBezTo>
                <a:cubicBezTo>
                  <a:pt x="20241" y="2540"/>
                  <a:pt x="20202" y="2571"/>
                  <a:pt x="20188" y="2465"/>
                </a:cubicBezTo>
                <a:cubicBezTo>
                  <a:pt x="20175" y="2368"/>
                  <a:pt x="20137" y="2346"/>
                  <a:pt x="20101" y="2416"/>
                </a:cubicBezTo>
                <a:cubicBezTo>
                  <a:pt x="20087" y="2444"/>
                  <a:pt x="20053" y="2444"/>
                  <a:pt x="20003" y="2416"/>
                </a:cubicBezTo>
                <a:cubicBezTo>
                  <a:pt x="19941" y="2381"/>
                  <a:pt x="19909" y="2393"/>
                  <a:pt x="19811" y="2484"/>
                </a:cubicBezTo>
                <a:cubicBezTo>
                  <a:pt x="19692" y="2594"/>
                  <a:pt x="19642" y="2594"/>
                  <a:pt x="19664" y="2484"/>
                </a:cubicBezTo>
                <a:cubicBezTo>
                  <a:pt x="19690" y="2351"/>
                  <a:pt x="19628" y="2385"/>
                  <a:pt x="19583" y="2528"/>
                </a:cubicBezTo>
                <a:cubicBezTo>
                  <a:pt x="19554" y="2620"/>
                  <a:pt x="19522" y="2673"/>
                  <a:pt x="19504" y="2660"/>
                </a:cubicBezTo>
                <a:cubicBezTo>
                  <a:pt x="19488" y="2647"/>
                  <a:pt x="19468" y="2657"/>
                  <a:pt x="19461" y="2679"/>
                </a:cubicBezTo>
                <a:cubicBezTo>
                  <a:pt x="19454" y="2702"/>
                  <a:pt x="19415" y="2684"/>
                  <a:pt x="19372" y="2638"/>
                </a:cubicBezTo>
                <a:cubicBezTo>
                  <a:pt x="19302" y="2565"/>
                  <a:pt x="19288" y="2561"/>
                  <a:pt x="19232" y="2616"/>
                </a:cubicBezTo>
                <a:cubicBezTo>
                  <a:pt x="19165" y="2681"/>
                  <a:pt x="19105" y="2895"/>
                  <a:pt x="19125" y="2997"/>
                </a:cubicBezTo>
                <a:cubicBezTo>
                  <a:pt x="19146" y="3100"/>
                  <a:pt x="19094" y="3161"/>
                  <a:pt x="19051" y="3084"/>
                </a:cubicBezTo>
                <a:cubicBezTo>
                  <a:pt x="19017" y="3023"/>
                  <a:pt x="19014" y="3037"/>
                  <a:pt x="19016" y="3249"/>
                </a:cubicBezTo>
                <a:cubicBezTo>
                  <a:pt x="19019" y="3451"/>
                  <a:pt x="19014" y="3482"/>
                  <a:pt x="18965" y="3531"/>
                </a:cubicBezTo>
                <a:cubicBezTo>
                  <a:pt x="18910" y="3585"/>
                  <a:pt x="18910" y="3585"/>
                  <a:pt x="18959" y="3586"/>
                </a:cubicBezTo>
                <a:cubicBezTo>
                  <a:pt x="18987" y="3586"/>
                  <a:pt x="19029" y="3566"/>
                  <a:pt x="19053" y="3542"/>
                </a:cubicBezTo>
                <a:cubicBezTo>
                  <a:pt x="19077" y="3518"/>
                  <a:pt x="19118" y="3478"/>
                  <a:pt x="19144" y="3452"/>
                </a:cubicBezTo>
                <a:cubicBezTo>
                  <a:pt x="19182" y="3413"/>
                  <a:pt x="19199" y="3421"/>
                  <a:pt x="19234" y="3490"/>
                </a:cubicBezTo>
                <a:cubicBezTo>
                  <a:pt x="19277" y="3574"/>
                  <a:pt x="19277" y="3577"/>
                  <a:pt x="19215" y="3663"/>
                </a:cubicBezTo>
                <a:cubicBezTo>
                  <a:pt x="19180" y="3710"/>
                  <a:pt x="19090" y="3779"/>
                  <a:pt x="19014" y="3816"/>
                </a:cubicBezTo>
                <a:cubicBezTo>
                  <a:pt x="18938" y="3853"/>
                  <a:pt x="18848" y="3926"/>
                  <a:pt x="18812" y="3975"/>
                </a:cubicBezTo>
                <a:cubicBezTo>
                  <a:pt x="18777" y="4024"/>
                  <a:pt x="18723" y="4063"/>
                  <a:pt x="18693" y="4063"/>
                </a:cubicBezTo>
                <a:cubicBezTo>
                  <a:pt x="18663" y="4063"/>
                  <a:pt x="18626" y="4093"/>
                  <a:pt x="18609" y="4131"/>
                </a:cubicBezTo>
                <a:cubicBezTo>
                  <a:pt x="18585" y="4190"/>
                  <a:pt x="18576" y="4191"/>
                  <a:pt x="18556" y="4139"/>
                </a:cubicBezTo>
                <a:cubicBezTo>
                  <a:pt x="18544" y="4106"/>
                  <a:pt x="18516" y="4065"/>
                  <a:pt x="18493" y="4049"/>
                </a:cubicBezTo>
                <a:cubicBezTo>
                  <a:pt x="18465" y="4028"/>
                  <a:pt x="18457" y="3995"/>
                  <a:pt x="18467" y="3934"/>
                </a:cubicBezTo>
                <a:cubicBezTo>
                  <a:pt x="18489" y="3798"/>
                  <a:pt x="18439" y="3787"/>
                  <a:pt x="18108" y="3863"/>
                </a:cubicBezTo>
                <a:cubicBezTo>
                  <a:pt x="17940" y="3901"/>
                  <a:pt x="17684" y="3953"/>
                  <a:pt x="17538" y="3978"/>
                </a:cubicBezTo>
                <a:cubicBezTo>
                  <a:pt x="17393" y="4003"/>
                  <a:pt x="17160" y="4044"/>
                  <a:pt x="17020" y="4068"/>
                </a:cubicBezTo>
                <a:cubicBezTo>
                  <a:pt x="16880" y="4093"/>
                  <a:pt x="16356" y="4129"/>
                  <a:pt x="15858" y="4150"/>
                </a:cubicBezTo>
                <a:cubicBezTo>
                  <a:pt x="12920" y="4273"/>
                  <a:pt x="12726" y="4288"/>
                  <a:pt x="12574" y="4413"/>
                </a:cubicBezTo>
                <a:cubicBezTo>
                  <a:pt x="12351" y="4595"/>
                  <a:pt x="12333" y="4639"/>
                  <a:pt x="12052" y="5698"/>
                </a:cubicBezTo>
                <a:cubicBezTo>
                  <a:pt x="11908" y="6240"/>
                  <a:pt x="11767" y="6792"/>
                  <a:pt x="11739" y="6923"/>
                </a:cubicBezTo>
                <a:cubicBezTo>
                  <a:pt x="11635" y="7401"/>
                  <a:pt x="11461" y="8167"/>
                  <a:pt x="11375" y="8526"/>
                </a:cubicBezTo>
                <a:cubicBezTo>
                  <a:pt x="11327" y="8728"/>
                  <a:pt x="11249" y="9060"/>
                  <a:pt x="11200" y="9263"/>
                </a:cubicBezTo>
                <a:cubicBezTo>
                  <a:pt x="10909" y="10489"/>
                  <a:pt x="10739" y="11482"/>
                  <a:pt x="10619" y="12666"/>
                </a:cubicBezTo>
                <a:cubicBezTo>
                  <a:pt x="10588" y="12970"/>
                  <a:pt x="10548" y="13281"/>
                  <a:pt x="10529" y="13356"/>
                </a:cubicBezTo>
                <a:cubicBezTo>
                  <a:pt x="10511" y="13431"/>
                  <a:pt x="10493" y="13570"/>
                  <a:pt x="10489" y="13663"/>
                </a:cubicBezTo>
                <a:cubicBezTo>
                  <a:pt x="10484" y="13782"/>
                  <a:pt x="10463" y="13876"/>
                  <a:pt x="10415" y="13976"/>
                </a:cubicBezTo>
                <a:cubicBezTo>
                  <a:pt x="10374" y="14060"/>
                  <a:pt x="10343" y="14173"/>
                  <a:pt x="10339" y="14255"/>
                </a:cubicBezTo>
                <a:cubicBezTo>
                  <a:pt x="10333" y="14385"/>
                  <a:pt x="10326" y="14396"/>
                  <a:pt x="10239" y="14408"/>
                </a:cubicBezTo>
                <a:cubicBezTo>
                  <a:pt x="10177" y="14417"/>
                  <a:pt x="10143" y="14443"/>
                  <a:pt x="10143" y="14482"/>
                </a:cubicBezTo>
                <a:cubicBezTo>
                  <a:pt x="10143" y="14579"/>
                  <a:pt x="10101" y="14603"/>
                  <a:pt x="10030" y="14545"/>
                </a:cubicBezTo>
                <a:cubicBezTo>
                  <a:pt x="9981" y="14505"/>
                  <a:pt x="9958" y="14503"/>
                  <a:pt x="9939" y="14540"/>
                </a:cubicBezTo>
                <a:cubicBezTo>
                  <a:pt x="9925" y="14567"/>
                  <a:pt x="9892" y="14589"/>
                  <a:pt x="9867" y="14589"/>
                </a:cubicBezTo>
                <a:cubicBezTo>
                  <a:pt x="9841" y="14589"/>
                  <a:pt x="9796" y="14639"/>
                  <a:pt x="9767" y="14699"/>
                </a:cubicBezTo>
                <a:cubicBezTo>
                  <a:pt x="9739" y="14759"/>
                  <a:pt x="9676" y="14830"/>
                  <a:pt x="9626" y="14858"/>
                </a:cubicBezTo>
                <a:cubicBezTo>
                  <a:pt x="9577" y="14886"/>
                  <a:pt x="9516" y="14936"/>
                  <a:pt x="9492" y="14967"/>
                </a:cubicBezTo>
                <a:cubicBezTo>
                  <a:pt x="9468" y="14999"/>
                  <a:pt x="9430" y="15022"/>
                  <a:pt x="9407" y="15022"/>
                </a:cubicBezTo>
                <a:cubicBezTo>
                  <a:pt x="9384" y="15022"/>
                  <a:pt x="9338" y="15068"/>
                  <a:pt x="9305" y="15124"/>
                </a:cubicBezTo>
                <a:cubicBezTo>
                  <a:pt x="9255" y="15206"/>
                  <a:pt x="9198" y="15235"/>
                  <a:pt x="9003" y="15277"/>
                </a:cubicBezTo>
                <a:cubicBezTo>
                  <a:pt x="8870" y="15306"/>
                  <a:pt x="8728" y="15352"/>
                  <a:pt x="8685" y="15378"/>
                </a:cubicBezTo>
                <a:cubicBezTo>
                  <a:pt x="8571" y="15450"/>
                  <a:pt x="8304" y="15493"/>
                  <a:pt x="8257" y="15447"/>
                </a:cubicBezTo>
                <a:cubicBezTo>
                  <a:pt x="8230" y="15420"/>
                  <a:pt x="8202" y="15428"/>
                  <a:pt x="8168" y="15472"/>
                </a:cubicBezTo>
                <a:cubicBezTo>
                  <a:pt x="8134" y="15515"/>
                  <a:pt x="8107" y="15521"/>
                  <a:pt x="8081" y="15493"/>
                </a:cubicBezTo>
                <a:cubicBezTo>
                  <a:pt x="8057" y="15467"/>
                  <a:pt x="8029" y="15470"/>
                  <a:pt x="8001" y="15499"/>
                </a:cubicBezTo>
                <a:cubicBezTo>
                  <a:pt x="7978" y="15524"/>
                  <a:pt x="7890" y="15536"/>
                  <a:pt x="7807" y="15526"/>
                </a:cubicBezTo>
                <a:cubicBezTo>
                  <a:pt x="7724" y="15517"/>
                  <a:pt x="7647" y="15523"/>
                  <a:pt x="7635" y="15543"/>
                </a:cubicBezTo>
                <a:cubicBezTo>
                  <a:pt x="7599" y="15601"/>
                  <a:pt x="7365" y="15608"/>
                  <a:pt x="7330" y="15551"/>
                </a:cubicBezTo>
                <a:cubicBezTo>
                  <a:pt x="7305" y="15510"/>
                  <a:pt x="7292" y="15513"/>
                  <a:pt x="7270" y="15565"/>
                </a:cubicBezTo>
                <a:cubicBezTo>
                  <a:pt x="7239" y="15639"/>
                  <a:pt x="7132" y="15650"/>
                  <a:pt x="7072" y="15587"/>
                </a:cubicBezTo>
                <a:cubicBezTo>
                  <a:pt x="7042" y="15556"/>
                  <a:pt x="7024" y="15562"/>
                  <a:pt x="7005" y="15609"/>
                </a:cubicBezTo>
                <a:cubicBezTo>
                  <a:pt x="6970" y="15689"/>
                  <a:pt x="6937" y="15690"/>
                  <a:pt x="6858" y="15609"/>
                </a:cubicBezTo>
                <a:cubicBezTo>
                  <a:pt x="6823" y="15573"/>
                  <a:pt x="6778" y="15543"/>
                  <a:pt x="6758" y="15543"/>
                </a:cubicBezTo>
                <a:cubicBezTo>
                  <a:pt x="6739" y="15543"/>
                  <a:pt x="6661" y="15436"/>
                  <a:pt x="6586" y="15304"/>
                </a:cubicBezTo>
                <a:cubicBezTo>
                  <a:pt x="6409" y="14994"/>
                  <a:pt x="6281" y="14870"/>
                  <a:pt x="6047" y="14784"/>
                </a:cubicBezTo>
                <a:cubicBezTo>
                  <a:pt x="5875" y="14721"/>
                  <a:pt x="5842" y="14721"/>
                  <a:pt x="5728" y="14778"/>
                </a:cubicBezTo>
                <a:cubicBezTo>
                  <a:pt x="5658" y="14814"/>
                  <a:pt x="5511" y="14932"/>
                  <a:pt x="5402" y="15039"/>
                </a:cubicBezTo>
                <a:cubicBezTo>
                  <a:pt x="5293" y="15146"/>
                  <a:pt x="5195" y="15221"/>
                  <a:pt x="5184" y="15209"/>
                </a:cubicBezTo>
                <a:cubicBezTo>
                  <a:pt x="5173" y="15196"/>
                  <a:pt x="5171" y="15094"/>
                  <a:pt x="5179" y="14984"/>
                </a:cubicBezTo>
                <a:cubicBezTo>
                  <a:pt x="5197" y="14698"/>
                  <a:pt x="5232" y="13898"/>
                  <a:pt x="5258" y="13126"/>
                </a:cubicBezTo>
                <a:cubicBezTo>
                  <a:pt x="5284" y="12364"/>
                  <a:pt x="5279" y="12322"/>
                  <a:pt x="5116" y="11907"/>
                </a:cubicBezTo>
                <a:cubicBezTo>
                  <a:pt x="4967" y="11529"/>
                  <a:pt x="5011" y="11526"/>
                  <a:pt x="4224" y="11967"/>
                </a:cubicBezTo>
                <a:cubicBezTo>
                  <a:pt x="4025" y="12078"/>
                  <a:pt x="3853" y="12162"/>
                  <a:pt x="3840" y="12154"/>
                </a:cubicBezTo>
                <a:cubicBezTo>
                  <a:pt x="3828" y="12145"/>
                  <a:pt x="3800" y="12041"/>
                  <a:pt x="3778" y="11918"/>
                </a:cubicBezTo>
                <a:cubicBezTo>
                  <a:pt x="3694" y="11455"/>
                  <a:pt x="3425" y="10804"/>
                  <a:pt x="3193" y="10510"/>
                </a:cubicBezTo>
                <a:cubicBezTo>
                  <a:pt x="3049" y="10327"/>
                  <a:pt x="2888" y="10219"/>
                  <a:pt x="2723" y="10194"/>
                </a:cubicBezTo>
                <a:cubicBezTo>
                  <a:pt x="2665" y="10186"/>
                  <a:pt x="2578" y="10147"/>
                  <a:pt x="2530" y="10107"/>
                </a:cubicBezTo>
                <a:cubicBezTo>
                  <a:pt x="2422" y="10017"/>
                  <a:pt x="2287" y="10038"/>
                  <a:pt x="2031" y="10184"/>
                </a:cubicBezTo>
                <a:cubicBezTo>
                  <a:pt x="1679" y="10384"/>
                  <a:pt x="1552" y="10549"/>
                  <a:pt x="1238" y="11222"/>
                </a:cubicBezTo>
                <a:cubicBezTo>
                  <a:pt x="1032" y="11665"/>
                  <a:pt x="959" y="11904"/>
                  <a:pt x="977" y="12074"/>
                </a:cubicBezTo>
                <a:cubicBezTo>
                  <a:pt x="983" y="12136"/>
                  <a:pt x="998" y="12266"/>
                  <a:pt x="1009" y="12365"/>
                </a:cubicBezTo>
                <a:cubicBezTo>
                  <a:pt x="1026" y="12518"/>
                  <a:pt x="1021" y="12579"/>
                  <a:pt x="969" y="12797"/>
                </a:cubicBezTo>
                <a:cubicBezTo>
                  <a:pt x="872" y="13203"/>
                  <a:pt x="872" y="13477"/>
                  <a:pt x="971" y="13699"/>
                </a:cubicBezTo>
                <a:lnTo>
                  <a:pt x="1040" y="13852"/>
                </a:lnTo>
                <a:lnTo>
                  <a:pt x="992" y="14044"/>
                </a:lnTo>
                <a:cubicBezTo>
                  <a:pt x="937" y="14266"/>
                  <a:pt x="912" y="14302"/>
                  <a:pt x="594" y="14614"/>
                </a:cubicBezTo>
                <a:cubicBezTo>
                  <a:pt x="323" y="14880"/>
                  <a:pt x="202" y="15092"/>
                  <a:pt x="117" y="15444"/>
                </a:cubicBezTo>
                <a:cubicBezTo>
                  <a:pt x="-48" y="16128"/>
                  <a:pt x="-40" y="16443"/>
                  <a:pt x="149" y="16800"/>
                </a:cubicBezTo>
                <a:cubicBezTo>
                  <a:pt x="194" y="16884"/>
                  <a:pt x="279" y="17059"/>
                  <a:pt x="341" y="17189"/>
                </a:cubicBezTo>
                <a:cubicBezTo>
                  <a:pt x="683" y="17914"/>
                  <a:pt x="1119" y="18502"/>
                  <a:pt x="1578" y="18858"/>
                </a:cubicBezTo>
                <a:cubicBezTo>
                  <a:pt x="1763" y="19001"/>
                  <a:pt x="1912" y="19193"/>
                  <a:pt x="1931" y="19310"/>
                </a:cubicBezTo>
                <a:cubicBezTo>
                  <a:pt x="1938" y="19357"/>
                  <a:pt x="1943" y="19576"/>
                  <a:pt x="1940" y="19798"/>
                </a:cubicBezTo>
                <a:cubicBezTo>
                  <a:pt x="1937" y="20055"/>
                  <a:pt x="1945" y="20238"/>
                  <a:pt x="1963" y="20302"/>
                </a:cubicBezTo>
                <a:cubicBezTo>
                  <a:pt x="1986" y="20386"/>
                  <a:pt x="1985" y="20415"/>
                  <a:pt x="1956" y="20477"/>
                </a:cubicBezTo>
                <a:cubicBezTo>
                  <a:pt x="1932" y="20530"/>
                  <a:pt x="1923" y="20613"/>
                  <a:pt x="1929" y="20746"/>
                </a:cubicBezTo>
                <a:cubicBezTo>
                  <a:pt x="1934" y="20851"/>
                  <a:pt x="1941" y="20945"/>
                  <a:pt x="1943" y="20957"/>
                </a:cubicBezTo>
                <a:cubicBezTo>
                  <a:pt x="1946" y="20969"/>
                  <a:pt x="1945" y="21023"/>
                  <a:pt x="1943" y="21075"/>
                </a:cubicBezTo>
                <a:cubicBezTo>
                  <a:pt x="1939" y="21179"/>
                  <a:pt x="1974" y="21227"/>
                  <a:pt x="2122" y="21321"/>
                </a:cubicBezTo>
                <a:cubicBezTo>
                  <a:pt x="2307" y="21439"/>
                  <a:pt x="2317" y="21440"/>
                  <a:pt x="2860" y="21521"/>
                </a:cubicBezTo>
                <a:cubicBezTo>
                  <a:pt x="3043" y="21549"/>
                  <a:pt x="3207" y="21579"/>
                  <a:pt x="3225" y="21587"/>
                </a:cubicBezTo>
                <a:cubicBezTo>
                  <a:pt x="3243" y="21595"/>
                  <a:pt x="3516" y="21593"/>
                  <a:pt x="3832" y="21582"/>
                </a:cubicBezTo>
                <a:cubicBezTo>
                  <a:pt x="4402" y="21562"/>
                  <a:pt x="4699" y="21520"/>
                  <a:pt x="5048" y="21417"/>
                </a:cubicBezTo>
                <a:cubicBezTo>
                  <a:pt x="5251" y="21357"/>
                  <a:pt x="5310" y="21346"/>
                  <a:pt x="5711" y="21283"/>
                </a:cubicBezTo>
                <a:cubicBezTo>
                  <a:pt x="5942" y="21247"/>
                  <a:pt x="6326" y="21178"/>
                  <a:pt x="6563" y="21129"/>
                </a:cubicBezTo>
                <a:cubicBezTo>
                  <a:pt x="7643" y="20910"/>
                  <a:pt x="7901" y="20880"/>
                  <a:pt x="8884" y="20869"/>
                </a:cubicBezTo>
                <a:cubicBezTo>
                  <a:pt x="9413" y="20863"/>
                  <a:pt x="9995" y="20855"/>
                  <a:pt x="10177" y="20847"/>
                </a:cubicBezTo>
                <a:cubicBezTo>
                  <a:pt x="10361" y="20840"/>
                  <a:pt x="10662" y="20861"/>
                  <a:pt x="10852" y="20897"/>
                </a:cubicBezTo>
                <a:cubicBezTo>
                  <a:pt x="11159" y="20955"/>
                  <a:pt x="11233" y="20957"/>
                  <a:pt x="11549" y="20897"/>
                </a:cubicBezTo>
                <a:cubicBezTo>
                  <a:pt x="12074" y="20797"/>
                  <a:pt x="12407" y="20645"/>
                  <a:pt x="12436" y="20497"/>
                </a:cubicBezTo>
                <a:cubicBezTo>
                  <a:pt x="12444" y="20457"/>
                  <a:pt x="12495" y="20333"/>
                  <a:pt x="12551" y="20223"/>
                </a:cubicBezTo>
                <a:cubicBezTo>
                  <a:pt x="12956" y="19417"/>
                  <a:pt x="12996" y="19320"/>
                  <a:pt x="12996" y="19124"/>
                </a:cubicBezTo>
                <a:cubicBezTo>
                  <a:pt x="12996" y="19021"/>
                  <a:pt x="12980" y="18834"/>
                  <a:pt x="12961" y="18707"/>
                </a:cubicBezTo>
                <a:cubicBezTo>
                  <a:pt x="12939" y="18565"/>
                  <a:pt x="12931" y="18401"/>
                  <a:pt x="12938" y="18277"/>
                </a:cubicBezTo>
                <a:cubicBezTo>
                  <a:pt x="12945" y="18167"/>
                  <a:pt x="12956" y="17903"/>
                  <a:pt x="12964" y="17688"/>
                </a:cubicBezTo>
                <a:cubicBezTo>
                  <a:pt x="12971" y="17474"/>
                  <a:pt x="12981" y="17269"/>
                  <a:pt x="12986" y="17233"/>
                </a:cubicBezTo>
                <a:cubicBezTo>
                  <a:pt x="12994" y="17178"/>
                  <a:pt x="13055" y="16347"/>
                  <a:pt x="13098" y="15737"/>
                </a:cubicBezTo>
                <a:cubicBezTo>
                  <a:pt x="13120" y="15418"/>
                  <a:pt x="13140" y="15282"/>
                  <a:pt x="13161" y="15280"/>
                </a:cubicBezTo>
                <a:cubicBezTo>
                  <a:pt x="13172" y="15279"/>
                  <a:pt x="13247" y="15595"/>
                  <a:pt x="13327" y="15984"/>
                </a:cubicBezTo>
                <a:cubicBezTo>
                  <a:pt x="13533" y="16979"/>
                  <a:pt x="13702" y="17562"/>
                  <a:pt x="13970" y="18206"/>
                </a:cubicBezTo>
                <a:cubicBezTo>
                  <a:pt x="14136" y="18603"/>
                  <a:pt x="14404" y="19105"/>
                  <a:pt x="14606" y="19398"/>
                </a:cubicBezTo>
                <a:cubicBezTo>
                  <a:pt x="14767" y="19629"/>
                  <a:pt x="14768" y="19635"/>
                  <a:pt x="14723" y="19707"/>
                </a:cubicBezTo>
                <a:cubicBezTo>
                  <a:pt x="14697" y="19748"/>
                  <a:pt x="14676" y="19800"/>
                  <a:pt x="14676" y="19823"/>
                </a:cubicBezTo>
                <a:cubicBezTo>
                  <a:pt x="14676" y="19887"/>
                  <a:pt x="14597" y="20009"/>
                  <a:pt x="14579" y="19973"/>
                </a:cubicBezTo>
                <a:cubicBezTo>
                  <a:pt x="14564" y="19945"/>
                  <a:pt x="14512" y="20070"/>
                  <a:pt x="14524" y="20102"/>
                </a:cubicBezTo>
                <a:cubicBezTo>
                  <a:pt x="14527" y="20108"/>
                  <a:pt x="14517" y="20157"/>
                  <a:pt x="14503" y="20209"/>
                </a:cubicBezTo>
                <a:cubicBezTo>
                  <a:pt x="14489" y="20261"/>
                  <a:pt x="14482" y="20332"/>
                  <a:pt x="14489" y="20368"/>
                </a:cubicBezTo>
                <a:cubicBezTo>
                  <a:pt x="14527" y="20560"/>
                  <a:pt x="15211" y="20885"/>
                  <a:pt x="15770" y="20976"/>
                </a:cubicBezTo>
                <a:cubicBezTo>
                  <a:pt x="16068" y="21025"/>
                  <a:pt x="16312" y="21055"/>
                  <a:pt x="16511" y="21069"/>
                </a:cubicBezTo>
                <a:cubicBezTo>
                  <a:pt x="16626" y="21077"/>
                  <a:pt x="16805" y="21095"/>
                  <a:pt x="16908" y="21108"/>
                </a:cubicBezTo>
                <a:cubicBezTo>
                  <a:pt x="17011" y="21121"/>
                  <a:pt x="17230" y="21142"/>
                  <a:pt x="17394" y="21154"/>
                </a:cubicBezTo>
                <a:cubicBezTo>
                  <a:pt x="17559" y="21166"/>
                  <a:pt x="17699" y="21175"/>
                  <a:pt x="17705" y="21176"/>
                </a:cubicBezTo>
                <a:cubicBezTo>
                  <a:pt x="18275" y="21243"/>
                  <a:pt x="18839" y="21135"/>
                  <a:pt x="19304" y="20866"/>
                </a:cubicBezTo>
                <a:cubicBezTo>
                  <a:pt x="19388" y="20818"/>
                  <a:pt x="19474" y="20771"/>
                  <a:pt x="19493" y="20762"/>
                </a:cubicBezTo>
                <a:cubicBezTo>
                  <a:pt x="19615" y="20706"/>
                  <a:pt x="19858" y="20491"/>
                  <a:pt x="19981" y="20332"/>
                </a:cubicBezTo>
                <a:cubicBezTo>
                  <a:pt x="20141" y="20126"/>
                  <a:pt x="20168" y="20073"/>
                  <a:pt x="20187" y="19924"/>
                </a:cubicBezTo>
                <a:cubicBezTo>
                  <a:pt x="20203" y="19793"/>
                  <a:pt x="20085" y="19542"/>
                  <a:pt x="19996" y="19521"/>
                </a:cubicBezTo>
                <a:cubicBezTo>
                  <a:pt x="19963" y="19513"/>
                  <a:pt x="19939" y="19487"/>
                  <a:pt x="19942" y="19464"/>
                </a:cubicBezTo>
                <a:cubicBezTo>
                  <a:pt x="19945" y="19440"/>
                  <a:pt x="20053" y="19239"/>
                  <a:pt x="20181" y="19014"/>
                </a:cubicBezTo>
                <a:cubicBezTo>
                  <a:pt x="20585" y="18302"/>
                  <a:pt x="20806" y="17757"/>
                  <a:pt x="21028" y="16926"/>
                </a:cubicBezTo>
                <a:cubicBezTo>
                  <a:pt x="21168" y="16406"/>
                  <a:pt x="21325" y="15633"/>
                  <a:pt x="21395" y="15132"/>
                </a:cubicBezTo>
                <a:cubicBezTo>
                  <a:pt x="21526" y="14180"/>
                  <a:pt x="21552" y="13355"/>
                  <a:pt x="21487" y="12186"/>
                </a:cubicBezTo>
                <a:cubicBezTo>
                  <a:pt x="21460" y="11697"/>
                  <a:pt x="21333" y="10665"/>
                  <a:pt x="21286" y="10540"/>
                </a:cubicBezTo>
                <a:cubicBezTo>
                  <a:pt x="21277" y="10516"/>
                  <a:pt x="21251" y="10390"/>
                  <a:pt x="21230" y="10260"/>
                </a:cubicBezTo>
                <a:cubicBezTo>
                  <a:pt x="21170" y="9901"/>
                  <a:pt x="21093" y="9637"/>
                  <a:pt x="20782" y="8731"/>
                </a:cubicBezTo>
                <a:cubicBezTo>
                  <a:pt x="20696" y="8479"/>
                  <a:pt x="20416" y="7918"/>
                  <a:pt x="20247" y="7660"/>
                </a:cubicBezTo>
                <a:cubicBezTo>
                  <a:pt x="20180" y="7558"/>
                  <a:pt x="20112" y="7437"/>
                  <a:pt x="20096" y="7392"/>
                </a:cubicBezTo>
                <a:cubicBezTo>
                  <a:pt x="20069" y="7317"/>
                  <a:pt x="20073" y="7306"/>
                  <a:pt x="20132" y="7266"/>
                </a:cubicBezTo>
                <a:cubicBezTo>
                  <a:pt x="20200" y="7219"/>
                  <a:pt x="20364" y="6833"/>
                  <a:pt x="20405" y="6624"/>
                </a:cubicBezTo>
                <a:cubicBezTo>
                  <a:pt x="20417" y="6563"/>
                  <a:pt x="20439" y="6482"/>
                  <a:pt x="20454" y="6446"/>
                </a:cubicBezTo>
                <a:cubicBezTo>
                  <a:pt x="20469" y="6411"/>
                  <a:pt x="20514" y="6216"/>
                  <a:pt x="20554" y="6013"/>
                </a:cubicBezTo>
                <a:cubicBezTo>
                  <a:pt x="20594" y="5811"/>
                  <a:pt x="20641" y="5592"/>
                  <a:pt x="20658" y="5528"/>
                </a:cubicBezTo>
                <a:cubicBezTo>
                  <a:pt x="20675" y="5465"/>
                  <a:pt x="20689" y="5383"/>
                  <a:pt x="20689" y="5345"/>
                </a:cubicBezTo>
                <a:cubicBezTo>
                  <a:pt x="20689" y="5307"/>
                  <a:pt x="20697" y="5241"/>
                  <a:pt x="20707" y="5200"/>
                </a:cubicBezTo>
                <a:cubicBezTo>
                  <a:pt x="20828" y="4702"/>
                  <a:pt x="20886" y="4495"/>
                  <a:pt x="20937" y="4375"/>
                </a:cubicBezTo>
                <a:cubicBezTo>
                  <a:pt x="20971" y="4297"/>
                  <a:pt x="20999" y="4215"/>
                  <a:pt x="20999" y="4191"/>
                </a:cubicBezTo>
                <a:cubicBezTo>
                  <a:pt x="20999" y="4168"/>
                  <a:pt x="21052" y="3986"/>
                  <a:pt x="21118" y="3786"/>
                </a:cubicBezTo>
                <a:cubicBezTo>
                  <a:pt x="21305" y="3218"/>
                  <a:pt x="21368" y="2979"/>
                  <a:pt x="21442" y="2542"/>
                </a:cubicBezTo>
                <a:cubicBezTo>
                  <a:pt x="21509" y="2151"/>
                  <a:pt x="21511" y="2108"/>
                  <a:pt x="21514" y="1356"/>
                </a:cubicBezTo>
                <a:cubicBezTo>
                  <a:pt x="21516" y="361"/>
                  <a:pt x="21511" y="312"/>
                  <a:pt x="21374" y="128"/>
                </a:cubicBezTo>
                <a:cubicBezTo>
                  <a:pt x="21324" y="61"/>
                  <a:pt x="21293" y="26"/>
                  <a:pt x="21263" y="10"/>
                </a:cubicBezTo>
                <a:close/>
                <a:moveTo>
                  <a:pt x="20774" y="906"/>
                </a:moveTo>
                <a:cubicBezTo>
                  <a:pt x="20773" y="900"/>
                  <a:pt x="20764" y="912"/>
                  <a:pt x="20747" y="939"/>
                </a:cubicBezTo>
                <a:cubicBezTo>
                  <a:pt x="20727" y="972"/>
                  <a:pt x="20711" y="1028"/>
                  <a:pt x="20711" y="1065"/>
                </a:cubicBezTo>
                <a:cubicBezTo>
                  <a:pt x="20711" y="1144"/>
                  <a:pt x="20717" y="1134"/>
                  <a:pt x="20756" y="988"/>
                </a:cubicBezTo>
                <a:cubicBezTo>
                  <a:pt x="20769" y="939"/>
                  <a:pt x="20775" y="913"/>
                  <a:pt x="20774" y="906"/>
                </a:cubicBezTo>
                <a:close/>
                <a:moveTo>
                  <a:pt x="19865" y="2221"/>
                </a:moveTo>
                <a:cubicBezTo>
                  <a:pt x="19863" y="2216"/>
                  <a:pt x="19849" y="2222"/>
                  <a:pt x="19820" y="2232"/>
                </a:cubicBezTo>
                <a:cubicBezTo>
                  <a:pt x="19787" y="2245"/>
                  <a:pt x="19760" y="2272"/>
                  <a:pt x="19760" y="2293"/>
                </a:cubicBezTo>
                <a:cubicBezTo>
                  <a:pt x="19760" y="2348"/>
                  <a:pt x="19790" y="2340"/>
                  <a:pt x="19838" y="2271"/>
                </a:cubicBezTo>
                <a:cubicBezTo>
                  <a:pt x="19858" y="2242"/>
                  <a:pt x="19867" y="2226"/>
                  <a:pt x="19865" y="2221"/>
                </a:cubicBezTo>
                <a:close/>
                <a:moveTo>
                  <a:pt x="18589" y="3808"/>
                </a:moveTo>
                <a:cubicBezTo>
                  <a:pt x="18570" y="3806"/>
                  <a:pt x="18541" y="3823"/>
                  <a:pt x="18523" y="3846"/>
                </a:cubicBezTo>
                <a:cubicBezTo>
                  <a:pt x="18482" y="3897"/>
                  <a:pt x="18517" y="3897"/>
                  <a:pt x="18577" y="3846"/>
                </a:cubicBezTo>
                <a:cubicBezTo>
                  <a:pt x="18606" y="3822"/>
                  <a:pt x="18610" y="3809"/>
                  <a:pt x="18589" y="38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5" name="Shape 165"/>
          <p:cNvSpPr/>
          <p:nvPr/>
        </p:nvSpPr>
        <p:spPr>
          <a:xfrm>
            <a:off x="3411279" y="638894"/>
            <a:ext cx="712374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Growth in </a:t>
            </a:r>
            <a:r>
              <a:rPr lang="en-AU" dirty="0"/>
              <a:t>l</a:t>
            </a:r>
            <a:r>
              <a:rPr dirty="0" err="1"/>
              <a:t>eisure</a:t>
            </a:r>
            <a:r>
              <a:rPr dirty="0"/>
              <a:t> </a:t>
            </a:r>
            <a:r>
              <a:rPr lang="en-AU" dirty="0"/>
              <a:t>a</a:t>
            </a:r>
            <a:r>
              <a:rPr dirty="0" err="1"/>
              <a:t>ctivities</a:t>
            </a:r>
            <a:r>
              <a:rPr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411479" indent="-411479"/>
            <a:r>
              <a:rPr b="1" dirty="0">
                <a:solidFill>
                  <a:srgbClr val="FF2D7F"/>
                </a:solidFill>
              </a:rPr>
              <a:t>Reduced cost of equipment.</a:t>
            </a:r>
            <a:br>
              <a:rPr b="1" dirty="0">
                <a:solidFill>
                  <a:srgbClr val="0080FF"/>
                </a:solidFill>
              </a:rPr>
            </a:br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995679" lvl="1" indent="-411479"/>
            <a:endParaRPr lang="en-US" b="1" dirty="0">
              <a:solidFill>
                <a:srgbClr val="0080FF"/>
              </a:solidFill>
            </a:endParaRPr>
          </a:p>
          <a:p>
            <a:pPr marL="995679" lvl="1" indent="-411479"/>
            <a:endParaRPr b="1" dirty="0">
              <a:solidFill>
                <a:srgbClr val="0080FF"/>
              </a:solidFill>
            </a:endParaRPr>
          </a:p>
          <a:p>
            <a:pPr marL="411479" indent="-411479"/>
            <a:r>
              <a:rPr b="1" dirty="0">
                <a:solidFill>
                  <a:srgbClr val="FF2D7F"/>
                </a:solidFill>
              </a:rPr>
              <a:t>Improvements in travel methods.</a:t>
            </a:r>
            <a:br>
              <a:rPr b="1" dirty="0">
                <a:solidFill>
                  <a:srgbClr val="0080FF"/>
                </a:solidFill>
              </a:rPr>
            </a:br>
            <a:br>
              <a:rPr b="1" dirty="0">
                <a:solidFill>
                  <a:srgbClr val="0080FF"/>
                </a:solidFill>
              </a:rPr>
            </a:br>
            <a:br>
              <a:rPr b="1" dirty="0">
                <a:solidFill>
                  <a:srgbClr val="0080FF"/>
                </a:solidFill>
              </a:rPr>
            </a:br>
            <a:br>
              <a:rPr b="1" dirty="0">
                <a:solidFill>
                  <a:srgbClr val="0080FF"/>
                </a:solidFill>
              </a:rPr>
            </a:br>
            <a:br>
              <a:rPr b="1" dirty="0">
                <a:solidFill>
                  <a:srgbClr val="0080FF"/>
                </a:solidFill>
              </a:rPr>
            </a:br>
            <a:endParaRPr b="1" dirty="0">
              <a:solidFill>
                <a:srgbClr val="0080FF"/>
              </a:solidFill>
            </a:endParaRPr>
          </a:p>
          <a:p>
            <a:pPr marL="411479" indent="-411479"/>
            <a:r>
              <a:rPr b="1" dirty="0">
                <a:solidFill>
                  <a:srgbClr val="FF2D7F"/>
                </a:solidFill>
              </a:rPr>
              <a:t>Wider media coverage.</a:t>
            </a:r>
            <a:br>
              <a:rPr dirty="0"/>
            </a:br>
            <a:endParaRPr dirty="0"/>
          </a:p>
        </p:txBody>
      </p:sp>
      <p:sp>
        <p:nvSpPr>
          <p:cNvPr id="168" name="Shape 168"/>
          <p:cNvSpPr/>
          <p:nvPr/>
        </p:nvSpPr>
        <p:spPr>
          <a:xfrm>
            <a:off x="3391402" y="659093"/>
            <a:ext cx="712374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Growth in </a:t>
            </a:r>
            <a:r>
              <a:rPr lang="en-AU" dirty="0"/>
              <a:t>l</a:t>
            </a:r>
            <a:r>
              <a:rPr dirty="0" err="1"/>
              <a:t>eisure</a:t>
            </a:r>
            <a:r>
              <a:rPr dirty="0"/>
              <a:t> </a:t>
            </a:r>
            <a:r>
              <a:rPr lang="en-AU" dirty="0"/>
              <a:t>a</a:t>
            </a:r>
            <a:r>
              <a:rPr dirty="0" err="1"/>
              <a:t>ctivities</a:t>
            </a:r>
            <a:r>
              <a:rPr dirty="0"/>
              <a:t> </a:t>
            </a:r>
          </a:p>
        </p:txBody>
      </p:sp>
      <p:pic>
        <p:nvPicPr>
          <p:cNvPr id="169" name="American football - equip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811" y="3456924"/>
            <a:ext cx="4122452" cy="6183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kite surf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797" y="3485980"/>
            <a:ext cx="3613599" cy="2400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Fil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610" y="6648994"/>
            <a:ext cx="2667001" cy="266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1018</Words>
  <Application>Microsoft Office PowerPoint</Application>
  <PresentationFormat>Custom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13</cp:revision>
  <dcterms:modified xsi:type="dcterms:W3CDTF">2026-09-09T10:47:24Z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2025-11-23T01:52:07Z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fdb0a41d-a5f3-4b31-80b3-18bc4772e02c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