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1"/>
    <p:sldMasterId id="2147483649" r:id="rId2"/>
    <p:sldMasterId id="2147483650" r:id="rId3"/>
    <p:sldMasterId id="2147483651" r:id="rId4"/>
  </p:sldMasterIdLst>
  <p:notesMasterIdLst>
    <p:notesMasterId r:id="rId11"/>
  </p:notesMasterIdLst>
  <p:handoutMasterIdLst>
    <p:handoutMasterId r:id="rId12"/>
  </p:handoutMasterIdLst>
  <p:sldIdLst>
    <p:sldId id="256" r:id="rId5"/>
    <p:sldId id="257" r:id="rId6"/>
    <p:sldId id="258" r:id="rId7"/>
    <p:sldId id="262" r:id="rId8"/>
    <p:sldId id="261" r:id="rId9"/>
    <p:sldId id="260" r:id="rId10"/>
  </p:sldIdLst>
  <p:sldSz cx="13004800" cy="9753600"/>
  <p:notesSz cx="6858000" cy="9144000"/>
  <p:defaultTextStyle>
    <a:defPPr>
      <a:defRPr lang="x-none"/>
    </a:defPPr>
    <a:lvl1pPr algn="l" defTabSz="457200" rtl="0" fontAlgn="base" hangingPunct="0">
      <a:spcBef>
        <a:spcPct val="0"/>
      </a:spcBef>
      <a:spcAft>
        <a:spcPct val="0"/>
      </a:spcAft>
      <a:defRPr sz="1200" kern="1200">
        <a:solidFill>
          <a:srgbClr val="000000"/>
        </a:solidFill>
        <a:latin typeface="Helvetica" charset="0"/>
        <a:ea typeface="Helvetica" charset="0"/>
        <a:cs typeface="Helvetica" charset="0"/>
        <a:sym typeface="Helvetica" charset="0"/>
      </a:defRPr>
    </a:lvl1pPr>
    <a:lvl2pPr indent="228600" algn="l" defTabSz="457200" rtl="0" fontAlgn="base" hangingPunct="0">
      <a:spcBef>
        <a:spcPct val="0"/>
      </a:spcBef>
      <a:spcAft>
        <a:spcPct val="0"/>
      </a:spcAft>
      <a:defRPr sz="1200" kern="1200">
        <a:solidFill>
          <a:srgbClr val="000000"/>
        </a:solidFill>
        <a:latin typeface="Helvetica" charset="0"/>
        <a:ea typeface="Helvetica" charset="0"/>
        <a:cs typeface="Helvetica" charset="0"/>
        <a:sym typeface="Helvetica" charset="0"/>
      </a:defRPr>
    </a:lvl2pPr>
    <a:lvl3pPr indent="457200" algn="l" defTabSz="457200" rtl="0" fontAlgn="base" hangingPunct="0">
      <a:spcBef>
        <a:spcPct val="0"/>
      </a:spcBef>
      <a:spcAft>
        <a:spcPct val="0"/>
      </a:spcAft>
      <a:defRPr sz="1200" kern="1200">
        <a:solidFill>
          <a:srgbClr val="000000"/>
        </a:solidFill>
        <a:latin typeface="Helvetica" charset="0"/>
        <a:ea typeface="Helvetica" charset="0"/>
        <a:cs typeface="Helvetica" charset="0"/>
        <a:sym typeface="Helvetica" charset="0"/>
      </a:defRPr>
    </a:lvl3pPr>
    <a:lvl4pPr indent="685800" algn="l" defTabSz="457200" rtl="0" fontAlgn="base" hangingPunct="0">
      <a:spcBef>
        <a:spcPct val="0"/>
      </a:spcBef>
      <a:spcAft>
        <a:spcPct val="0"/>
      </a:spcAft>
      <a:defRPr sz="1200" kern="1200">
        <a:solidFill>
          <a:srgbClr val="000000"/>
        </a:solidFill>
        <a:latin typeface="Helvetica" charset="0"/>
        <a:ea typeface="Helvetica" charset="0"/>
        <a:cs typeface="Helvetica" charset="0"/>
        <a:sym typeface="Helvetica" charset="0"/>
      </a:defRPr>
    </a:lvl4pPr>
    <a:lvl5pPr indent="914400" algn="l" defTabSz="457200" rtl="0" fontAlgn="base" hangingPunct="0">
      <a:spcBef>
        <a:spcPct val="0"/>
      </a:spcBef>
      <a:spcAft>
        <a:spcPct val="0"/>
      </a:spcAft>
      <a:defRPr sz="1200" kern="1200">
        <a:solidFill>
          <a:srgbClr val="000000"/>
        </a:solidFill>
        <a:latin typeface="Helvetica" charset="0"/>
        <a:ea typeface="Helvetica" charset="0"/>
        <a:cs typeface="Helvetica" charset="0"/>
        <a:sym typeface="Helvetica" charset="0"/>
      </a:defRPr>
    </a:lvl5pPr>
    <a:lvl6pPr marL="2286000" algn="l" defTabSz="914400" rtl="0" eaLnBrk="1" latinLnBrk="0" hangingPunct="1">
      <a:defRPr sz="1200" kern="1200">
        <a:solidFill>
          <a:srgbClr val="000000"/>
        </a:solidFill>
        <a:latin typeface="Helvetica" charset="0"/>
        <a:ea typeface="Helvetica" charset="0"/>
        <a:cs typeface="Helvetica" charset="0"/>
        <a:sym typeface="Helvetica" charset="0"/>
      </a:defRPr>
    </a:lvl6pPr>
    <a:lvl7pPr marL="2743200" algn="l" defTabSz="914400" rtl="0" eaLnBrk="1" latinLnBrk="0" hangingPunct="1">
      <a:defRPr sz="1200" kern="1200">
        <a:solidFill>
          <a:srgbClr val="000000"/>
        </a:solidFill>
        <a:latin typeface="Helvetica" charset="0"/>
        <a:ea typeface="Helvetica" charset="0"/>
        <a:cs typeface="Helvetica" charset="0"/>
        <a:sym typeface="Helvetica" charset="0"/>
      </a:defRPr>
    </a:lvl7pPr>
    <a:lvl8pPr marL="3200400" algn="l" defTabSz="914400" rtl="0" eaLnBrk="1" latinLnBrk="0" hangingPunct="1">
      <a:defRPr sz="1200" kern="1200">
        <a:solidFill>
          <a:srgbClr val="000000"/>
        </a:solidFill>
        <a:latin typeface="Helvetica" charset="0"/>
        <a:ea typeface="Helvetica" charset="0"/>
        <a:cs typeface="Helvetica" charset="0"/>
        <a:sym typeface="Helvetica" charset="0"/>
      </a:defRPr>
    </a:lvl8pPr>
    <a:lvl9pPr marL="3657600" algn="l" defTabSz="914400" rtl="0" eaLnBrk="1" latinLnBrk="0" hangingPunct="1">
      <a:defRPr sz="1200" kern="1200">
        <a:solidFill>
          <a:srgbClr val="000000"/>
        </a:solidFill>
        <a:latin typeface="Helvetica" charset="0"/>
        <a:ea typeface="Helvetica" charset="0"/>
        <a:cs typeface="Helvetica" charset="0"/>
        <a:sym typeface="Helvetica"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D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3897D0-FA75-4D9A-91B8-C7F79235B559}" v="4" dt="2026-01-11T23:30:45.8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61"/>
  </p:normalViewPr>
  <p:slideViewPr>
    <p:cSldViewPr>
      <p:cViewPr>
        <p:scale>
          <a:sx n="75" d="100"/>
          <a:sy n="75" d="100"/>
        </p:scale>
        <p:origin x="3342" y="1068"/>
      </p:cViewPr>
      <p:guideLst>
        <p:guide orient="horz" pos="3072"/>
        <p:guide pos="409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ine Wild" userId="d2fad3d3-e8f2-49cc-9b88-830c9ac61e23" providerId="ADAL" clId="{3B460DC7-2872-491F-9CBB-A37DB3280153}"/>
    <pc:docChg chg="modSld">
      <pc:chgData name="Nadine Wild" userId="d2fad3d3-e8f2-49cc-9b88-830c9ac61e23" providerId="ADAL" clId="{3B460DC7-2872-491F-9CBB-A37DB3280153}" dt="2026-01-11T23:30:45.817" v="3" actId="14100"/>
      <pc:docMkLst>
        <pc:docMk/>
      </pc:docMkLst>
      <pc:sldChg chg="modSp">
        <pc:chgData name="Nadine Wild" userId="d2fad3d3-e8f2-49cc-9b88-830c9ac61e23" providerId="ADAL" clId="{3B460DC7-2872-491F-9CBB-A37DB3280153}" dt="2026-01-11T23:30:45.817" v="3" actId="14100"/>
        <pc:sldMkLst>
          <pc:docMk/>
          <pc:sldMk cId="0" sldId="257"/>
        </pc:sldMkLst>
        <pc:spChg chg="mod">
          <ac:chgData name="Nadine Wild" userId="d2fad3d3-e8f2-49cc-9b88-830c9ac61e23" providerId="ADAL" clId="{3B460DC7-2872-491F-9CBB-A37DB3280153}" dt="2026-01-11T23:30:45.817" v="3" actId="14100"/>
          <ac:spMkLst>
            <pc:docMk/>
            <pc:sldMk cId="0" sldId="257"/>
            <ac:spMk id="4" creationId="{25BEBFE6-0BFD-A264-EBB1-55270315FCAC}"/>
          </ac:spMkLst>
        </pc:spChg>
        <pc:grpChg chg="mod">
          <ac:chgData name="Nadine Wild" userId="d2fad3d3-e8f2-49cc-9b88-830c9ac61e23" providerId="ADAL" clId="{3B460DC7-2872-491F-9CBB-A37DB3280153}" dt="2026-01-11T23:30:45.817" v="3" actId="14100"/>
          <ac:grpSpMkLst>
            <pc:docMk/>
            <pc:sldMk cId="0" sldId="257"/>
            <ac:grpSpMk id="3" creationId="{4309F96F-1B13-AE56-8E4E-8EBAAC75909C}"/>
          </ac:grpSpMkLst>
        </pc:grpChg>
        <pc:picChg chg="mod">
          <ac:chgData name="Nadine Wild" userId="d2fad3d3-e8f2-49cc-9b88-830c9ac61e23" providerId="ADAL" clId="{3B460DC7-2872-491F-9CBB-A37DB3280153}" dt="2026-01-11T23:30:45.817" v="3" actId="14100"/>
          <ac:picMkLst>
            <pc:docMk/>
            <pc:sldMk cId="0" sldId="257"/>
            <ac:picMk id="5" creationId="{20B5CDB2-CE1E-1833-CF1C-DB70595472D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02A919-85AD-7B43-BF16-E19B29B89841}" type="datetimeFigureOut">
              <a:rPr lang="en-US" smtClean="0"/>
              <a:t>1/12/2026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91729E-96DF-8447-887A-D23103F0A47C}" type="slidenum">
              <a:rPr lang="en-US" smtClean="0"/>
              <a:t>‹#›</a:t>
            </a:fld>
            <a:endParaRPr lang="en-US"/>
          </a:p>
        </p:txBody>
      </p:sp>
    </p:spTree>
    <p:extLst>
      <p:ext uri="{BB962C8B-B14F-4D97-AF65-F5344CB8AC3E}">
        <p14:creationId xmlns:p14="http://schemas.microsoft.com/office/powerpoint/2010/main" val="781031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1" name="Rectangle 1"/>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sp>
      <p:sp>
        <p:nvSpPr>
          <p:cNvPr id="5122" name="Rectangle 2"/>
          <p:cNvSpPr>
            <a:spLocks noGrp="1"/>
          </p:cNvSpPr>
          <p:nvPr>
            <p:ph type="body" sz="quarter" idx="1"/>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x-none" altLang="x-none">
                <a:sym typeface="Lucida Grande" charset="0"/>
              </a:rPr>
              <a:t>Click to edit Master text styles</a:t>
            </a:r>
          </a:p>
          <a:p>
            <a:pPr lvl="1"/>
            <a:r>
              <a:rPr lang="x-none" altLang="x-none">
                <a:sym typeface="Lucida Grande" charset="0"/>
              </a:rPr>
              <a:t>Second level</a:t>
            </a:r>
          </a:p>
          <a:p>
            <a:pPr lvl="2"/>
            <a:r>
              <a:rPr lang="x-none" altLang="x-none">
                <a:sym typeface="Lucida Grande" charset="0"/>
              </a:rPr>
              <a:t>Third level</a:t>
            </a:r>
          </a:p>
          <a:p>
            <a:pPr lvl="3"/>
            <a:r>
              <a:rPr lang="x-none" altLang="x-none">
                <a:sym typeface="Lucida Grande" charset="0"/>
              </a:rPr>
              <a:t>Fourth level</a:t>
            </a:r>
          </a:p>
          <a:p>
            <a:pPr lvl="4"/>
            <a:r>
              <a:rPr lang="x-none" altLang="x-none">
                <a:sym typeface="Lucida Grande" charset="0"/>
              </a:rPr>
              <a:t>Fifth level</a:t>
            </a:r>
          </a:p>
        </p:txBody>
      </p:sp>
    </p:spTree>
  </p:cSld>
  <p:clrMap bg1="lt1" tx1="dk1" bg2="lt2" tx2="dk2" accent1="accent1" accent2="accent2" accent3="accent3" accent4="accent4" accent5="accent5" accent6="accent6" hlink="hlink" folHlink="folHlink"/>
  <p:notesStyle>
    <a:lvl1pPr algn="l" defTabSz="584200" rtl="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1pPr>
    <a:lvl2pPr indent="228600" algn="l" defTabSz="584200" rtl="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2pPr>
    <a:lvl3pPr indent="457200" algn="l" defTabSz="584200" rtl="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3pPr>
    <a:lvl4pPr indent="685800" algn="l" defTabSz="584200" rtl="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4pPr>
    <a:lvl5pPr indent="914400" algn="l" defTabSz="584200" rtl="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597025"/>
            <a:ext cx="9753600" cy="3395663"/>
          </a:xfrm>
        </p:spPr>
        <p:txBody>
          <a:bodyPr/>
          <a:lstStyle>
            <a:lvl1pPr algn="ctr">
              <a:defRPr sz="6000"/>
            </a:lvl1pPr>
          </a:lstStyle>
          <a:p>
            <a:r>
              <a:rPr lang="en-US"/>
              <a:t>Click to edit Master title style</a:t>
            </a:r>
          </a:p>
        </p:txBody>
      </p:sp>
      <p:sp>
        <p:nvSpPr>
          <p:cNvPr id="3" name="Subtitle 2"/>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96CDFEB5-9945-4048-8DD8-54AD9E29CA93}" type="slidenum">
              <a:rPr lang="x-none" altLang="x-none"/>
              <a:pPr/>
              <a:t>‹#›</a:t>
            </a:fld>
            <a:endParaRPr lang="x-none" altLang="x-none"/>
          </a:p>
        </p:txBody>
      </p:sp>
    </p:spTree>
    <p:extLst>
      <p:ext uri="{BB962C8B-B14F-4D97-AF65-F5344CB8AC3E}">
        <p14:creationId xmlns:p14="http://schemas.microsoft.com/office/powerpoint/2010/main" val="1142836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84AA3CB8-333F-764F-867F-18CE989FC1E2}" type="slidenum">
              <a:rPr lang="x-none" altLang="x-none"/>
              <a:pPr/>
              <a:t>‹#›</a:t>
            </a:fld>
            <a:endParaRPr lang="x-none" altLang="x-none"/>
          </a:p>
        </p:txBody>
      </p:sp>
    </p:spTree>
    <p:extLst>
      <p:ext uri="{BB962C8B-B14F-4D97-AF65-F5344CB8AC3E}">
        <p14:creationId xmlns:p14="http://schemas.microsoft.com/office/powerpoint/2010/main" val="566358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413" y="2432050"/>
            <a:ext cx="11217275" cy="4056063"/>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E1DB0AEB-3454-EC4C-83FE-7FB5CB66602D}" type="slidenum">
              <a:rPr lang="x-none" altLang="x-none"/>
              <a:pPr/>
              <a:t>‹#›</a:t>
            </a:fld>
            <a:endParaRPr lang="x-none" altLang="x-none"/>
          </a:p>
        </p:txBody>
      </p:sp>
    </p:spTree>
    <p:extLst>
      <p:ext uri="{BB962C8B-B14F-4D97-AF65-F5344CB8AC3E}">
        <p14:creationId xmlns:p14="http://schemas.microsoft.com/office/powerpoint/2010/main" val="1145920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5029200"/>
            <a:ext cx="5156200" cy="113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029200"/>
            <a:ext cx="5156200" cy="113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69A13D5A-E1BB-A54C-96C0-2D6063A792F5}" type="slidenum">
              <a:rPr lang="x-none" altLang="x-none"/>
              <a:pPr/>
              <a:t>‹#›</a:t>
            </a:fld>
            <a:endParaRPr lang="x-none" altLang="x-none"/>
          </a:p>
        </p:txBody>
      </p:sp>
    </p:spTree>
    <p:extLst>
      <p:ext uri="{BB962C8B-B14F-4D97-AF65-F5344CB8AC3E}">
        <p14:creationId xmlns:p14="http://schemas.microsoft.com/office/powerpoint/2010/main" val="853354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350" y="519113"/>
            <a:ext cx="11217275" cy="1885950"/>
          </a:xfrm>
        </p:spPr>
        <p:txBody>
          <a:bodyPr/>
          <a:lstStyle/>
          <a:p>
            <a:r>
              <a:rPr lang="en-US"/>
              <a:t>Click to edit Master title style</a:t>
            </a:r>
          </a:p>
        </p:txBody>
      </p:sp>
      <p:sp>
        <p:nvSpPr>
          <p:cNvPr id="3" name="Text Placeholder 2"/>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2090BCE9-4284-384F-8746-4853F42B9B10}" type="slidenum">
              <a:rPr lang="x-none" altLang="x-none"/>
              <a:pPr/>
              <a:t>‹#›</a:t>
            </a:fld>
            <a:endParaRPr lang="x-none" altLang="x-none"/>
          </a:p>
        </p:txBody>
      </p:sp>
    </p:spTree>
    <p:extLst>
      <p:ext uri="{BB962C8B-B14F-4D97-AF65-F5344CB8AC3E}">
        <p14:creationId xmlns:p14="http://schemas.microsoft.com/office/powerpoint/2010/main" val="1430950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69A021AE-E78D-0646-BE2B-303DDDD0AC38}" type="slidenum">
              <a:rPr lang="x-none" altLang="x-none"/>
              <a:pPr/>
              <a:t>‹#›</a:t>
            </a:fld>
            <a:endParaRPr lang="x-none" altLang="x-none"/>
          </a:p>
        </p:txBody>
      </p:sp>
    </p:spTree>
    <p:extLst>
      <p:ext uri="{BB962C8B-B14F-4D97-AF65-F5344CB8AC3E}">
        <p14:creationId xmlns:p14="http://schemas.microsoft.com/office/powerpoint/2010/main" val="318396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23727420-8518-0B4A-A3F9-3AECF9264730}" type="slidenum">
              <a:rPr lang="x-none" altLang="x-none"/>
              <a:pPr/>
              <a:t>‹#›</a:t>
            </a:fld>
            <a:endParaRPr lang="x-none" altLang="x-none"/>
          </a:p>
        </p:txBody>
      </p:sp>
    </p:spTree>
    <p:extLst>
      <p:ext uri="{BB962C8B-B14F-4D97-AF65-F5344CB8AC3E}">
        <p14:creationId xmlns:p14="http://schemas.microsoft.com/office/powerpoint/2010/main" val="191113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4D3E75A2-3EBC-E24F-B1B6-B35D9A333EB3}" type="slidenum">
              <a:rPr lang="x-none" altLang="x-none"/>
              <a:pPr/>
              <a:t>‹#›</a:t>
            </a:fld>
            <a:endParaRPr lang="x-none" altLang="x-none"/>
          </a:p>
        </p:txBody>
      </p:sp>
    </p:spTree>
    <p:extLst>
      <p:ext uri="{BB962C8B-B14F-4D97-AF65-F5344CB8AC3E}">
        <p14:creationId xmlns:p14="http://schemas.microsoft.com/office/powerpoint/2010/main" val="537087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6D826C2D-3EF3-C341-9101-6A15DB91B8CD}" type="slidenum">
              <a:rPr lang="x-none" altLang="x-none"/>
              <a:pPr/>
              <a:t>‹#›</a:t>
            </a:fld>
            <a:endParaRPr lang="x-none" altLang="x-none"/>
          </a:p>
        </p:txBody>
      </p:sp>
    </p:spTree>
    <p:extLst>
      <p:ext uri="{BB962C8B-B14F-4D97-AF65-F5344CB8AC3E}">
        <p14:creationId xmlns:p14="http://schemas.microsoft.com/office/powerpoint/2010/main" val="952617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76D06230-386B-A249-9316-5DEC6A91D42F}" type="slidenum">
              <a:rPr lang="x-none" altLang="x-none"/>
              <a:pPr/>
              <a:t>‹#›</a:t>
            </a:fld>
            <a:endParaRPr lang="x-none" altLang="x-none"/>
          </a:p>
        </p:txBody>
      </p:sp>
    </p:spTree>
    <p:extLst>
      <p:ext uri="{BB962C8B-B14F-4D97-AF65-F5344CB8AC3E}">
        <p14:creationId xmlns:p14="http://schemas.microsoft.com/office/powerpoint/2010/main" val="1146944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638300"/>
            <a:ext cx="2616200" cy="452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1638300"/>
            <a:ext cx="7696200" cy="452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E564E059-CD49-ED4F-BB3C-EB869D8A6BEE}" type="slidenum">
              <a:rPr lang="x-none" altLang="x-none"/>
              <a:pPr/>
              <a:t>‹#›</a:t>
            </a:fld>
            <a:endParaRPr lang="x-none" altLang="x-none"/>
          </a:p>
        </p:txBody>
      </p:sp>
    </p:spTree>
    <p:extLst>
      <p:ext uri="{BB962C8B-B14F-4D97-AF65-F5344CB8AC3E}">
        <p14:creationId xmlns:p14="http://schemas.microsoft.com/office/powerpoint/2010/main" val="876609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8709E7A5-E739-104B-9CB4-2B465B6652B4}" type="slidenum">
              <a:rPr lang="x-none" altLang="x-none"/>
              <a:pPr/>
              <a:t>‹#›</a:t>
            </a:fld>
            <a:endParaRPr lang="x-none" altLang="x-none"/>
          </a:p>
        </p:txBody>
      </p:sp>
    </p:spTree>
    <p:extLst>
      <p:ext uri="{BB962C8B-B14F-4D97-AF65-F5344CB8AC3E}">
        <p14:creationId xmlns:p14="http://schemas.microsoft.com/office/powerpoint/2010/main" val="1435829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93763" y="2597150"/>
            <a:ext cx="11217275"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3DCC0C3D-BD1F-EF45-B12D-DFD1B9585513}" type="slidenum">
              <a:rPr lang="x-none" altLang="x-none"/>
              <a:pPr/>
              <a:t>‹#›</a:t>
            </a:fld>
            <a:endParaRPr lang="x-none" altLang="x-none"/>
          </a:p>
        </p:txBody>
      </p:sp>
    </p:spTree>
    <p:extLst>
      <p:ext uri="{BB962C8B-B14F-4D97-AF65-F5344CB8AC3E}">
        <p14:creationId xmlns:p14="http://schemas.microsoft.com/office/powerpoint/2010/main" val="713606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413" y="2432050"/>
            <a:ext cx="11217275" cy="4056063"/>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B860F72A-0FB1-724F-800E-C5736451FACC}" type="slidenum">
              <a:rPr lang="x-none" altLang="x-none"/>
              <a:pPr/>
              <a:t>‹#›</a:t>
            </a:fld>
            <a:endParaRPr lang="x-none" altLang="x-none"/>
          </a:p>
        </p:txBody>
      </p:sp>
    </p:spTree>
    <p:extLst>
      <p:ext uri="{BB962C8B-B14F-4D97-AF65-F5344CB8AC3E}">
        <p14:creationId xmlns:p14="http://schemas.microsoft.com/office/powerpoint/2010/main" val="2033290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93763" y="2597150"/>
            <a:ext cx="5532437"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597150"/>
            <a:ext cx="5532438"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3AA5C311-00FE-FD49-99EE-D71C485D9974}" type="slidenum">
              <a:rPr lang="x-none" altLang="x-none"/>
              <a:pPr/>
              <a:t>‹#›</a:t>
            </a:fld>
            <a:endParaRPr lang="x-none" altLang="x-none"/>
          </a:p>
        </p:txBody>
      </p:sp>
    </p:spTree>
    <p:extLst>
      <p:ext uri="{BB962C8B-B14F-4D97-AF65-F5344CB8AC3E}">
        <p14:creationId xmlns:p14="http://schemas.microsoft.com/office/powerpoint/2010/main" val="598141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350" y="519113"/>
            <a:ext cx="11217275" cy="1885950"/>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5350" y="3562350"/>
            <a:ext cx="5502275"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83363" y="3562350"/>
            <a:ext cx="5529262"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6ECCC5BE-7244-F04D-A736-F5CE1D3DCB6A}" type="slidenum">
              <a:rPr lang="x-none" altLang="x-none"/>
              <a:pPr/>
              <a:t>‹#›</a:t>
            </a:fld>
            <a:endParaRPr lang="x-none" altLang="x-none"/>
          </a:p>
        </p:txBody>
      </p:sp>
    </p:spTree>
    <p:extLst>
      <p:ext uri="{BB962C8B-B14F-4D97-AF65-F5344CB8AC3E}">
        <p14:creationId xmlns:p14="http://schemas.microsoft.com/office/powerpoint/2010/main" val="599121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A35ABF73-CEFA-854B-B19C-ADCDF7AAD175}" type="slidenum">
              <a:rPr lang="x-none" altLang="x-none"/>
              <a:pPr/>
              <a:t>‹#›</a:t>
            </a:fld>
            <a:endParaRPr lang="x-none" altLang="x-none"/>
          </a:p>
        </p:txBody>
      </p:sp>
    </p:spTree>
    <p:extLst>
      <p:ext uri="{BB962C8B-B14F-4D97-AF65-F5344CB8AC3E}">
        <p14:creationId xmlns:p14="http://schemas.microsoft.com/office/powerpoint/2010/main" val="2029074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5A83469B-1252-F04D-B3B6-4BD28D8B1E4D}" type="slidenum">
              <a:rPr lang="x-none" altLang="x-none"/>
              <a:pPr/>
              <a:t>‹#›</a:t>
            </a:fld>
            <a:endParaRPr lang="x-none" altLang="x-none"/>
          </a:p>
        </p:txBody>
      </p:sp>
    </p:spTree>
    <p:extLst>
      <p:ext uri="{BB962C8B-B14F-4D97-AF65-F5344CB8AC3E}">
        <p14:creationId xmlns:p14="http://schemas.microsoft.com/office/powerpoint/2010/main" val="617580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A0647AF4-9CE7-E249-AA59-201EC5609280}" type="slidenum">
              <a:rPr lang="x-none" altLang="x-none"/>
              <a:pPr/>
              <a:t>‹#›</a:t>
            </a:fld>
            <a:endParaRPr lang="x-none" altLang="x-none"/>
          </a:p>
        </p:txBody>
      </p:sp>
    </p:spTree>
    <p:extLst>
      <p:ext uri="{BB962C8B-B14F-4D97-AF65-F5344CB8AC3E}">
        <p14:creationId xmlns:p14="http://schemas.microsoft.com/office/powerpoint/2010/main" val="8835521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D53FA406-DD5A-A84D-BDEB-E04A81B15A8E}" type="slidenum">
              <a:rPr lang="x-none" altLang="x-none"/>
              <a:pPr/>
              <a:t>‹#›</a:t>
            </a:fld>
            <a:endParaRPr lang="x-none" altLang="x-none"/>
          </a:p>
        </p:txBody>
      </p:sp>
    </p:spTree>
    <p:extLst>
      <p:ext uri="{BB962C8B-B14F-4D97-AF65-F5344CB8AC3E}">
        <p14:creationId xmlns:p14="http://schemas.microsoft.com/office/powerpoint/2010/main" val="10960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93763" y="2597150"/>
            <a:ext cx="11217275"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2BC8521B-ADE7-5049-998C-1D036C079ECC}" type="slidenum">
              <a:rPr lang="x-none" altLang="x-none"/>
              <a:pPr/>
              <a:t>‹#›</a:t>
            </a:fld>
            <a:endParaRPr lang="x-none" altLang="x-none"/>
          </a:p>
        </p:txBody>
      </p:sp>
    </p:spTree>
    <p:extLst>
      <p:ext uri="{BB962C8B-B14F-4D97-AF65-F5344CB8AC3E}">
        <p14:creationId xmlns:p14="http://schemas.microsoft.com/office/powerpoint/2010/main" val="1685299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7513" y="519113"/>
            <a:ext cx="2803525" cy="826611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93763" y="519113"/>
            <a:ext cx="8261350" cy="82661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DE9F4EDB-0BFC-F946-982B-206C4F67B448}" type="slidenum">
              <a:rPr lang="x-none" altLang="x-none"/>
              <a:pPr/>
              <a:t>‹#›</a:t>
            </a:fld>
            <a:endParaRPr lang="x-none" altLang="x-none"/>
          </a:p>
        </p:txBody>
      </p:sp>
    </p:spTree>
    <p:extLst>
      <p:ext uri="{BB962C8B-B14F-4D97-AF65-F5344CB8AC3E}">
        <p14:creationId xmlns:p14="http://schemas.microsoft.com/office/powerpoint/2010/main" val="1664456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p:cNvSpPr>
            <a:spLocks noGrp="1"/>
          </p:cNvSpPr>
          <p:nvPr>
            <p:ph type="sldNum" sz="quarter" idx="10"/>
          </p:nvPr>
        </p:nvSpPr>
        <p:spPr/>
        <p:txBody>
          <a:bodyPr/>
          <a:lstStyle>
            <a:lvl1pPr>
              <a:defRPr/>
            </a:lvl1pPr>
          </a:lstStyle>
          <a:p>
            <a:fld id="{FD0BED48-0438-5B49-96B9-C31CFCDA9F77}" type="slidenum">
              <a:rPr lang="x-none" altLang="x-none"/>
              <a:pPr/>
              <a:t>‹#›</a:t>
            </a:fld>
            <a:endParaRPr lang="x-none" altLang="x-none"/>
          </a:p>
        </p:txBody>
      </p:sp>
    </p:spTree>
    <p:extLst>
      <p:ext uri="{BB962C8B-B14F-4D97-AF65-F5344CB8AC3E}">
        <p14:creationId xmlns:p14="http://schemas.microsoft.com/office/powerpoint/2010/main" val="1390157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93763" y="2597150"/>
            <a:ext cx="11217275"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51DD0830-8B99-0E49-9091-1F6E83505BEA}" type="slidenum">
              <a:rPr lang="x-none" altLang="x-none"/>
              <a:pPr/>
              <a:t>‹#›</a:t>
            </a:fld>
            <a:endParaRPr lang="x-none" altLang="x-none"/>
          </a:p>
        </p:txBody>
      </p:sp>
    </p:spTree>
    <p:extLst>
      <p:ext uri="{BB962C8B-B14F-4D97-AF65-F5344CB8AC3E}">
        <p14:creationId xmlns:p14="http://schemas.microsoft.com/office/powerpoint/2010/main" val="19015151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413" y="2432050"/>
            <a:ext cx="11217275" cy="4056063"/>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5CB30E3A-CF49-284A-97E2-E8ACE4FB493A}" type="slidenum">
              <a:rPr lang="x-none" altLang="x-none"/>
              <a:pPr/>
              <a:t>‹#›</a:t>
            </a:fld>
            <a:endParaRPr lang="x-none" altLang="x-none"/>
          </a:p>
        </p:txBody>
      </p:sp>
    </p:spTree>
    <p:extLst>
      <p:ext uri="{BB962C8B-B14F-4D97-AF65-F5344CB8AC3E}">
        <p14:creationId xmlns:p14="http://schemas.microsoft.com/office/powerpoint/2010/main" val="2061378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93763" y="2597150"/>
            <a:ext cx="5532437"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597150"/>
            <a:ext cx="5532438"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B3958CBD-4A2C-5843-B4BE-3F9C2CC6236B}" type="slidenum">
              <a:rPr lang="x-none" altLang="x-none"/>
              <a:pPr/>
              <a:t>‹#›</a:t>
            </a:fld>
            <a:endParaRPr lang="x-none" altLang="x-none"/>
          </a:p>
        </p:txBody>
      </p:sp>
    </p:spTree>
    <p:extLst>
      <p:ext uri="{BB962C8B-B14F-4D97-AF65-F5344CB8AC3E}">
        <p14:creationId xmlns:p14="http://schemas.microsoft.com/office/powerpoint/2010/main" val="233276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350" y="519113"/>
            <a:ext cx="11217275" cy="1885950"/>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5350" y="3562350"/>
            <a:ext cx="5502275"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83363" y="3562350"/>
            <a:ext cx="5529262"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412149F8-9223-7442-AF64-E3B3B779243B}" type="slidenum">
              <a:rPr lang="x-none" altLang="x-none"/>
              <a:pPr/>
              <a:t>‹#›</a:t>
            </a:fld>
            <a:endParaRPr lang="x-none" altLang="x-none"/>
          </a:p>
        </p:txBody>
      </p:sp>
    </p:spTree>
    <p:extLst>
      <p:ext uri="{BB962C8B-B14F-4D97-AF65-F5344CB8AC3E}">
        <p14:creationId xmlns:p14="http://schemas.microsoft.com/office/powerpoint/2010/main" val="15225974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570F77D7-935F-284B-B537-C8C71DF33EAF}" type="slidenum">
              <a:rPr lang="x-none" altLang="x-none"/>
              <a:pPr/>
              <a:t>‹#›</a:t>
            </a:fld>
            <a:endParaRPr lang="x-none" altLang="x-none"/>
          </a:p>
        </p:txBody>
      </p:sp>
    </p:spTree>
    <p:extLst>
      <p:ext uri="{BB962C8B-B14F-4D97-AF65-F5344CB8AC3E}">
        <p14:creationId xmlns:p14="http://schemas.microsoft.com/office/powerpoint/2010/main" val="879481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D7A6CE7E-FD8C-D14D-89BF-46A434740DA3}" type="slidenum">
              <a:rPr lang="x-none" altLang="x-none"/>
              <a:pPr/>
              <a:t>‹#›</a:t>
            </a:fld>
            <a:endParaRPr lang="x-none" altLang="x-none"/>
          </a:p>
        </p:txBody>
      </p:sp>
    </p:spTree>
    <p:extLst>
      <p:ext uri="{BB962C8B-B14F-4D97-AF65-F5344CB8AC3E}">
        <p14:creationId xmlns:p14="http://schemas.microsoft.com/office/powerpoint/2010/main" val="3206198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467450C0-FB8B-C640-A135-74EF9C76731C}" type="slidenum">
              <a:rPr lang="x-none" altLang="x-none"/>
              <a:pPr/>
              <a:t>‹#›</a:t>
            </a:fld>
            <a:endParaRPr lang="x-none" altLang="x-none"/>
          </a:p>
        </p:txBody>
      </p:sp>
    </p:spTree>
    <p:extLst>
      <p:ext uri="{BB962C8B-B14F-4D97-AF65-F5344CB8AC3E}">
        <p14:creationId xmlns:p14="http://schemas.microsoft.com/office/powerpoint/2010/main" val="6218192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BBBA638A-9378-1847-88EF-14ECE6A38E23}" type="slidenum">
              <a:rPr lang="x-none" altLang="x-none"/>
              <a:pPr/>
              <a:t>‹#›</a:t>
            </a:fld>
            <a:endParaRPr lang="x-none" altLang="x-none"/>
          </a:p>
        </p:txBody>
      </p:sp>
    </p:spTree>
    <p:extLst>
      <p:ext uri="{BB962C8B-B14F-4D97-AF65-F5344CB8AC3E}">
        <p14:creationId xmlns:p14="http://schemas.microsoft.com/office/powerpoint/2010/main" val="12602546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93763" y="2597150"/>
            <a:ext cx="11217275"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E580DE73-74D1-6146-81F3-49581EEA73FE}" type="slidenum">
              <a:rPr lang="x-none" altLang="x-none"/>
              <a:pPr/>
              <a:t>‹#›</a:t>
            </a:fld>
            <a:endParaRPr lang="x-none" altLang="x-none"/>
          </a:p>
        </p:txBody>
      </p:sp>
    </p:spTree>
    <p:extLst>
      <p:ext uri="{BB962C8B-B14F-4D97-AF65-F5344CB8AC3E}">
        <p14:creationId xmlns:p14="http://schemas.microsoft.com/office/powerpoint/2010/main" val="46884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7513" y="519113"/>
            <a:ext cx="2803525" cy="826611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93763" y="519113"/>
            <a:ext cx="8261350" cy="82661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D62D8397-172B-3C4E-9B73-9B5E8F81C7CC}" type="slidenum">
              <a:rPr lang="x-none" altLang="x-none"/>
              <a:pPr/>
              <a:t>‹#›</a:t>
            </a:fld>
            <a:endParaRPr lang="x-none" altLang="x-none"/>
          </a:p>
        </p:txBody>
      </p:sp>
    </p:spTree>
    <p:extLst>
      <p:ext uri="{BB962C8B-B14F-4D97-AF65-F5344CB8AC3E}">
        <p14:creationId xmlns:p14="http://schemas.microsoft.com/office/powerpoint/2010/main" val="7343969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p:cNvSpPr>
            <a:spLocks noGrp="1"/>
          </p:cNvSpPr>
          <p:nvPr>
            <p:ph type="sldNum" sz="quarter" idx="10"/>
          </p:nvPr>
        </p:nvSpPr>
        <p:spPr>
          <a:xfrm>
            <a:off x="6324600" y="9258300"/>
            <a:ext cx="342900" cy="368300"/>
          </a:xfrm>
          <a:prstGeom prst="rect">
            <a:avLst/>
          </a:prstGeom>
        </p:spPr>
        <p:txBody>
          <a:bodyPr/>
          <a:lstStyle>
            <a:lvl1pPr>
              <a:defRPr/>
            </a:lvl1pPr>
          </a:lstStyle>
          <a:p>
            <a:fld id="{918B24FB-8F28-CD49-8172-65FBEAC0B4CC}" type="slidenum">
              <a:rPr lang="x-none" altLang="x-none"/>
              <a:pPr/>
              <a:t>‹#›</a:t>
            </a:fld>
            <a:endParaRPr lang="x-none" altLang="x-none"/>
          </a:p>
        </p:txBody>
      </p:sp>
    </p:spTree>
    <p:extLst>
      <p:ext uri="{BB962C8B-B14F-4D97-AF65-F5344CB8AC3E}">
        <p14:creationId xmlns:p14="http://schemas.microsoft.com/office/powerpoint/2010/main" val="14205319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93763" y="2597150"/>
            <a:ext cx="11217275"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a:xfrm>
            <a:off x="6324600" y="9258300"/>
            <a:ext cx="342900" cy="368300"/>
          </a:xfrm>
          <a:prstGeom prst="rect">
            <a:avLst/>
          </a:prstGeom>
        </p:spPr>
        <p:txBody>
          <a:bodyPr/>
          <a:lstStyle>
            <a:lvl1pPr>
              <a:defRPr/>
            </a:lvl1pPr>
          </a:lstStyle>
          <a:p>
            <a:fld id="{1462B7E3-13CB-DE44-A6DA-EBFA78F760F9}" type="slidenum">
              <a:rPr lang="x-none" altLang="x-none"/>
              <a:pPr/>
              <a:t>‹#›</a:t>
            </a:fld>
            <a:endParaRPr lang="x-none" altLang="x-none"/>
          </a:p>
        </p:txBody>
      </p:sp>
    </p:spTree>
    <p:extLst>
      <p:ext uri="{BB962C8B-B14F-4D97-AF65-F5344CB8AC3E}">
        <p14:creationId xmlns:p14="http://schemas.microsoft.com/office/powerpoint/2010/main" val="1304578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413" y="2432050"/>
            <a:ext cx="11217275" cy="4056063"/>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p:cNvSpPr>
            <a:spLocks noGrp="1"/>
          </p:cNvSpPr>
          <p:nvPr>
            <p:ph type="sldNum" sz="quarter" idx="10"/>
          </p:nvPr>
        </p:nvSpPr>
        <p:spPr>
          <a:xfrm>
            <a:off x="6324600" y="9258300"/>
            <a:ext cx="342900" cy="368300"/>
          </a:xfrm>
          <a:prstGeom prst="rect">
            <a:avLst/>
          </a:prstGeom>
        </p:spPr>
        <p:txBody>
          <a:bodyPr/>
          <a:lstStyle>
            <a:lvl1pPr>
              <a:defRPr/>
            </a:lvl1pPr>
          </a:lstStyle>
          <a:p>
            <a:fld id="{77481710-BD8A-084B-9C5A-8236B097D2E4}" type="slidenum">
              <a:rPr lang="x-none" altLang="x-none"/>
              <a:pPr/>
              <a:t>‹#›</a:t>
            </a:fld>
            <a:endParaRPr lang="x-none" altLang="x-none"/>
          </a:p>
        </p:txBody>
      </p:sp>
    </p:spTree>
    <p:extLst>
      <p:ext uri="{BB962C8B-B14F-4D97-AF65-F5344CB8AC3E}">
        <p14:creationId xmlns:p14="http://schemas.microsoft.com/office/powerpoint/2010/main" val="238897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93763" y="2597150"/>
            <a:ext cx="5532437"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597150"/>
            <a:ext cx="5532438"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6324600" y="9258300"/>
            <a:ext cx="342900" cy="368300"/>
          </a:xfrm>
          <a:prstGeom prst="rect">
            <a:avLst/>
          </a:prstGeom>
        </p:spPr>
        <p:txBody>
          <a:bodyPr/>
          <a:lstStyle>
            <a:lvl1pPr>
              <a:defRPr/>
            </a:lvl1pPr>
          </a:lstStyle>
          <a:p>
            <a:fld id="{9B04D69E-FD47-7345-9E09-A1BD7BAEFE9D}" type="slidenum">
              <a:rPr lang="x-none" altLang="x-none"/>
              <a:pPr/>
              <a:t>‹#›</a:t>
            </a:fld>
            <a:endParaRPr lang="x-none" altLang="x-none"/>
          </a:p>
        </p:txBody>
      </p:sp>
    </p:spTree>
    <p:extLst>
      <p:ext uri="{BB962C8B-B14F-4D97-AF65-F5344CB8AC3E}">
        <p14:creationId xmlns:p14="http://schemas.microsoft.com/office/powerpoint/2010/main" val="15050101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350" y="519113"/>
            <a:ext cx="11217275" cy="1885950"/>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5350" y="3562350"/>
            <a:ext cx="5502275"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83363" y="3562350"/>
            <a:ext cx="5529262"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a:xfrm>
            <a:off x="6324600" y="9258300"/>
            <a:ext cx="342900" cy="368300"/>
          </a:xfrm>
          <a:prstGeom prst="rect">
            <a:avLst/>
          </a:prstGeom>
        </p:spPr>
        <p:txBody>
          <a:bodyPr/>
          <a:lstStyle>
            <a:lvl1pPr>
              <a:defRPr/>
            </a:lvl1pPr>
          </a:lstStyle>
          <a:p>
            <a:fld id="{798B5177-C59B-A844-A7A0-0D9C03EF035F}" type="slidenum">
              <a:rPr lang="x-none" altLang="x-none"/>
              <a:pPr/>
              <a:t>‹#›</a:t>
            </a:fld>
            <a:endParaRPr lang="x-none" altLang="x-none"/>
          </a:p>
        </p:txBody>
      </p:sp>
    </p:spTree>
    <p:extLst>
      <p:ext uri="{BB962C8B-B14F-4D97-AF65-F5344CB8AC3E}">
        <p14:creationId xmlns:p14="http://schemas.microsoft.com/office/powerpoint/2010/main" val="16431966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a:xfrm>
            <a:off x="6324600" y="9258300"/>
            <a:ext cx="342900" cy="368300"/>
          </a:xfrm>
          <a:prstGeom prst="rect">
            <a:avLst/>
          </a:prstGeom>
        </p:spPr>
        <p:txBody>
          <a:bodyPr/>
          <a:lstStyle>
            <a:lvl1pPr>
              <a:defRPr/>
            </a:lvl1pPr>
          </a:lstStyle>
          <a:p>
            <a:fld id="{29DCB55B-E5EF-CC40-B491-8BAB11F16466}" type="slidenum">
              <a:rPr lang="x-none" altLang="x-none"/>
              <a:pPr/>
              <a:t>‹#›</a:t>
            </a:fld>
            <a:endParaRPr lang="x-none" altLang="x-none"/>
          </a:p>
        </p:txBody>
      </p:sp>
    </p:spTree>
    <p:extLst>
      <p:ext uri="{BB962C8B-B14F-4D97-AF65-F5344CB8AC3E}">
        <p14:creationId xmlns:p14="http://schemas.microsoft.com/office/powerpoint/2010/main" val="5669675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6324600" y="9258300"/>
            <a:ext cx="342900" cy="368300"/>
          </a:xfrm>
          <a:prstGeom prst="rect">
            <a:avLst/>
          </a:prstGeom>
        </p:spPr>
        <p:txBody>
          <a:bodyPr/>
          <a:lstStyle>
            <a:lvl1pPr>
              <a:defRPr/>
            </a:lvl1pPr>
          </a:lstStyle>
          <a:p>
            <a:fld id="{44497148-BD6C-0A44-9787-0FA9C20A8A1D}" type="slidenum">
              <a:rPr lang="x-none" altLang="x-none"/>
              <a:pPr/>
              <a:t>‹#›</a:t>
            </a:fld>
            <a:endParaRPr lang="x-none" altLang="x-none"/>
          </a:p>
        </p:txBody>
      </p:sp>
    </p:spTree>
    <p:extLst>
      <p:ext uri="{BB962C8B-B14F-4D97-AF65-F5344CB8AC3E}">
        <p14:creationId xmlns:p14="http://schemas.microsoft.com/office/powerpoint/2010/main" val="6389736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a:xfrm>
            <a:off x="6324600" y="9258300"/>
            <a:ext cx="342900" cy="368300"/>
          </a:xfrm>
          <a:prstGeom prst="rect">
            <a:avLst/>
          </a:prstGeom>
        </p:spPr>
        <p:txBody>
          <a:bodyPr/>
          <a:lstStyle>
            <a:lvl1pPr>
              <a:defRPr/>
            </a:lvl1pPr>
          </a:lstStyle>
          <a:p>
            <a:fld id="{6A3B2788-110F-3E4D-ABD8-E3A7074D9FBA}" type="slidenum">
              <a:rPr lang="x-none" altLang="x-none"/>
              <a:pPr/>
              <a:t>‹#›</a:t>
            </a:fld>
            <a:endParaRPr lang="x-none" altLang="x-none"/>
          </a:p>
        </p:txBody>
      </p:sp>
    </p:spTree>
    <p:extLst>
      <p:ext uri="{BB962C8B-B14F-4D97-AF65-F5344CB8AC3E}">
        <p14:creationId xmlns:p14="http://schemas.microsoft.com/office/powerpoint/2010/main" val="18116820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p:cNvSpPr>
            <a:spLocks noGrp="1"/>
          </p:cNvSpPr>
          <p:nvPr>
            <p:ph type="sldNum" sz="quarter" idx="10"/>
          </p:nvPr>
        </p:nvSpPr>
        <p:spPr>
          <a:xfrm>
            <a:off x="6324600" y="9258300"/>
            <a:ext cx="342900" cy="368300"/>
          </a:xfrm>
          <a:prstGeom prst="rect">
            <a:avLst/>
          </a:prstGeom>
        </p:spPr>
        <p:txBody>
          <a:bodyPr/>
          <a:lstStyle>
            <a:lvl1pPr>
              <a:defRPr/>
            </a:lvl1pPr>
          </a:lstStyle>
          <a:p>
            <a:fld id="{D9161836-887D-3940-96E0-7D93DC4E30D9}" type="slidenum">
              <a:rPr lang="x-none" altLang="x-none"/>
              <a:pPr/>
              <a:t>‹#›</a:t>
            </a:fld>
            <a:endParaRPr lang="x-none" altLang="x-none"/>
          </a:p>
        </p:txBody>
      </p:sp>
    </p:spTree>
    <p:extLst>
      <p:ext uri="{BB962C8B-B14F-4D97-AF65-F5344CB8AC3E}">
        <p14:creationId xmlns:p14="http://schemas.microsoft.com/office/powerpoint/2010/main" val="19172184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93763" y="519113"/>
            <a:ext cx="11217275" cy="18859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93763" y="2597150"/>
            <a:ext cx="11217275"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a:xfrm>
            <a:off x="6324600" y="9258300"/>
            <a:ext cx="342900" cy="368300"/>
          </a:xfrm>
          <a:prstGeom prst="rect">
            <a:avLst/>
          </a:prstGeom>
        </p:spPr>
        <p:txBody>
          <a:bodyPr/>
          <a:lstStyle>
            <a:lvl1pPr>
              <a:defRPr/>
            </a:lvl1pPr>
          </a:lstStyle>
          <a:p>
            <a:fld id="{A8C9513C-EC30-C545-8EB7-EBDE3CE735C2}" type="slidenum">
              <a:rPr lang="x-none" altLang="x-none"/>
              <a:pPr/>
              <a:t>‹#›</a:t>
            </a:fld>
            <a:endParaRPr lang="x-none" altLang="x-none"/>
          </a:p>
        </p:txBody>
      </p:sp>
    </p:spTree>
    <p:extLst>
      <p:ext uri="{BB962C8B-B14F-4D97-AF65-F5344CB8AC3E}">
        <p14:creationId xmlns:p14="http://schemas.microsoft.com/office/powerpoint/2010/main" val="18457991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7513" y="519113"/>
            <a:ext cx="2803525" cy="826611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93763" y="519113"/>
            <a:ext cx="8261350" cy="82661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a:xfrm>
            <a:off x="6324600" y="9258300"/>
            <a:ext cx="342900" cy="368300"/>
          </a:xfrm>
          <a:prstGeom prst="rect">
            <a:avLst/>
          </a:prstGeom>
        </p:spPr>
        <p:txBody>
          <a:bodyPr/>
          <a:lstStyle>
            <a:lvl1pPr>
              <a:defRPr/>
            </a:lvl1pPr>
          </a:lstStyle>
          <a:p>
            <a:fld id="{84745ABA-6CA0-A949-9A2C-4122D24426D5}" type="slidenum">
              <a:rPr lang="x-none" altLang="x-none"/>
              <a:pPr/>
              <a:t>‹#›</a:t>
            </a:fld>
            <a:endParaRPr lang="x-none" altLang="x-none"/>
          </a:p>
        </p:txBody>
      </p:sp>
    </p:spTree>
    <p:extLst>
      <p:ext uri="{BB962C8B-B14F-4D97-AF65-F5344CB8AC3E}">
        <p14:creationId xmlns:p14="http://schemas.microsoft.com/office/powerpoint/2010/main" val="1944881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2"/>
          <p:cNvSpPr>
            <a:spLocks/>
          </p:cNvSpPr>
          <p:nvPr/>
        </p:nvSpPr>
        <p:spPr bwMode="auto">
          <a:xfrm>
            <a:off x="2444750" y="3803650"/>
            <a:ext cx="8113713"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spAutoFit/>
          </a:bodyPr>
          <a:lstStyle/>
          <a:p>
            <a:pPr algn="ctr"/>
            <a:r>
              <a:rPr lang="x-none" altLang="x-none" sz="7700" b="1">
                <a:solidFill>
                  <a:srgbClr val="FFFFFF"/>
                </a:solidFill>
                <a:latin typeface="Arial" charset="0"/>
                <a:ea typeface="Arial" charset="0"/>
                <a:cs typeface="Arial" charset="0"/>
                <a:sym typeface="Arial" charset="0"/>
              </a:rPr>
              <a:t>“Total Recall”</a:t>
            </a:r>
          </a:p>
        </p:txBody>
      </p:sp>
      <p:sp>
        <p:nvSpPr>
          <p:cNvPr id="1027" name="Rectangle 3"/>
          <p:cNvSpPr>
            <a:spLocks noGrp="1"/>
          </p:cNvSpPr>
          <p:nvPr>
            <p:ph type="title"/>
          </p:nvPr>
        </p:nvSpPr>
        <p:spPr bwMode="auto">
          <a:xfrm>
            <a:off x="1270000" y="1638300"/>
            <a:ext cx="104648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x-none" altLang="x-none">
                <a:sym typeface="Gill Sans" charset="0"/>
              </a:rPr>
              <a:t>Click to edit Master title style</a:t>
            </a:r>
          </a:p>
        </p:txBody>
      </p:sp>
      <p:sp>
        <p:nvSpPr>
          <p:cNvPr id="1028" name="Rectangle 4"/>
          <p:cNvSpPr>
            <a:spLocks noGrp="1"/>
          </p:cNvSpPr>
          <p:nvPr>
            <p:ph type="body" idx="1"/>
          </p:nvPr>
        </p:nvSpPr>
        <p:spPr bwMode="auto">
          <a:xfrm>
            <a:off x="1270000" y="5029200"/>
            <a:ext cx="10464800" cy="1130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x-none" altLang="x-none">
                <a:sym typeface="Gill Sans" charset="0"/>
              </a:rPr>
              <a:t>Click to edit Master text styles</a:t>
            </a:r>
          </a:p>
          <a:p>
            <a:pPr lvl="1"/>
            <a:r>
              <a:rPr lang="x-none" altLang="x-none">
                <a:sym typeface="Gill Sans" charset="0"/>
              </a:rPr>
              <a:t>Second level</a:t>
            </a:r>
          </a:p>
          <a:p>
            <a:pPr lvl="2"/>
            <a:r>
              <a:rPr lang="x-none" altLang="x-none">
                <a:sym typeface="Gill Sans" charset="0"/>
              </a:rPr>
              <a:t>Third level</a:t>
            </a:r>
          </a:p>
          <a:p>
            <a:pPr lvl="3"/>
            <a:r>
              <a:rPr lang="x-none" altLang="x-none">
                <a:sym typeface="Gill Sans" charset="0"/>
              </a:rPr>
              <a:t>Fourth level</a:t>
            </a:r>
          </a:p>
          <a:p>
            <a:pPr lvl="4"/>
            <a:r>
              <a:rPr lang="x-none" altLang="x-none">
                <a:sym typeface="Gill Sans" charset="0"/>
              </a:rPr>
              <a:t>Fifth level</a:t>
            </a:r>
          </a:p>
        </p:txBody>
      </p:sp>
      <p:sp>
        <p:nvSpPr>
          <p:cNvPr id="1029" name="Rectangle 5"/>
          <p:cNvSpPr>
            <a:spLocks noGrp="1"/>
          </p:cNvSpPr>
          <p:nvPr>
            <p:ph type="sldNum" sz="quarter" idx="2"/>
          </p:nvPr>
        </p:nvSpPr>
        <p:spPr bwMode="auto">
          <a:xfrm>
            <a:off x="6324600" y="9258300"/>
            <a:ext cx="3429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50800" tIns="50800" rIns="50800" bIns="50800" numCol="1" anchor="t" anchorCtr="0" compatLnSpc="1">
            <a:prstTxWarp prst="textNoShape">
              <a:avLst/>
            </a:prstTxWarp>
          </a:bodyPr>
          <a:lstStyle>
            <a:lvl1pPr algn="ctr" defTabSz="584200">
              <a:defRPr sz="1800">
                <a:latin typeface="+mn-lt"/>
                <a:ea typeface="+mn-ea"/>
                <a:cs typeface="+mn-cs"/>
                <a:sym typeface="Gill Sans" charset="0"/>
              </a:defRPr>
            </a:lvl1pPr>
          </a:lstStyle>
          <a:p>
            <a:fld id="{A8B64664-F212-2147-A32C-B29E8FF688D3}" type="slidenum">
              <a:rPr lang="x-none" altLang="x-none"/>
              <a:pPr/>
              <a:t>‹#›</a:t>
            </a:fld>
            <a:endParaRPr lang="x-none" altLang="x-none"/>
          </a:p>
        </p:txBody>
      </p:sp>
      <p:pic>
        <p:nvPicPr>
          <p:cNvPr id="2" name="Picture 3" descr="A group of people in a circle&#10;&#10;AI-generated content may be incorrect.">
            <a:extLst>
              <a:ext uri="{FF2B5EF4-FFF2-40B4-BE49-F238E27FC236}">
                <a16:creationId xmlns:a16="http://schemas.microsoft.com/office/drawing/2014/main" id="{15ED6E31-774D-EA9A-B91C-CB415AFBE69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584200" rtl="0" fontAlgn="base" hangingPunct="0">
        <a:spcBef>
          <a:spcPct val="0"/>
        </a:spcBef>
        <a:spcAft>
          <a:spcPct val="0"/>
        </a:spcAft>
        <a:defRPr sz="8400" kern="1200">
          <a:solidFill>
            <a:srgbClr val="000000"/>
          </a:solidFill>
          <a:latin typeface="+mj-lt"/>
          <a:ea typeface="+mj-ea"/>
          <a:cs typeface="+mj-cs"/>
          <a:sym typeface="Gill Sans" charset="0"/>
        </a:defRPr>
      </a:lvl1pPr>
      <a:lvl2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2pPr>
      <a:lvl3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3pPr>
      <a:lvl4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4pPr>
      <a:lvl5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5pPr>
      <a:lvl6pPr marL="4572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6pPr>
      <a:lvl7pPr marL="9144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7pPr>
      <a:lvl8pPr marL="13716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8pPr>
      <a:lvl9pPr marL="18288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9pPr>
    </p:titleStyle>
    <p:bodyStyle>
      <a:lvl1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1pPr>
      <a:lvl2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2pPr>
      <a:lvl3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3pPr>
      <a:lvl4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4pPr>
      <a:lvl5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51" name="Rectangle 3"/>
          <p:cNvSpPr>
            <a:spLocks noGrp="1"/>
          </p:cNvSpPr>
          <p:nvPr>
            <p:ph type="sldNum" sz="quarter" idx="2"/>
          </p:nvPr>
        </p:nvSpPr>
        <p:spPr bwMode="auto">
          <a:xfrm>
            <a:off x="6324600" y="9258300"/>
            <a:ext cx="3429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50800" tIns="50800" rIns="50800" bIns="50800" numCol="1" anchor="t" anchorCtr="0" compatLnSpc="1">
            <a:prstTxWarp prst="textNoShape">
              <a:avLst/>
            </a:prstTxWarp>
          </a:bodyPr>
          <a:lstStyle>
            <a:lvl1pPr algn="ctr" defTabSz="584200">
              <a:defRPr sz="1800">
                <a:latin typeface="+mn-lt"/>
                <a:ea typeface="+mn-ea"/>
                <a:cs typeface="+mn-cs"/>
                <a:sym typeface="Gill Sans" charset="0"/>
              </a:defRPr>
            </a:lvl1pPr>
          </a:lstStyle>
          <a:p>
            <a:fld id="{EE15E7E5-3636-7E41-A803-572AECDB16FA}" type="slidenum">
              <a:rPr lang="x-none" altLang="x-none"/>
              <a:pPr/>
              <a:t>‹#›</a:t>
            </a:fld>
            <a:endParaRPr lang="x-none" altLang="x-none"/>
          </a:p>
        </p:txBody>
      </p:sp>
      <p:pic>
        <p:nvPicPr>
          <p:cNvPr id="2" name="Picture 3" descr="A pink and black rectangle&#10;&#10;AI-generated content may be incorrect.">
            <a:extLst>
              <a:ext uri="{FF2B5EF4-FFF2-40B4-BE49-F238E27FC236}">
                <a16:creationId xmlns:a16="http://schemas.microsoft.com/office/drawing/2014/main" id="{25B6A89C-8302-88AC-749A-68458B7736D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2075" y="-884238"/>
            <a:ext cx="13096875" cy="371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3C64DF6C-4C95-CC6E-92E0-57BD6AE6F1E2}"/>
              </a:ext>
            </a:extLst>
          </p:cNvPr>
          <p:cNvSpPr>
            <a:spLocks/>
          </p:cNvSpPr>
          <p:nvPr userDrawn="1"/>
        </p:nvSpPr>
        <p:spPr bwMode="auto">
          <a:xfrm>
            <a:off x="4766925" y="772344"/>
            <a:ext cx="3378874" cy="702756"/>
          </a:xfrm>
          <a:prstGeom prst="rect">
            <a:avLst/>
          </a:prstGeom>
          <a:noFill/>
          <a:ln>
            <a:noFill/>
          </a:ln>
          <a:effectLst/>
        </p:spPr>
        <p:txBody>
          <a:bodyPr wrap="none" lIns="50800" tIns="50800" rIns="50800" bIns="50800" anchor="ctr">
            <a:spAutoFit/>
          </a:bodyPr>
          <a:lstStyle>
            <a:lvl1pPr algn="ctr" defTabSz="457200">
              <a:defRPr sz="4200">
                <a:solidFill>
                  <a:srgbClr val="000000"/>
                </a:solidFill>
                <a:latin typeface="Gill Sans" charset="0"/>
                <a:ea typeface="Gill Sans" charset="0"/>
                <a:cs typeface="Gill Sans" charset="0"/>
                <a:sym typeface="Gill Sans" charset="0"/>
              </a:defRPr>
            </a:lvl1pPr>
            <a:lvl2pPr marL="742950" indent="-285750" algn="ctr" defTabSz="457200">
              <a:defRPr sz="4200">
                <a:solidFill>
                  <a:srgbClr val="000000"/>
                </a:solidFill>
                <a:latin typeface="Gill Sans" charset="0"/>
                <a:ea typeface="Gill Sans" charset="0"/>
                <a:cs typeface="Gill Sans" charset="0"/>
                <a:sym typeface="Gill Sans" charset="0"/>
              </a:defRPr>
            </a:lvl2pPr>
            <a:lvl3pPr marL="1143000" algn="ctr" defTabSz="457200">
              <a:defRPr sz="4200">
                <a:solidFill>
                  <a:srgbClr val="000000"/>
                </a:solidFill>
                <a:latin typeface="Gill Sans" charset="0"/>
                <a:ea typeface="Gill Sans" charset="0"/>
                <a:cs typeface="Gill Sans" charset="0"/>
                <a:sym typeface="Gill Sans" charset="0"/>
              </a:defRPr>
            </a:lvl3pPr>
            <a:lvl4pPr marL="1600200" indent="-228600" algn="ctr" defTabSz="457200">
              <a:defRPr sz="4200">
                <a:solidFill>
                  <a:srgbClr val="000000"/>
                </a:solidFill>
                <a:latin typeface="Gill Sans" charset="0"/>
                <a:ea typeface="Gill Sans" charset="0"/>
                <a:cs typeface="Gill Sans" charset="0"/>
                <a:sym typeface="Gill Sans" charset="0"/>
              </a:defRPr>
            </a:lvl4pPr>
            <a:lvl5pPr marL="2057400" indent="-228600" algn="ctr" defTabSz="457200">
              <a:defRPr sz="4200">
                <a:solidFill>
                  <a:srgbClr val="000000"/>
                </a:solidFill>
                <a:latin typeface="Gill Sans" charset="0"/>
                <a:ea typeface="Gill Sans" charset="0"/>
                <a:cs typeface="Gill Sans" charset="0"/>
                <a:sym typeface="Gill Sans" charset="0"/>
              </a:defRPr>
            </a:lvl5pPr>
            <a:lvl6pPr marL="25146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6pPr>
            <a:lvl7pPr marL="29718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7pPr>
            <a:lvl8pPr marL="34290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8pPr>
            <a:lvl9pPr marL="38862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9pPr>
          </a:lstStyle>
          <a:p>
            <a:pPr algn="l" eaLnBrk="1">
              <a:defRPr/>
            </a:pPr>
            <a:r>
              <a:rPr lang="en-US" altLang="en-US" sz="3900" b="1" dirty="0">
                <a:solidFill>
                  <a:schemeClr val="tx1"/>
                </a:solidFill>
                <a:latin typeface="Arial" panose="020B0604020202020204" pitchFamily="34" charset="0"/>
                <a:cs typeface="Arial" panose="020B0604020202020204" pitchFamily="34" charset="0"/>
                <a:sym typeface="Arial" panose="020B0604020202020204" pitchFamily="34" charset="0"/>
              </a:rPr>
              <a:t>“Total Recall”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584200" rtl="0" fontAlgn="base" hangingPunct="0">
        <a:spcBef>
          <a:spcPct val="0"/>
        </a:spcBef>
        <a:spcAft>
          <a:spcPct val="0"/>
        </a:spcAft>
        <a:defRPr sz="8400" kern="1200">
          <a:solidFill>
            <a:srgbClr val="000000"/>
          </a:solidFill>
          <a:latin typeface="+mj-lt"/>
          <a:ea typeface="+mj-ea"/>
          <a:cs typeface="+mj-cs"/>
          <a:sym typeface="Gill Sans" charset="0"/>
        </a:defRPr>
      </a:lvl1pPr>
      <a:lvl2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2pPr>
      <a:lvl3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3pPr>
      <a:lvl4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4pPr>
      <a:lvl5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5pPr>
      <a:lvl6pPr marL="4572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6pPr>
      <a:lvl7pPr marL="9144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7pPr>
      <a:lvl8pPr marL="13716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8pPr>
      <a:lvl9pPr marL="18288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9pPr>
    </p:titleStyle>
    <p:bodyStyle>
      <a:lvl1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1pPr>
      <a:lvl2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2pPr>
      <a:lvl3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3pPr>
      <a:lvl4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4pPr>
      <a:lvl5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3074" name="Rectangle 2"/>
          <p:cNvSpPr>
            <a:spLocks/>
          </p:cNvSpPr>
          <p:nvPr/>
        </p:nvSpPr>
        <p:spPr bwMode="auto">
          <a:xfrm>
            <a:off x="8788400" y="2319338"/>
            <a:ext cx="3797300" cy="393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spAutoFit/>
          </a:bodyPr>
          <a:lstStyle>
            <a:lvl1pPr defTabSz="584200">
              <a:defRPr sz="1200">
                <a:solidFill>
                  <a:srgbClr val="000000"/>
                </a:solidFill>
                <a:latin typeface="Helvetica" charset="0"/>
                <a:ea typeface="Helvetica" charset="0"/>
                <a:cs typeface="Helvetica" charset="0"/>
                <a:sym typeface="Helvetica" charset="0"/>
              </a:defRPr>
            </a:lvl1pPr>
            <a:lvl2pPr defTabSz="584200">
              <a:defRPr sz="1200">
                <a:solidFill>
                  <a:srgbClr val="000000"/>
                </a:solidFill>
                <a:latin typeface="Helvetica" charset="0"/>
                <a:ea typeface="Helvetica" charset="0"/>
                <a:cs typeface="Helvetica" charset="0"/>
                <a:sym typeface="Helvetica" charset="0"/>
              </a:defRPr>
            </a:lvl2pPr>
            <a:lvl3pPr defTabSz="584200">
              <a:defRPr sz="1200">
                <a:solidFill>
                  <a:srgbClr val="000000"/>
                </a:solidFill>
                <a:latin typeface="Helvetica" charset="0"/>
                <a:ea typeface="Helvetica" charset="0"/>
                <a:cs typeface="Helvetica" charset="0"/>
                <a:sym typeface="Helvetica" charset="0"/>
              </a:defRPr>
            </a:lvl3pPr>
            <a:lvl4pPr defTabSz="584200">
              <a:defRPr sz="1200">
                <a:solidFill>
                  <a:srgbClr val="000000"/>
                </a:solidFill>
                <a:latin typeface="Helvetica" charset="0"/>
                <a:ea typeface="Helvetica" charset="0"/>
                <a:cs typeface="Helvetica" charset="0"/>
                <a:sym typeface="Helvetica" charset="0"/>
              </a:defRPr>
            </a:lvl4pPr>
            <a:lvl5pPr defTabSz="584200">
              <a:defRPr sz="1200">
                <a:solidFill>
                  <a:srgbClr val="000000"/>
                </a:solidFill>
                <a:latin typeface="Helvetica" charset="0"/>
                <a:ea typeface="Helvetica" charset="0"/>
                <a:cs typeface="Helvetica" charset="0"/>
                <a:sym typeface="Helvetica" charset="0"/>
              </a:defRPr>
            </a:lvl5pPr>
            <a:lvl6pPr marL="4572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a:lstStyle>
          <a:p>
            <a:pPr>
              <a:lnSpc>
                <a:spcPct val="119000"/>
              </a:lnSpc>
              <a:spcBef>
                <a:spcPts val="900"/>
              </a:spcBef>
            </a:pPr>
            <a:r>
              <a:rPr lang="x-none" altLang="x-none" sz="1800" b="1">
                <a:solidFill>
                  <a:srgbClr val="FFFFFF"/>
                </a:solidFill>
                <a:latin typeface="Arial" charset="0"/>
                <a:ea typeface="Arial" charset="0"/>
                <a:cs typeface="Arial" charset="0"/>
                <a:sym typeface="Arial" charset="0"/>
              </a:rPr>
              <a:t>A-PE — THE ULTIMATE </a:t>
            </a:r>
            <a:br>
              <a:rPr lang="x-none" altLang="x-none" sz="1800" b="1">
                <a:solidFill>
                  <a:srgbClr val="FFFFFF"/>
                </a:solidFill>
                <a:latin typeface="Arial" charset="0"/>
                <a:ea typeface="Arial" charset="0"/>
                <a:cs typeface="Arial" charset="0"/>
                <a:sym typeface="Arial" charset="0"/>
              </a:rPr>
            </a:br>
            <a:r>
              <a:rPr lang="x-none" altLang="x-none" sz="1800" b="1">
                <a:solidFill>
                  <a:srgbClr val="FFFFFF"/>
                </a:solidFill>
                <a:latin typeface="Arial" charset="0"/>
                <a:ea typeface="Arial" charset="0"/>
                <a:cs typeface="Arial" charset="0"/>
                <a:sym typeface="Arial" charset="0"/>
              </a:rPr>
              <a:t>RESOURCE CENTRE FOR PE</a:t>
            </a:r>
            <a:endParaRPr lang="x-none" altLang="x-none" sz="1400" b="1">
              <a:solidFill>
                <a:srgbClr val="FFFFFF"/>
              </a:solidFill>
              <a:latin typeface="Arial" charset="0"/>
              <a:ea typeface="Arial" charset="0"/>
              <a:cs typeface="Arial" charset="0"/>
              <a:sym typeface="Arial" charset="0"/>
            </a:endParaRPr>
          </a:p>
          <a:p>
            <a:pPr>
              <a:lnSpc>
                <a:spcPct val="119000"/>
              </a:lnSpc>
              <a:spcBef>
                <a:spcPts val="900"/>
              </a:spcBef>
            </a:pPr>
            <a:r>
              <a:rPr lang="x-none" altLang="x-none">
                <a:solidFill>
                  <a:srgbClr val="FFFFFF"/>
                </a:solidFill>
                <a:latin typeface="Arial" charset="0"/>
                <a:ea typeface="Arial" charset="0"/>
                <a:cs typeface="Arial" charset="0"/>
                <a:sym typeface="Arial" charset="0"/>
              </a:rPr>
              <a:t>All resources are board specific and </a:t>
            </a:r>
            <a:br>
              <a:rPr lang="x-none" altLang="x-none">
                <a:solidFill>
                  <a:srgbClr val="FFFFFF"/>
                </a:solidFill>
                <a:latin typeface="Arial" charset="0"/>
                <a:ea typeface="Arial" charset="0"/>
                <a:cs typeface="Arial" charset="0"/>
                <a:sym typeface="Arial" charset="0"/>
              </a:rPr>
            </a:br>
            <a:r>
              <a:rPr lang="x-none" altLang="x-none">
                <a:solidFill>
                  <a:srgbClr val="FFFFFF"/>
                </a:solidFill>
                <a:latin typeface="Arial" charset="0"/>
                <a:ea typeface="Arial" charset="0"/>
                <a:cs typeface="Arial" charset="0"/>
                <a:sym typeface="Arial" charset="0"/>
              </a:rPr>
              <a:t>designed to meet the learning needs of your students.</a:t>
            </a:r>
          </a:p>
          <a:p>
            <a:pPr>
              <a:lnSpc>
                <a:spcPct val="119000"/>
              </a:lnSpc>
              <a:spcBef>
                <a:spcPts val="900"/>
              </a:spcBef>
            </a:pPr>
            <a:r>
              <a:rPr lang="x-none" altLang="x-none">
                <a:solidFill>
                  <a:srgbClr val="FFFFFF"/>
                </a:solidFill>
                <a:latin typeface="Arial" charset="0"/>
                <a:ea typeface="Arial" charset="0"/>
                <a:cs typeface="Arial" charset="0"/>
                <a:sym typeface="Arial" charset="0"/>
              </a:rPr>
              <a:t>If you need a learning task, a worksheet, exam style questions, relevant videos or a presentation....IT”S ALL HERE.</a:t>
            </a:r>
          </a:p>
          <a:p>
            <a:pPr>
              <a:lnSpc>
                <a:spcPct val="119000"/>
              </a:lnSpc>
            </a:pPr>
            <a:r>
              <a:rPr lang="x-none" altLang="x-none">
                <a:solidFill>
                  <a:srgbClr val="FFFFFF"/>
                </a:solidFill>
                <a:latin typeface="Arial" charset="0"/>
                <a:ea typeface="Arial" charset="0"/>
                <a:cs typeface="Arial" charset="0"/>
                <a:sym typeface="Arial" charset="0"/>
              </a:rPr>
              <a:t>© Copyright</a:t>
            </a:r>
          </a:p>
          <a:p>
            <a:pPr>
              <a:lnSpc>
                <a:spcPct val="119000"/>
              </a:lnSpc>
            </a:pPr>
            <a:endParaRPr lang="x-none" altLang="x-none" b="1">
              <a:solidFill>
                <a:srgbClr val="FFFFFF"/>
              </a:solidFill>
              <a:latin typeface="Arial" charset="0"/>
              <a:ea typeface="Arial" charset="0"/>
              <a:cs typeface="Arial" charset="0"/>
              <a:sym typeface="Arial" charset="0"/>
            </a:endParaRPr>
          </a:p>
          <a:p>
            <a:pPr>
              <a:lnSpc>
                <a:spcPct val="119000"/>
              </a:lnSpc>
            </a:pPr>
            <a:r>
              <a:rPr lang="x-none" altLang="x-none" sz="1400" b="1">
                <a:solidFill>
                  <a:srgbClr val="FFFFFF"/>
                </a:solidFill>
                <a:latin typeface="Arial" charset="0"/>
                <a:ea typeface="Arial" charset="0"/>
                <a:cs typeface="Arial" charset="0"/>
                <a:sym typeface="Arial" charset="0"/>
              </a:rPr>
              <a:t>Find out more at</a:t>
            </a:r>
          </a:p>
          <a:p>
            <a:pPr>
              <a:lnSpc>
                <a:spcPct val="119000"/>
              </a:lnSpc>
            </a:pPr>
            <a:r>
              <a:rPr lang="x-none" altLang="x-none" sz="3000">
                <a:solidFill>
                  <a:srgbClr val="FFFFFF"/>
                </a:solidFill>
                <a:latin typeface="Arial" charset="0"/>
                <a:ea typeface="Arial" charset="0"/>
                <a:cs typeface="Arial" charset="0"/>
                <a:sym typeface="Arial" charset="0"/>
              </a:rPr>
              <a:t>www.a-pe.co.uk</a:t>
            </a:r>
          </a:p>
        </p:txBody>
      </p:sp>
      <p:sp>
        <p:nvSpPr>
          <p:cNvPr id="3075" name="Rectangle 3"/>
          <p:cNvSpPr>
            <a:spLocks noGrp="1"/>
          </p:cNvSpPr>
          <p:nvPr>
            <p:ph type="sldNum" sz="quarter" idx="2"/>
          </p:nvPr>
        </p:nvSpPr>
        <p:spPr bwMode="auto">
          <a:xfrm>
            <a:off x="6324600" y="9258300"/>
            <a:ext cx="3429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50800" tIns="50800" rIns="50800" bIns="50800" numCol="1" anchor="t" anchorCtr="0" compatLnSpc="1">
            <a:prstTxWarp prst="textNoShape">
              <a:avLst/>
            </a:prstTxWarp>
          </a:bodyPr>
          <a:lstStyle>
            <a:lvl1pPr algn="ctr" defTabSz="584200">
              <a:defRPr sz="1800">
                <a:latin typeface="+mn-lt"/>
                <a:ea typeface="+mn-ea"/>
                <a:cs typeface="+mn-cs"/>
                <a:sym typeface="Gill Sans" charset="0"/>
              </a:defRPr>
            </a:lvl1pPr>
          </a:lstStyle>
          <a:p>
            <a:fld id="{8F6004AF-2E17-2C43-8994-5BC95E43DE6E}" type="slidenum">
              <a:rPr lang="x-none" altLang="x-none"/>
              <a:pPr/>
              <a:t>‹#›</a:t>
            </a:fld>
            <a:endParaRPr lang="x-none" altLang="x-none"/>
          </a:p>
        </p:txBody>
      </p:sp>
      <p:pic>
        <p:nvPicPr>
          <p:cNvPr id="2" name="Picture 3" descr="A group of people in a circle&#10;&#10;AI-generated content may be incorrect.">
            <a:extLst>
              <a:ext uri="{FF2B5EF4-FFF2-40B4-BE49-F238E27FC236}">
                <a16:creationId xmlns:a16="http://schemas.microsoft.com/office/drawing/2014/main" id="{C3A7B798-B9CC-9A14-DD1C-7CEC5B37019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584200" rtl="0" fontAlgn="base" hangingPunct="0">
        <a:spcBef>
          <a:spcPct val="0"/>
        </a:spcBef>
        <a:spcAft>
          <a:spcPct val="0"/>
        </a:spcAft>
        <a:defRPr sz="8400" kern="1200">
          <a:solidFill>
            <a:srgbClr val="000000"/>
          </a:solidFill>
          <a:latin typeface="+mj-lt"/>
          <a:ea typeface="+mj-ea"/>
          <a:cs typeface="+mj-cs"/>
          <a:sym typeface="Gill Sans" charset="0"/>
        </a:defRPr>
      </a:lvl1pPr>
      <a:lvl2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2pPr>
      <a:lvl3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3pPr>
      <a:lvl4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4pPr>
      <a:lvl5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5pPr>
      <a:lvl6pPr marL="4572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6pPr>
      <a:lvl7pPr marL="9144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7pPr>
      <a:lvl8pPr marL="13716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8pPr>
      <a:lvl9pPr marL="18288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9pPr>
    </p:titleStyle>
    <p:bodyStyle>
      <a:lvl1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1pPr>
      <a:lvl2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2pPr>
      <a:lvl3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3pPr>
      <a:lvl4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4pPr>
      <a:lvl5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2" name="Picture 1" descr="23.jpg">
            <a:extLst>
              <a:ext uri="{FF2B5EF4-FFF2-40B4-BE49-F238E27FC236}">
                <a16:creationId xmlns:a16="http://schemas.microsoft.com/office/drawing/2014/main" id="{C6975958-3584-BD3C-C5BB-C7AB82F0DE4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8" name="Rectangle 12"/>
          <p:cNvSpPr>
            <a:spLocks/>
          </p:cNvSpPr>
          <p:nvPr/>
        </p:nvSpPr>
        <p:spPr bwMode="auto">
          <a:xfrm>
            <a:off x="4065835" y="4444365"/>
            <a:ext cx="4873129"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lvl1pPr defTabSz="584200">
              <a:defRPr sz="1200">
                <a:solidFill>
                  <a:srgbClr val="000000"/>
                </a:solidFill>
                <a:latin typeface="Helvetica" charset="0"/>
                <a:ea typeface="Helvetica" charset="0"/>
                <a:cs typeface="Helvetica" charset="0"/>
                <a:sym typeface="Helvetica" charset="0"/>
              </a:defRPr>
            </a:lvl1pPr>
            <a:lvl2pPr defTabSz="584200">
              <a:defRPr sz="1200">
                <a:solidFill>
                  <a:srgbClr val="000000"/>
                </a:solidFill>
                <a:latin typeface="Helvetica" charset="0"/>
                <a:ea typeface="Helvetica" charset="0"/>
                <a:cs typeface="Helvetica" charset="0"/>
                <a:sym typeface="Helvetica" charset="0"/>
              </a:defRPr>
            </a:lvl2pPr>
            <a:lvl3pPr defTabSz="584200">
              <a:defRPr sz="1200">
                <a:solidFill>
                  <a:srgbClr val="000000"/>
                </a:solidFill>
                <a:latin typeface="Helvetica" charset="0"/>
                <a:ea typeface="Helvetica" charset="0"/>
                <a:cs typeface="Helvetica" charset="0"/>
                <a:sym typeface="Helvetica" charset="0"/>
              </a:defRPr>
            </a:lvl3pPr>
            <a:lvl4pPr defTabSz="584200">
              <a:defRPr sz="1200">
                <a:solidFill>
                  <a:srgbClr val="000000"/>
                </a:solidFill>
                <a:latin typeface="Helvetica" charset="0"/>
                <a:ea typeface="Helvetica" charset="0"/>
                <a:cs typeface="Helvetica" charset="0"/>
                <a:sym typeface="Helvetica" charset="0"/>
              </a:defRPr>
            </a:lvl4pPr>
            <a:lvl5pPr defTabSz="584200">
              <a:defRPr sz="1200">
                <a:solidFill>
                  <a:srgbClr val="000000"/>
                </a:solidFill>
                <a:latin typeface="Helvetica" charset="0"/>
                <a:ea typeface="Helvetica" charset="0"/>
                <a:cs typeface="Helvetica" charset="0"/>
                <a:sym typeface="Helvetica" charset="0"/>
              </a:defRPr>
            </a:lvl5pPr>
            <a:lvl6pPr marL="4572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indent="914400" defTabSz="58420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a:lstStyle>
          <a:p>
            <a:pPr algn="ctr"/>
            <a:r>
              <a:rPr lang="en-GB" altLang="x-none" sz="3600" dirty="0">
                <a:solidFill>
                  <a:srgbClr val="FF2D7F"/>
                </a:solidFill>
              </a:rPr>
              <a:t>Leisure and Recreation</a:t>
            </a:r>
            <a:endParaRPr lang="x-none" altLang="x-none" sz="3600" dirty="0">
              <a:solidFill>
                <a:srgbClr val="FF2D7F"/>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584200" rtl="0" fontAlgn="base" hangingPunct="0">
        <a:spcBef>
          <a:spcPct val="0"/>
        </a:spcBef>
        <a:spcAft>
          <a:spcPct val="0"/>
        </a:spcAft>
        <a:defRPr sz="8400" kern="1200">
          <a:solidFill>
            <a:srgbClr val="000000"/>
          </a:solidFill>
          <a:latin typeface="+mj-lt"/>
          <a:ea typeface="+mj-ea"/>
          <a:cs typeface="+mj-cs"/>
          <a:sym typeface="Gill Sans" charset="0"/>
        </a:defRPr>
      </a:lvl1pPr>
      <a:lvl2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2pPr>
      <a:lvl3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3pPr>
      <a:lvl4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4pPr>
      <a:lvl5pPr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5pPr>
      <a:lvl6pPr marL="4572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6pPr>
      <a:lvl7pPr marL="9144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7pPr>
      <a:lvl8pPr marL="13716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8pPr>
      <a:lvl9pPr marL="1828800" algn="ctr" defTabSz="584200" rtl="0" fontAlgn="base" hangingPunct="0">
        <a:spcBef>
          <a:spcPct val="0"/>
        </a:spcBef>
        <a:spcAft>
          <a:spcPct val="0"/>
        </a:spcAft>
        <a:defRPr sz="8400">
          <a:solidFill>
            <a:srgbClr val="000000"/>
          </a:solidFill>
          <a:latin typeface="Gill Sans" charset="0"/>
          <a:ea typeface="Gill Sans" charset="0"/>
          <a:cs typeface="Gill Sans" charset="0"/>
          <a:sym typeface="Gill Sans" charset="0"/>
        </a:defRPr>
      </a:lvl9pPr>
    </p:titleStyle>
    <p:bodyStyle>
      <a:lvl1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1pPr>
      <a:lvl2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2pPr>
      <a:lvl3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3pPr>
      <a:lvl4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4pPr>
      <a:lvl5pPr algn="ctr" defTabSz="584200" rtl="0" fontAlgn="base" hangingPunct="0">
        <a:spcBef>
          <a:spcPct val="0"/>
        </a:spcBef>
        <a:spcAft>
          <a:spcPct val="0"/>
        </a:spcAft>
        <a:defRPr sz="3600" kern="1200">
          <a:solidFill>
            <a:srgbClr val="000000"/>
          </a:solidFill>
          <a:latin typeface="+mn-lt"/>
          <a:ea typeface="+mn-ea"/>
          <a:cs typeface="+mn-cs"/>
          <a:sym typeface="Gill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7ECF3A-3ACF-F51C-2846-577E763744BF}"/>
              </a:ext>
            </a:extLst>
          </p:cNvPr>
          <p:cNvSpPr txBox="1">
            <a:spLocks noChangeArrowheads="1"/>
          </p:cNvSpPr>
          <p:nvPr/>
        </p:nvSpPr>
        <p:spPr bwMode="auto">
          <a:xfrm>
            <a:off x="669926" y="1060450"/>
            <a:ext cx="8135938"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rgbClr val="000000"/>
                </a:solidFill>
                <a:latin typeface="Helvetica Light" charset="0"/>
                <a:ea typeface="Helvetica Light" charset="0"/>
                <a:cs typeface="Helvetica Light" charset="0"/>
                <a:sym typeface="Helvetica Light" charset="0"/>
              </a:defRPr>
            </a:lvl1pPr>
            <a:lvl2pPr marL="742950" indent="-285750">
              <a:defRPr sz="3600">
                <a:solidFill>
                  <a:srgbClr val="000000"/>
                </a:solidFill>
                <a:latin typeface="Helvetica Light" charset="0"/>
                <a:ea typeface="Helvetica Light" charset="0"/>
                <a:cs typeface="Helvetica Light" charset="0"/>
                <a:sym typeface="Helvetica Light" charset="0"/>
              </a:defRPr>
            </a:lvl2pPr>
            <a:lvl3pPr marL="1143000">
              <a:defRPr sz="3600">
                <a:solidFill>
                  <a:srgbClr val="000000"/>
                </a:solidFill>
                <a:latin typeface="Helvetica Light" charset="0"/>
                <a:ea typeface="Helvetica Light" charset="0"/>
                <a:cs typeface="Helvetica Light" charset="0"/>
                <a:sym typeface="Helvetica Light" charset="0"/>
              </a:defRPr>
            </a:lvl3pPr>
            <a:lvl4pPr marL="1600200" indent="-228600">
              <a:defRPr sz="3600">
                <a:solidFill>
                  <a:srgbClr val="000000"/>
                </a:solidFill>
                <a:latin typeface="Helvetica Light" charset="0"/>
                <a:ea typeface="Helvetica Light" charset="0"/>
                <a:cs typeface="Helvetica Light" charset="0"/>
                <a:sym typeface="Helvetica Light" charset="0"/>
              </a:defRPr>
            </a:lvl4pPr>
            <a:lvl5pPr marL="2057400" indent="-228600">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9pPr>
          </a:lstStyle>
          <a:p>
            <a:pPr algn="l" eaLnBrk="1">
              <a:buSzPct val="100000"/>
            </a:pPr>
            <a:r>
              <a:rPr lang="en-AU" altLang="en-US" sz="6600" b="1" dirty="0">
                <a:solidFill>
                  <a:schemeClr val="bg1"/>
                </a:solidFill>
                <a:latin typeface="Helvetica (Headings)"/>
                <a:ea typeface="Gill Sans" charset="0"/>
                <a:cs typeface="ADLaM Display" panose="02010000000000000000" pitchFamily="2" charset="0"/>
                <a:sym typeface="Gill Sans" charset="0"/>
              </a:rPr>
              <a:t>Leisure and recreation</a:t>
            </a:r>
          </a:p>
          <a:p>
            <a:pPr algn="l" eaLnBrk="1">
              <a:buSzPct val="100000"/>
            </a:pPr>
            <a:endParaRPr lang="en-AU" altLang="en-US" sz="6600" b="1" dirty="0">
              <a:solidFill>
                <a:schemeClr val="bg1"/>
              </a:solidFill>
              <a:latin typeface="Helvetica (Headings)"/>
              <a:ea typeface="Gill Sans" charset="0"/>
              <a:cs typeface="ADLaM Display" panose="02010000000000000000" pitchFamily="2" charset="0"/>
              <a:sym typeface="Gill Sans" charset="0"/>
            </a:endParaRPr>
          </a:p>
        </p:txBody>
      </p:sp>
      <p:sp>
        <p:nvSpPr>
          <p:cNvPr id="3" name="TextBox 2">
            <a:extLst>
              <a:ext uri="{FF2B5EF4-FFF2-40B4-BE49-F238E27FC236}">
                <a16:creationId xmlns:a16="http://schemas.microsoft.com/office/drawing/2014/main" id="{2FE6D37A-FDB6-97A3-734F-11AC43A6F757}"/>
              </a:ext>
            </a:extLst>
          </p:cNvPr>
          <p:cNvSpPr txBox="1">
            <a:spLocks noChangeArrowheads="1"/>
          </p:cNvSpPr>
          <p:nvPr/>
        </p:nvSpPr>
        <p:spPr bwMode="auto">
          <a:xfrm>
            <a:off x="669925" y="8723313"/>
            <a:ext cx="81359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rgbClr val="000000"/>
                </a:solidFill>
                <a:latin typeface="Helvetica Light" charset="0"/>
                <a:ea typeface="Helvetica Light" charset="0"/>
                <a:cs typeface="Helvetica Light" charset="0"/>
                <a:sym typeface="Helvetica Light" charset="0"/>
              </a:defRPr>
            </a:lvl1pPr>
            <a:lvl2pPr marL="742950" indent="-285750">
              <a:defRPr sz="3600">
                <a:solidFill>
                  <a:srgbClr val="000000"/>
                </a:solidFill>
                <a:latin typeface="Helvetica Light" charset="0"/>
                <a:ea typeface="Helvetica Light" charset="0"/>
                <a:cs typeface="Helvetica Light" charset="0"/>
                <a:sym typeface="Helvetica Light" charset="0"/>
              </a:defRPr>
            </a:lvl2pPr>
            <a:lvl3pPr marL="1143000">
              <a:defRPr sz="3600">
                <a:solidFill>
                  <a:srgbClr val="000000"/>
                </a:solidFill>
                <a:latin typeface="Helvetica Light" charset="0"/>
                <a:ea typeface="Helvetica Light" charset="0"/>
                <a:cs typeface="Helvetica Light" charset="0"/>
                <a:sym typeface="Helvetica Light" charset="0"/>
              </a:defRPr>
            </a:lvl3pPr>
            <a:lvl4pPr marL="1600200" indent="-228600">
              <a:defRPr sz="3600">
                <a:solidFill>
                  <a:srgbClr val="000000"/>
                </a:solidFill>
                <a:latin typeface="Helvetica Light" charset="0"/>
                <a:ea typeface="Helvetica Light" charset="0"/>
                <a:cs typeface="Helvetica Light" charset="0"/>
                <a:sym typeface="Helvetica Light" charset="0"/>
              </a:defRPr>
            </a:lvl4pPr>
            <a:lvl5pPr marL="2057400" indent="-228600">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9pPr>
          </a:lstStyle>
          <a:p>
            <a:pPr algn="l" eaLnBrk="1">
              <a:buSzPct val="100000"/>
            </a:pPr>
            <a:r>
              <a:rPr lang="en-AU" altLang="en-US" sz="2000">
                <a:solidFill>
                  <a:schemeClr val="bg1"/>
                </a:solidFill>
                <a:latin typeface="Gill Sans" charset="0"/>
                <a:ea typeface="Gill Sans" charset="0"/>
                <a:cs typeface="Gill Sans" charset="0"/>
                <a:sym typeface="Gill Sans" charset="0"/>
              </a:rPr>
              <a:t>4.4 </a:t>
            </a:r>
            <a:r>
              <a:rPr lang="en-AU" altLang="en-US" sz="2000" dirty="0">
                <a:solidFill>
                  <a:schemeClr val="bg1"/>
                </a:solidFill>
                <a:latin typeface="Gill Sans" charset="0"/>
                <a:ea typeface="Gill Sans" charset="0"/>
                <a:cs typeface="Gill Sans" charset="0"/>
                <a:sym typeface="Gill Sans" charset="0"/>
              </a:rPr>
              <a:t>Social, cultural and ethical influences</a:t>
            </a:r>
          </a:p>
        </p:txBody>
      </p:sp>
      <p:sp>
        <p:nvSpPr>
          <p:cNvPr id="4" name="Rectangle 1">
            <a:extLst>
              <a:ext uri="{FF2B5EF4-FFF2-40B4-BE49-F238E27FC236}">
                <a16:creationId xmlns:a16="http://schemas.microsoft.com/office/drawing/2014/main" id="{D5CEE496-CC1B-D0DA-A858-0FAA96684E3A}"/>
              </a:ext>
            </a:extLst>
          </p:cNvPr>
          <p:cNvSpPr>
            <a:spLocks/>
          </p:cNvSpPr>
          <p:nvPr/>
        </p:nvSpPr>
        <p:spPr bwMode="auto">
          <a:xfrm>
            <a:off x="2225675" y="3733800"/>
            <a:ext cx="8553450" cy="1287532"/>
          </a:xfrm>
          <a:prstGeom prst="rect">
            <a:avLst/>
          </a:prstGeom>
          <a:noFill/>
          <a:ln>
            <a:noFill/>
          </a:ln>
          <a:effectLst/>
        </p:spPr>
        <p:txBody>
          <a:bodyPr wrap="square" lIns="50800" tIns="50800" rIns="50800" bIns="50800" anchor="ctr">
            <a:spAutoFit/>
          </a:bodyPr>
          <a:lstStyle>
            <a:lvl1pPr algn="ctr" defTabSz="457200">
              <a:defRPr sz="4200">
                <a:solidFill>
                  <a:srgbClr val="000000"/>
                </a:solidFill>
                <a:latin typeface="Gill Sans" charset="0"/>
                <a:ea typeface="Gill Sans" charset="0"/>
                <a:cs typeface="Gill Sans" charset="0"/>
                <a:sym typeface="Gill Sans" charset="0"/>
              </a:defRPr>
            </a:lvl1pPr>
            <a:lvl2pPr marL="742950" indent="-285750" algn="ctr" defTabSz="457200">
              <a:defRPr sz="4200">
                <a:solidFill>
                  <a:srgbClr val="000000"/>
                </a:solidFill>
                <a:latin typeface="Gill Sans" charset="0"/>
                <a:ea typeface="Gill Sans" charset="0"/>
                <a:cs typeface="Gill Sans" charset="0"/>
                <a:sym typeface="Gill Sans" charset="0"/>
              </a:defRPr>
            </a:lvl2pPr>
            <a:lvl3pPr marL="1143000" algn="ctr" defTabSz="457200">
              <a:defRPr sz="4200">
                <a:solidFill>
                  <a:srgbClr val="000000"/>
                </a:solidFill>
                <a:latin typeface="Gill Sans" charset="0"/>
                <a:ea typeface="Gill Sans" charset="0"/>
                <a:cs typeface="Gill Sans" charset="0"/>
                <a:sym typeface="Gill Sans" charset="0"/>
              </a:defRPr>
            </a:lvl3pPr>
            <a:lvl4pPr marL="1600200" indent="-228600" algn="ctr" defTabSz="457200">
              <a:defRPr sz="4200">
                <a:solidFill>
                  <a:srgbClr val="000000"/>
                </a:solidFill>
                <a:latin typeface="Gill Sans" charset="0"/>
                <a:ea typeface="Gill Sans" charset="0"/>
                <a:cs typeface="Gill Sans" charset="0"/>
                <a:sym typeface="Gill Sans" charset="0"/>
              </a:defRPr>
            </a:lvl4pPr>
            <a:lvl5pPr marL="2057400" indent="-228600" algn="ctr" defTabSz="457200">
              <a:defRPr sz="4200">
                <a:solidFill>
                  <a:srgbClr val="000000"/>
                </a:solidFill>
                <a:latin typeface="Gill Sans" charset="0"/>
                <a:ea typeface="Gill Sans" charset="0"/>
                <a:cs typeface="Gill Sans" charset="0"/>
                <a:sym typeface="Gill Sans" charset="0"/>
              </a:defRPr>
            </a:lvl5pPr>
            <a:lvl6pPr marL="25146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6pPr>
            <a:lvl7pPr marL="29718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7pPr>
            <a:lvl8pPr marL="34290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8pPr>
            <a:lvl9pPr marL="3886200" indent="-228600" algn="ctr" defTabSz="457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9pPr>
          </a:lstStyle>
          <a:p>
            <a:pPr eaLnBrk="1">
              <a:defRPr/>
            </a:pPr>
            <a:r>
              <a:rPr lang="en-US" altLang="en-US" sz="7700" b="1" dirty="0">
                <a:solidFill>
                  <a:srgbClr val="FFFFFF"/>
                </a:solidFill>
                <a:latin typeface="Arial" panose="020B0604020202020204" pitchFamily="34" charset="0"/>
                <a:cs typeface="Arial" panose="020B0604020202020204" pitchFamily="34" charset="0"/>
                <a:sym typeface="Arial" panose="020B0604020202020204" pitchFamily="34" charset="0"/>
              </a:rPr>
              <a:t>“Total Recall”</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309F96F-1B13-AE56-8E4E-8EBAAC75909C}"/>
              </a:ext>
            </a:extLst>
          </p:cNvPr>
          <p:cNvGrpSpPr>
            <a:grpSpLocks/>
          </p:cNvGrpSpPr>
          <p:nvPr/>
        </p:nvGrpSpPr>
        <p:grpSpPr bwMode="auto">
          <a:xfrm>
            <a:off x="-93848" y="1430701"/>
            <a:ext cx="7459704" cy="8458200"/>
            <a:chOff x="-139701" y="-381130"/>
            <a:chExt cx="7540845" cy="7011974"/>
          </a:xfrm>
        </p:grpSpPr>
        <p:sp>
          <p:nvSpPr>
            <p:cNvPr id="4" name="AutoShape 2">
              <a:extLst>
                <a:ext uri="{FF2B5EF4-FFF2-40B4-BE49-F238E27FC236}">
                  <a16:creationId xmlns:a16="http://schemas.microsoft.com/office/drawing/2014/main" id="{25BEBFE6-0BFD-A264-EBB1-55270315FCAC}"/>
                </a:ext>
              </a:extLst>
            </p:cNvPr>
            <p:cNvSpPr>
              <a:spLocks/>
            </p:cNvSpPr>
            <p:nvPr/>
          </p:nvSpPr>
          <p:spPr bwMode="auto">
            <a:xfrm>
              <a:off x="723900" y="715334"/>
              <a:ext cx="5575300" cy="5588000"/>
            </a:xfrm>
            <a:prstGeom prst="roundRect">
              <a:avLst>
                <a:gd name="adj" fmla="val 341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0800" tIns="50800" rIns="50800" bIns="50800"/>
            <a:lstStyle>
              <a:lvl1pPr marL="222250" indent="-222250">
                <a:defRPr sz="4200">
                  <a:solidFill>
                    <a:srgbClr val="000000"/>
                  </a:solidFill>
                  <a:latin typeface="Gill Sans" charset="0"/>
                  <a:ea typeface="Gill Sans" charset="0"/>
                  <a:cs typeface="Gill Sans" charset="0"/>
                  <a:sym typeface="Gill Sans" charset="0"/>
                </a:defRPr>
              </a:lvl1pPr>
              <a:lvl2pPr marL="742950" indent="-285750">
                <a:defRPr sz="4200">
                  <a:solidFill>
                    <a:srgbClr val="000000"/>
                  </a:solidFill>
                  <a:latin typeface="Gill Sans" charset="0"/>
                  <a:ea typeface="Gill Sans" charset="0"/>
                  <a:cs typeface="Gill Sans" charset="0"/>
                  <a:sym typeface="Gill Sans" charset="0"/>
                </a:defRPr>
              </a:lvl2pPr>
              <a:lvl3pPr marL="1143000">
                <a:defRPr sz="4200">
                  <a:solidFill>
                    <a:srgbClr val="000000"/>
                  </a:solidFill>
                  <a:latin typeface="Gill Sans" charset="0"/>
                  <a:ea typeface="Gill Sans" charset="0"/>
                  <a:cs typeface="Gill Sans" charset="0"/>
                  <a:sym typeface="Gill Sans" charset="0"/>
                </a:defRPr>
              </a:lvl3pPr>
              <a:lvl4pPr marL="1600200" indent="-228600">
                <a:defRPr sz="4200">
                  <a:solidFill>
                    <a:srgbClr val="000000"/>
                  </a:solidFill>
                  <a:latin typeface="Gill Sans" charset="0"/>
                  <a:ea typeface="Gill Sans" charset="0"/>
                  <a:cs typeface="Gill Sans" charset="0"/>
                  <a:sym typeface="Gill Sans" charset="0"/>
                </a:defRPr>
              </a:lvl4pPr>
              <a:lvl5pPr marL="2057400" indent="-228600">
                <a:defRPr sz="4200">
                  <a:solidFill>
                    <a:srgbClr val="000000"/>
                  </a:solidFill>
                  <a:latin typeface="Gill Sans" charset="0"/>
                  <a:ea typeface="Gill Sans" charset="0"/>
                  <a:cs typeface="Gill Sans" charset="0"/>
                  <a:sym typeface="Gill Sans" charset="0"/>
                </a:defRPr>
              </a:lvl5pPr>
              <a:lvl6pPr marL="25146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6pPr>
              <a:lvl7pPr marL="29718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7pPr>
              <a:lvl8pPr marL="34290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8pPr>
              <a:lvl9pPr marL="38862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9pPr>
            </a:lstStyle>
            <a:p>
              <a:pPr eaLnBrk="1">
                <a:spcBef>
                  <a:spcPts val="1700"/>
                </a:spcBef>
              </a:pPr>
              <a:r>
                <a:rPr lang="en-US" altLang="en-US" sz="1700" b="1" dirty="0">
                  <a:solidFill>
                    <a:srgbClr val="FF2D7F"/>
                  </a:solidFill>
                  <a:latin typeface="Arial" panose="020B0604020202020204" pitchFamily="34" charset="0"/>
                  <a:cs typeface="Arial" panose="020B0604020202020204" pitchFamily="34" charset="0"/>
                  <a:sym typeface="Arial" panose="020B0604020202020204" pitchFamily="34" charset="0"/>
                </a:rPr>
                <a:t>Task Instructions </a:t>
              </a:r>
              <a:endParaRPr lang="en-US" altLang="en-US" sz="1700" b="1" dirty="0">
                <a:solidFill>
                  <a:srgbClr val="FF40FF"/>
                </a:solidFill>
                <a:latin typeface="Arial" panose="020B0604020202020204" pitchFamily="34" charset="0"/>
                <a:cs typeface="Arial" panose="020B0604020202020204" pitchFamily="34" charset="0"/>
                <a:sym typeface="Arial" panose="020B0604020202020204" pitchFamily="34" charset="0"/>
              </a:endParaRPr>
            </a:p>
            <a:p>
              <a:pPr eaLnBrk="1">
                <a:spcBef>
                  <a:spcPts val="1700"/>
                </a:spcBef>
                <a:buSzPct val="100000"/>
                <a:buFontTx/>
                <a:buAutoNum type="arabicPeriod"/>
              </a:pPr>
              <a:r>
                <a:rPr lang="en-US" altLang="en-US" sz="1700" dirty="0">
                  <a:latin typeface="Arial" panose="020B0604020202020204" pitchFamily="34" charset="0"/>
                  <a:cs typeface="Arial" panose="020B0604020202020204" pitchFamily="34" charset="0"/>
                  <a:sym typeface="Arial" panose="020B0604020202020204" pitchFamily="34" charset="0"/>
                </a:rPr>
                <a:t>A quick task to test your memory.</a:t>
              </a:r>
            </a:p>
            <a:p>
              <a:pPr eaLnBrk="1">
                <a:spcBef>
                  <a:spcPts val="1700"/>
                </a:spcBef>
                <a:buSzPct val="100000"/>
                <a:buFontTx/>
                <a:buAutoNum type="arabicPeriod"/>
              </a:pPr>
              <a:r>
                <a:rPr lang="en-US" altLang="en-US" sz="1700" dirty="0">
                  <a:latin typeface="Arial" panose="020B0604020202020204" pitchFamily="34" charset="0"/>
                  <a:cs typeface="Arial" panose="020B0604020202020204" pitchFamily="34" charset="0"/>
                  <a:sym typeface="Arial" panose="020B0604020202020204" pitchFamily="34" charset="0"/>
                </a:rPr>
                <a:t>You have 2 minutes to </a:t>
              </a:r>
              <a:r>
                <a:rPr lang="en-US" altLang="en-US" sz="1700" dirty="0" err="1">
                  <a:latin typeface="Arial" panose="020B0604020202020204" pitchFamily="34" charset="0"/>
                  <a:cs typeface="Arial" panose="020B0604020202020204" pitchFamily="34" charset="0"/>
                  <a:sym typeface="Arial" panose="020B0604020202020204" pitchFamily="34" charset="0"/>
                </a:rPr>
                <a:t>memorise</a:t>
              </a:r>
              <a:r>
                <a:rPr lang="en-US" altLang="en-US" sz="1700" dirty="0">
                  <a:latin typeface="Arial" panose="020B0604020202020204" pitchFamily="34" charset="0"/>
                  <a:cs typeface="Arial" panose="020B0604020202020204" pitchFamily="34" charset="0"/>
                  <a:sym typeface="Arial" panose="020B0604020202020204" pitchFamily="34" charset="0"/>
                </a:rPr>
                <a:t> the keywords on the first slide. </a:t>
              </a:r>
            </a:p>
            <a:p>
              <a:pPr eaLnBrk="1">
                <a:spcBef>
                  <a:spcPts val="1700"/>
                </a:spcBef>
                <a:buSzPct val="100000"/>
                <a:buFontTx/>
                <a:buAutoNum type="arabicPeriod"/>
              </a:pPr>
              <a:r>
                <a:rPr lang="en-US" altLang="en-US" sz="1700" dirty="0">
                  <a:latin typeface="Arial" panose="020B0604020202020204" pitchFamily="34" charset="0"/>
                  <a:cs typeface="Arial" panose="020B0604020202020204" pitchFamily="34" charset="0"/>
                  <a:sym typeface="Arial" panose="020B0604020202020204" pitchFamily="34" charset="0"/>
                </a:rPr>
                <a:t>To help your brain to remember try and associate a picture, smell, taste, sound, emotion or touch to the word. The more interesting you make the word the more stimulated your brain will be into remembering it. </a:t>
              </a:r>
            </a:p>
            <a:p>
              <a:pPr eaLnBrk="1">
                <a:spcBef>
                  <a:spcPts val="1700"/>
                </a:spcBef>
                <a:buSzPct val="100000"/>
                <a:buFontTx/>
                <a:buAutoNum type="arabicPeriod"/>
              </a:pPr>
              <a:r>
                <a:rPr lang="en-US" altLang="en-US" sz="1700" dirty="0">
                  <a:latin typeface="Arial" panose="020B0604020202020204" pitchFamily="34" charset="0"/>
                  <a:cs typeface="Arial" panose="020B0604020202020204" pitchFamily="34" charset="0"/>
                  <a:sym typeface="Arial" panose="020B0604020202020204" pitchFamily="34" charset="0"/>
                </a:rPr>
                <a:t>At the end of the 2 minutes clear away your notes and try to recall all the keywords you have just seen.</a:t>
              </a:r>
            </a:p>
            <a:p>
              <a:pPr eaLnBrk="1">
                <a:spcBef>
                  <a:spcPts val="1700"/>
                </a:spcBef>
                <a:buSzPct val="100000"/>
                <a:buFontTx/>
                <a:buAutoNum type="arabicPeriod"/>
              </a:pPr>
              <a:r>
                <a:rPr lang="en-US" altLang="en-US" sz="1700" dirty="0">
                  <a:latin typeface="Arial" panose="020B0604020202020204" pitchFamily="34" charset="0"/>
                  <a:cs typeface="Arial" panose="020B0604020202020204" pitchFamily="34" charset="0"/>
                  <a:sym typeface="Arial" panose="020B0604020202020204" pitchFamily="34" charset="0"/>
                </a:rPr>
                <a:t>The teacher will then show you the words again, tick how many you got right. If you spelt it wrong correct your mistake.</a:t>
              </a:r>
            </a:p>
            <a:p>
              <a:pPr eaLnBrk="1">
                <a:spcBef>
                  <a:spcPts val="1700"/>
                </a:spcBef>
                <a:buSzPct val="100000"/>
                <a:buFontTx/>
                <a:buAutoNum type="arabicPeriod"/>
              </a:pPr>
              <a:endParaRPr lang="en-US" altLang="en-US" sz="1700" dirty="0">
                <a:latin typeface="Arial" panose="020B0604020202020204" pitchFamily="34" charset="0"/>
                <a:cs typeface="Arial" panose="020B0604020202020204" pitchFamily="34" charset="0"/>
                <a:sym typeface="Arial" panose="020B0604020202020204" pitchFamily="34" charset="0"/>
              </a:endParaRPr>
            </a:p>
          </p:txBody>
        </p:sp>
        <p:pic>
          <p:nvPicPr>
            <p:cNvPr id="5" name="Picture 4">
              <a:extLst>
                <a:ext uri="{FF2B5EF4-FFF2-40B4-BE49-F238E27FC236}">
                  <a16:creationId xmlns:a16="http://schemas.microsoft.com/office/drawing/2014/main" id="{20B5CDB2-CE1E-1833-CF1C-DB70595472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9701" y="-381130"/>
              <a:ext cx="7540845" cy="701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pSp>
        <p:nvGrpSpPr>
          <p:cNvPr id="6" name="Group 5">
            <a:extLst>
              <a:ext uri="{FF2B5EF4-FFF2-40B4-BE49-F238E27FC236}">
                <a16:creationId xmlns:a16="http://schemas.microsoft.com/office/drawing/2014/main" id="{6C0563EB-1E72-F788-CB24-4DCAB4766DBC}"/>
              </a:ext>
            </a:extLst>
          </p:cNvPr>
          <p:cNvGrpSpPr>
            <a:grpSpLocks/>
          </p:cNvGrpSpPr>
          <p:nvPr/>
        </p:nvGrpSpPr>
        <p:grpSpPr bwMode="auto">
          <a:xfrm>
            <a:off x="6418216" y="1588818"/>
            <a:ext cx="6743700" cy="4254500"/>
            <a:chOff x="-105520" y="-582373"/>
            <a:chExt cx="6743700" cy="4254500"/>
          </a:xfrm>
        </p:grpSpPr>
        <p:sp>
          <p:nvSpPr>
            <p:cNvPr id="7" name="AutoShape 5">
              <a:extLst>
                <a:ext uri="{FF2B5EF4-FFF2-40B4-BE49-F238E27FC236}">
                  <a16:creationId xmlns:a16="http://schemas.microsoft.com/office/drawing/2014/main" id="{68D3A92D-97C4-BF56-B203-D6F2C77623DA}"/>
                </a:ext>
              </a:extLst>
            </p:cNvPr>
            <p:cNvSpPr>
              <a:spLocks/>
            </p:cNvSpPr>
            <p:nvPr/>
          </p:nvSpPr>
          <p:spPr bwMode="auto">
            <a:xfrm>
              <a:off x="863600" y="239266"/>
              <a:ext cx="5016500" cy="2590801"/>
            </a:xfrm>
            <a:prstGeom prst="roundRect">
              <a:avLst>
                <a:gd name="adj" fmla="val 735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0800" tIns="50800" rIns="50800" bIns="50800"/>
            <a:lstStyle>
              <a:lvl1pPr>
                <a:defRPr sz="4200">
                  <a:solidFill>
                    <a:srgbClr val="000000"/>
                  </a:solidFill>
                  <a:latin typeface="Gill Sans" charset="0"/>
                  <a:ea typeface="Gill Sans" charset="0"/>
                  <a:cs typeface="Gill Sans" charset="0"/>
                  <a:sym typeface="Gill Sans" charset="0"/>
                </a:defRPr>
              </a:lvl1pPr>
              <a:lvl2pPr marL="254000" indent="-254000">
                <a:defRPr sz="4200">
                  <a:solidFill>
                    <a:srgbClr val="000000"/>
                  </a:solidFill>
                  <a:latin typeface="Gill Sans" charset="0"/>
                  <a:ea typeface="Gill Sans" charset="0"/>
                  <a:cs typeface="Gill Sans" charset="0"/>
                  <a:sym typeface="Gill Sans" charset="0"/>
                </a:defRPr>
              </a:lvl2pPr>
              <a:lvl3pPr marL="1143000">
                <a:defRPr sz="4200">
                  <a:solidFill>
                    <a:srgbClr val="000000"/>
                  </a:solidFill>
                  <a:latin typeface="Gill Sans" charset="0"/>
                  <a:ea typeface="Gill Sans" charset="0"/>
                  <a:cs typeface="Gill Sans" charset="0"/>
                  <a:sym typeface="Gill Sans" charset="0"/>
                </a:defRPr>
              </a:lvl3pPr>
              <a:lvl4pPr marL="1600200" indent="-228600">
                <a:defRPr sz="4200">
                  <a:solidFill>
                    <a:srgbClr val="000000"/>
                  </a:solidFill>
                  <a:latin typeface="Gill Sans" charset="0"/>
                  <a:ea typeface="Gill Sans" charset="0"/>
                  <a:cs typeface="Gill Sans" charset="0"/>
                  <a:sym typeface="Gill Sans" charset="0"/>
                </a:defRPr>
              </a:lvl4pPr>
              <a:lvl5pPr marL="2057400" indent="-228600">
                <a:defRPr sz="4200">
                  <a:solidFill>
                    <a:srgbClr val="000000"/>
                  </a:solidFill>
                  <a:latin typeface="Gill Sans" charset="0"/>
                  <a:ea typeface="Gill Sans" charset="0"/>
                  <a:cs typeface="Gill Sans" charset="0"/>
                  <a:sym typeface="Gill Sans" charset="0"/>
                </a:defRPr>
              </a:lvl5pPr>
              <a:lvl6pPr marL="25146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6pPr>
              <a:lvl7pPr marL="29718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7pPr>
              <a:lvl8pPr marL="34290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8pPr>
              <a:lvl9pPr marL="38862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9pPr>
            </a:lstStyle>
            <a:p>
              <a:pPr eaLnBrk="1">
                <a:spcBef>
                  <a:spcPts val="1700"/>
                </a:spcBef>
              </a:pPr>
              <a:r>
                <a:rPr lang="en-US" altLang="en-US" sz="1500" b="1" dirty="0">
                  <a:solidFill>
                    <a:srgbClr val="FF2D7F"/>
                  </a:solidFill>
                  <a:latin typeface="Arial" panose="020B0604020202020204" pitchFamily="34" charset="0"/>
                  <a:cs typeface="Arial" panose="020B0604020202020204" pitchFamily="34" charset="0"/>
                  <a:sym typeface="Arial" panose="020B0604020202020204" pitchFamily="34" charset="0"/>
                </a:rPr>
                <a:t>Variations/Extensions</a:t>
              </a:r>
            </a:p>
            <a:p>
              <a:pPr lvl="1" eaLnBrk="1">
                <a:spcBef>
                  <a:spcPts val="1700"/>
                </a:spcBef>
                <a:buSzPct val="100000"/>
                <a:buFontTx/>
                <a:buAutoNum type="arabicPeriod"/>
              </a:pPr>
              <a:r>
                <a:rPr lang="en-US" altLang="en-US" sz="1600" dirty="0">
                  <a:latin typeface="Arial" panose="020B0604020202020204" pitchFamily="34" charset="0"/>
                  <a:cs typeface="Arial" panose="020B0604020202020204" pitchFamily="34" charset="0"/>
                  <a:sym typeface="Arial" panose="020B0604020202020204" pitchFamily="34" charset="0"/>
                </a:rPr>
                <a:t>Students draw a picture that represents the keyword.</a:t>
              </a:r>
            </a:p>
            <a:p>
              <a:pPr lvl="1" eaLnBrk="1">
                <a:spcBef>
                  <a:spcPts val="1700"/>
                </a:spcBef>
                <a:buSzPct val="100000"/>
                <a:buFontTx/>
                <a:buAutoNum type="arabicPeriod"/>
              </a:pPr>
              <a:r>
                <a:rPr lang="en-US" altLang="en-US" sz="1600" dirty="0">
                  <a:latin typeface="Arial" panose="020B0604020202020204" pitchFamily="34" charset="0"/>
                  <a:cs typeface="Arial" panose="020B0604020202020204" pitchFamily="34" charset="0"/>
                  <a:sym typeface="Arial" panose="020B0604020202020204" pitchFamily="34" charset="0"/>
                </a:rPr>
                <a:t>They can try to make a poem, song or short story about the keywords.</a:t>
              </a:r>
            </a:p>
          </p:txBody>
        </p:sp>
        <p:pic>
          <p:nvPicPr>
            <p:cNvPr id="8" name="Picture 7">
              <a:extLst>
                <a:ext uri="{FF2B5EF4-FFF2-40B4-BE49-F238E27FC236}">
                  <a16:creationId xmlns:a16="http://schemas.microsoft.com/office/drawing/2014/main" id="{C20F42C4-E9EF-BD22-FA11-415A0FED5D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520" y="-582373"/>
              <a:ext cx="674370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pSp>
        <p:nvGrpSpPr>
          <p:cNvPr id="9" name="Group 8">
            <a:extLst>
              <a:ext uri="{FF2B5EF4-FFF2-40B4-BE49-F238E27FC236}">
                <a16:creationId xmlns:a16="http://schemas.microsoft.com/office/drawing/2014/main" id="{5F843684-92DF-AE4B-5C66-A05BD2E1C0CE}"/>
              </a:ext>
            </a:extLst>
          </p:cNvPr>
          <p:cNvGrpSpPr>
            <a:grpSpLocks/>
          </p:cNvGrpSpPr>
          <p:nvPr/>
        </p:nvGrpSpPr>
        <p:grpSpPr bwMode="auto">
          <a:xfrm>
            <a:off x="6396736" y="5215917"/>
            <a:ext cx="6743700" cy="4668295"/>
            <a:chOff x="50800" y="-284896"/>
            <a:chExt cx="6743700" cy="4254500"/>
          </a:xfrm>
        </p:grpSpPr>
        <p:sp>
          <p:nvSpPr>
            <p:cNvPr id="10" name="AutoShape 8">
              <a:extLst>
                <a:ext uri="{FF2B5EF4-FFF2-40B4-BE49-F238E27FC236}">
                  <a16:creationId xmlns:a16="http://schemas.microsoft.com/office/drawing/2014/main" id="{ADA15C7D-43D3-FA87-E143-2B029BC8EC51}"/>
                </a:ext>
              </a:extLst>
            </p:cNvPr>
            <p:cNvSpPr>
              <a:spLocks/>
            </p:cNvSpPr>
            <p:nvPr/>
          </p:nvSpPr>
          <p:spPr bwMode="auto">
            <a:xfrm>
              <a:off x="914400" y="876300"/>
              <a:ext cx="5016500" cy="2590800"/>
            </a:xfrm>
            <a:prstGeom prst="roundRect">
              <a:avLst>
                <a:gd name="adj" fmla="val 735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0800" tIns="50800" rIns="50800" bIns="50800"/>
            <a:lstStyle>
              <a:lvl1pPr>
                <a:defRPr sz="4200">
                  <a:solidFill>
                    <a:srgbClr val="000000"/>
                  </a:solidFill>
                  <a:latin typeface="Gill Sans" charset="0"/>
                  <a:ea typeface="Gill Sans" charset="0"/>
                  <a:cs typeface="Gill Sans" charset="0"/>
                  <a:sym typeface="Gill Sans" charset="0"/>
                </a:defRPr>
              </a:lvl1pPr>
              <a:lvl2pPr marL="254000" indent="-254000">
                <a:defRPr sz="4200">
                  <a:solidFill>
                    <a:srgbClr val="000000"/>
                  </a:solidFill>
                  <a:latin typeface="Gill Sans" charset="0"/>
                  <a:ea typeface="Gill Sans" charset="0"/>
                  <a:cs typeface="Gill Sans" charset="0"/>
                  <a:sym typeface="Gill Sans" charset="0"/>
                </a:defRPr>
              </a:lvl2pPr>
              <a:lvl3pPr marL="1143000">
                <a:defRPr sz="4200">
                  <a:solidFill>
                    <a:srgbClr val="000000"/>
                  </a:solidFill>
                  <a:latin typeface="Gill Sans" charset="0"/>
                  <a:ea typeface="Gill Sans" charset="0"/>
                  <a:cs typeface="Gill Sans" charset="0"/>
                  <a:sym typeface="Gill Sans" charset="0"/>
                </a:defRPr>
              </a:lvl3pPr>
              <a:lvl4pPr marL="1600200" indent="-228600">
                <a:defRPr sz="4200">
                  <a:solidFill>
                    <a:srgbClr val="000000"/>
                  </a:solidFill>
                  <a:latin typeface="Gill Sans" charset="0"/>
                  <a:ea typeface="Gill Sans" charset="0"/>
                  <a:cs typeface="Gill Sans" charset="0"/>
                  <a:sym typeface="Gill Sans" charset="0"/>
                </a:defRPr>
              </a:lvl4pPr>
              <a:lvl5pPr marL="2057400" indent="-228600">
                <a:defRPr sz="4200">
                  <a:solidFill>
                    <a:srgbClr val="000000"/>
                  </a:solidFill>
                  <a:latin typeface="Gill Sans" charset="0"/>
                  <a:ea typeface="Gill Sans" charset="0"/>
                  <a:cs typeface="Gill Sans" charset="0"/>
                  <a:sym typeface="Gill Sans" charset="0"/>
                </a:defRPr>
              </a:lvl5pPr>
              <a:lvl6pPr marL="25146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6pPr>
              <a:lvl7pPr marL="29718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7pPr>
              <a:lvl8pPr marL="34290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8pPr>
              <a:lvl9pPr marL="3886200" indent="-228600" defTabSz="584200" eaLnBrk="0" fontAlgn="base" hangingPunct="0">
                <a:spcBef>
                  <a:spcPct val="0"/>
                </a:spcBef>
                <a:spcAft>
                  <a:spcPct val="0"/>
                </a:spcAft>
                <a:defRPr sz="4200">
                  <a:solidFill>
                    <a:srgbClr val="000000"/>
                  </a:solidFill>
                  <a:latin typeface="Gill Sans" charset="0"/>
                  <a:ea typeface="Gill Sans" charset="0"/>
                  <a:cs typeface="Gill Sans" charset="0"/>
                  <a:sym typeface="Gill Sans" charset="0"/>
                </a:defRPr>
              </a:lvl9pPr>
            </a:lstStyle>
            <a:p>
              <a:pPr eaLnBrk="1">
                <a:spcBef>
                  <a:spcPts val="1700"/>
                </a:spcBef>
              </a:pPr>
              <a:r>
                <a:rPr lang="en-US" altLang="en-US" sz="1600" b="1" dirty="0">
                  <a:solidFill>
                    <a:srgbClr val="FF2D7F"/>
                  </a:solidFill>
                  <a:latin typeface="Arial" panose="020B0604020202020204" pitchFamily="34" charset="0"/>
                  <a:cs typeface="Arial" panose="020B0604020202020204" pitchFamily="34" charset="0"/>
                  <a:sym typeface="Arial" panose="020B0604020202020204" pitchFamily="34" charset="0"/>
                </a:rPr>
                <a:t>The Learning</a:t>
              </a:r>
            </a:p>
            <a:p>
              <a:pPr lvl="1" eaLnBrk="1">
                <a:spcBef>
                  <a:spcPts val="1700"/>
                </a:spcBef>
                <a:buSzPct val="100000"/>
                <a:buFontTx/>
                <a:buAutoNum type="arabicPeriod"/>
              </a:pPr>
              <a:r>
                <a:rPr lang="en-US" altLang="en-US" sz="1600" dirty="0">
                  <a:latin typeface="Arial" panose="020B0604020202020204" pitchFamily="34" charset="0"/>
                  <a:cs typeface="Arial" panose="020B0604020202020204" pitchFamily="34" charset="0"/>
                  <a:sym typeface="Arial" panose="020B0604020202020204" pitchFamily="34" charset="0"/>
                </a:rPr>
                <a:t>Students may find the keywords in this topic are new to them. Therefore, using some of the principles used in second language learning helps. By making the words more stimulating they are making it more emotional and the brain remembers best when we have an emotional response to something.</a:t>
              </a:r>
            </a:p>
          </p:txBody>
        </p:sp>
        <p:pic>
          <p:nvPicPr>
            <p:cNvPr id="11" name="Picture 10">
              <a:extLst>
                <a:ext uri="{FF2B5EF4-FFF2-40B4-BE49-F238E27FC236}">
                  <a16:creationId xmlns:a16="http://schemas.microsoft.com/office/drawing/2014/main" id="{187E6C1A-59AC-01AF-24A1-33BB3262D0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 y="-284896"/>
              <a:ext cx="674370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a:spLocks/>
          </p:cNvSpPr>
          <p:nvPr/>
        </p:nvSpPr>
        <p:spPr bwMode="auto">
          <a:xfrm>
            <a:off x="3720606" y="849632"/>
            <a:ext cx="1744067"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Leisure</a:t>
            </a:r>
            <a:endParaRPr lang="x-none" altLang="x-none" sz="3600" dirty="0">
              <a:solidFill>
                <a:srgbClr val="FDF7FD"/>
              </a:solidFill>
            </a:endParaRPr>
          </a:p>
        </p:txBody>
      </p:sp>
      <p:sp>
        <p:nvSpPr>
          <p:cNvPr id="26" name="Rectangle 25"/>
          <p:cNvSpPr>
            <a:spLocks/>
          </p:cNvSpPr>
          <p:nvPr/>
        </p:nvSpPr>
        <p:spPr bwMode="auto">
          <a:xfrm>
            <a:off x="1304010" y="2500632"/>
            <a:ext cx="2487861"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Recreation</a:t>
            </a:r>
            <a:endParaRPr lang="x-none" altLang="x-none" sz="3600" dirty="0">
              <a:solidFill>
                <a:srgbClr val="FDF7FD"/>
              </a:solidFill>
            </a:endParaRPr>
          </a:p>
        </p:txBody>
      </p:sp>
      <p:sp>
        <p:nvSpPr>
          <p:cNvPr id="27" name="Rectangle 26"/>
          <p:cNvSpPr>
            <a:spLocks/>
          </p:cNvSpPr>
          <p:nvPr/>
        </p:nvSpPr>
        <p:spPr bwMode="auto">
          <a:xfrm>
            <a:off x="8745019" y="2500632"/>
            <a:ext cx="2077492"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Facilities</a:t>
            </a:r>
            <a:endParaRPr lang="x-none" altLang="x-none" sz="3600" dirty="0">
              <a:solidFill>
                <a:srgbClr val="FDF7FD"/>
              </a:solidFill>
            </a:endParaRPr>
          </a:p>
        </p:txBody>
      </p:sp>
      <p:sp>
        <p:nvSpPr>
          <p:cNvPr id="28" name="Rectangle 8"/>
          <p:cNvSpPr>
            <a:spLocks/>
          </p:cNvSpPr>
          <p:nvPr/>
        </p:nvSpPr>
        <p:spPr bwMode="auto">
          <a:xfrm>
            <a:off x="9385326" y="1400495"/>
            <a:ext cx="1308050"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Sport</a:t>
            </a:r>
            <a:endParaRPr lang="x-none" altLang="x-none" sz="3600" dirty="0">
              <a:solidFill>
                <a:srgbClr val="FDF7FD"/>
              </a:solidFill>
            </a:endParaRPr>
          </a:p>
        </p:txBody>
      </p:sp>
      <p:sp>
        <p:nvSpPr>
          <p:cNvPr id="29" name="Rectangle 28"/>
          <p:cNvSpPr>
            <a:spLocks/>
          </p:cNvSpPr>
          <p:nvPr/>
        </p:nvSpPr>
        <p:spPr bwMode="auto">
          <a:xfrm>
            <a:off x="5560199" y="2172337"/>
            <a:ext cx="2026196"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Location</a:t>
            </a:r>
            <a:endParaRPr lang="x-none" altLang="x-none" sz="3600" dirty="0">
              <a:solidFill>
                <a:srgbClr val="FDF7FD"/>
              </a:solidFill>
            </a:endParaRPr>
          </a:p>
        </p:txBody>
      </p:sp>
      <p:sp>
        <p:nvSpPr>
          <p:cNvPr id="30" name="Rectangle 29"/>
          <p:cNvSpPr>
            <a:spLocks/>
          </p:cNvSpPr>
          <p:nvPr/>
        </p:nvSpPr>
        <p:spPr bwMode="auto">
          <a:xfrm>
            <a:off x="1867472" y="7093884"/>
            <a:ext cx="1219886"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Peers</a:t>
            </a:r>
            <a:endParaRPr lang="x-none" altLang="x-none" sz="3200" dirty="0">
              <a:solidFill>
                <a:srgbClr val="FDF7FD"/>
              </a:solidFill>
            </a:endParaRPr>
          </a:p>
        </p:txBody>
      </p:sp>
      <p:sp>
        <p:nvSpPr>
          <p:cNvPr id="31" name="Rectangle 30"/>
          <p:cNvSpPr>
            <a:spLocks/>
          </p:cNvSpPr>
          <p:nvPr/>
        </p:nvSpPr>
        <p:spPr bwMode="auto">
          <a:xfrm>
            <a:off x="4897911" y="8430559"/>
            <a:ext cx="2369751"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Technology</a:t>
            </a:r>
            <a:endParaRPr lang="x-none" altLang="x-none" sz="3200" dirty="0">
              <a:solidFill>
                <a:srgbClr val="FDF7FD"/>
              </a:solidFill>
            </a:endParaRPr>
          </a:p>
        </p:txBody>
      </p:sp>
      <p:sp>
        <p:nvSpPr>
          <p:cNvPr id="32" name="Rectangle 31"/>
          <p:cNvSpPr>
            <a:spLocks/>
          </p:cNvSpPr>
          <p:nvPr/>
        </p:nvSpPr>
        <p:spPr bwMode="auto">
          <a:xfrm>
            <a:off x="6976643" y="6739872"/>
            <a:ext cx="1401025"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Family</a:t>
            </a:r>
            <a:endParaRPr lang="x-none" altLang="x-none" sz="3200" dirty="0">
              <a:solidFill>
                <a:srgbClr val="FDF7FD"/>
              </a:solidFill>
            </a:endParaRPr>
          </a:p>
        </p:txBody>
      </p:sp>
      <p:sp>
        <p:nvSpPr>
          <p:cNvPr id="33" name="Rectangle 32"/>
          <p:cNvSpPr>
            <a:spLocks/>
          </p:cNvSpPr>
          <p:nvPr/>
        </p:nvSpPr>
        <p:spPr bwMode="auto">
          <a:xfrm>
            <a:off x="8937039" y="7949864"/>
            <a:ext cx="2250296"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Availability</a:t>
            </a:r>
            <a:endParaRPr lang="x-none" altLang="x-none" sz="3200" dirty="0">
              <a:solidFill>
                <a:srgbClr val="FDF7FD"/>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75"/>
                                  </p:iterate>
                                  <p:childTnLst>
                                    <p:set>
                                      <p:cBhvr>
                                        <p:cTn id="14" dur="1" fill="hold">
                                          <p:stCondLst>
                                            <p:cond delay="74"/>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75"/>
                                  </p:iterate>
                                  <p:childTnLst>
                                    <p:set>
                                      <p:cBhvr>
                                        <p:cTn id="18" dur="1" fill="hold">
                                          <p:stCondLst>
                                            <p:cond delay="74"/>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75"/>
                                  </p:iterate>
                                  <p:childTnLst>
                                    <p:set>
                                      <p:cBhvr>
                                        <p:cTn id="22" dur="1" fill="hold">
                                          <p:stCondLst>
                                            <p:cond delay="74"/>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75"/>
                                  </p:iterate>
                                  <p:childTnLst>
                                    <p:set>
                                      <p:cBhvr>
                                        <p:cTn id="26" dur="1" fill="hold">
                                          <p:stCondLst>
                                            <p:cond delay="74"/>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75"/>
                                  </p:iterate>
                                  <p:childTnLst>
                                    <p:set>
                                      <p:cBhvr>
                                        <p:cTn id="30" dur="1" fill="hold">
                                          <p:stCondLst>
                                            <p:cond delay="74"/>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75"/>
                                  </p:iterate>
                                  <p:childTnLst>
                                    <p:set>
                                      <p:cBhvr>
                                        <p:cTn id="34" dur="1" fill="hold">
                                          <p:stCondLst>
                                            <p:cond delay="74"/>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75"/>
                                  </p:iterate>
                                  <p:childTnLst>
                                    <p:set>
                                      <p:cBhvr>
                                        <p:cTn id="38" dur="1" fill="hold">
                                          <p:stCondLst>
                                            <p:cond delay="74"/>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1E4DA-F855-3D83-FD7A-6DBBEFCEDAA8}"/>
            </a:ext>
          </a:extLst>
        </p:cNvPr>
        <p:cNvGrpSpPr/>
        <p:nvPr/>
      </p:nvGrpSpPr>
      <p:grpSpPr>
        <a:xfrm>
          <a:off x="0" y="0"/>
          <a:ext cx="0" cy="0"/>
          <a:chOff x="0" y="0"/>
          <a:chExt cx="0" cy="0"/>
        </a:xfrm>
      </p:grpSpPr>
    </p:spTree>
    <p:extLst>
      <p:ext uri="{BB962C8B-B14F-4D97-AF65-F5344CB8AC3E}">
        <p14:creationId xmlns:p14="http://schemas.microsoft.com/office/powerpoint/2010/main" val="323462516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a:spLocks/>
          </p:cNvSpPr>
          <p:nvPr/>
        </p:nvSpPr>
        <p:spPr bwMode="auto">
          <a:xfrm>
            <a:off x="3720606" y="849632"/>
            <a:ext cx="1744067"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Leisure</a:t>
            </a:r>
            <a:endParaRPr lang="x-none" altLang="x-none" sz="3600" dirty="0">
              <a:solidFill>
                <a:srgbClr val="FDF7FD"/>
              </a:solidFill>
            </a:endParaRPr>
          </a:p>
        </p:txBody>
      </p:sp>
      <p:sp>
        <p:nvSpPr>
          <p:cNvPr id="26" name="Rectangle 25"/>
          <p:cNvSpPr>
            <a:spLocks/>
          </p:cNvSpPr>
          <p:nvPr/>
        </p:nvSpPr>
        <p:spPr bwMode="auto">
          <a:xfrm>
            <a:off x="1304010" y="2500632"/>
            <a:ext cx="2487861"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Recreation</a:t>
            </a:r>
            <a:endParaRPr lang="x-none" altLang="x-none" sz="3600" dirty="0">
              <a:solidFill>
                <a:srgbClr val="FDF7FD"/>
              </a:solidFill>
            </a:endParaRPr>
          </a:p>
        </p:txBody>
      </p:sp>
      <p:sp>
        <p:nvSpPr>
          <p:cNvPr id="27" name="Rectangle 26"/>
          <p:cNvSpPr>
            <a:spLocks/>
          </p:cNvSpPr>
          <p:nvPr/>
        </p:nvSpPr>
        <p:spPr bwMode="auto">
          <a:xfrm>
            <a:off x="8745019" y="2500632"/>
            <a:ext cx="2077492"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Facilities</a:t>
            </a:r>
            <a:endParaRPr lang="x-none" altLang="x-none" sz="3600" dirty="0">
              <a:solidFill>
                <a:srgbClr val="FDF7FD"/>
              </a:solidFill>
            </a:endParaRPr>
          </a:p>
        </p:txBody>
      </p:sp>
      <p:sp>
        <p:nvSpPr>
          <p:cNvPr id="28" name="Rectangle 8"/>
          <p:cNvSpPr>
            <a:spLocks/>
          </p:cNvSpPr>
          <p:nvPr/>
        </p:nvSpPr>
        <p:spPr bwMode="auto">
          <a:xfrm>
            <a:off x="9385326" y="1400495"/>
            <a:ext cx="1308050"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Sport</a:t>
            </a:r>
            <a:endParaRPr lang="x-none" altLang="x-none" sz="3600" dirty="0">
              <a:solidFill>
                <a:srgbClr val="FDF7FD"/>
              </a:solidFill>
            </a:endParaRPr>
          </a:p>
        </p:txBody>
      </p:sp>
      <p:sp>
        <p:nvSpPr>
          <p:cNvPr id="29" name="Rectangle 28"/>
          <p:cNvSpPr>
            <a:spLocks/>
          </p:cNvSpPr>
          <p:nvPr/>
        </p:nvSpPr>
        <p:spPr bwMode="auto">
          <a:xfrm>
            <a:off x="5560199" y="2172337"/>
            <a:ext cx="2026196"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600" b="1" dirty="0">
                <a:solidFill>
                  <a:srgbClr val="FDF7FD"/>
                </a:solidFill>
                <a:sym typeface="Helvetica" charset="0"/>
              </a:rPr>
              <a:t>Location</a:t>
            </a:r>
            <a:endParaRPr lang="x-none" altLang="x-none" sz="3600" dirty="0">
              <a:solidFill>
                <a:srgbClr val="FDF7FD"/>
              </a:solidFill>
            </a:endParaRPr>
          </a:p>
        </p:txBody>
      </p:sp>
      <p:sp>
        <p:nvSpPr>
          <p:cNvPr id="30" name="Rectangle 29"/>
          <p:cNvSpPr>
            <a:spLocks/>
          </p:cNvSpPr>
          <p:nvPr/>
        </p:nvSpPr>
        <p:spPr bwMode="auto">
          <a:xfrm>
            <a:off x="1867472" y="7093884"/>
            <a:ext cx="1219886"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Peers</a:t>
            </a:r>
            <a:endParaRPr lang="x-none" altLang="x-none" sz="3200" dirty="0">
              <a:solidFill>
                <a:srgbClr val="FDF7FD"/>
              </a:solidFill>
            </a:endParaRPr>
          </a:p>
        </p:txBody>
      </p:sp>
      <p:sp>
        <p:nvSpPr>
          <p:cNvPr id="31" name="Rectangle 30"/>
          <p:cNvSpPr>
            <a:spLocks/>
          </p:cNvSpPr>
          <p:nvPr/>
        </p:nvSpPr>
        <p:spPr bwMode="auto">
          <a:xfrm>
            <a:off x="4897911" y="8430559"/>
            <a:ext cx="2369751"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Technology</a:t>
            </a:r>
            <a:endParaRPr lang="x-none" altLang="x-none" sz="3200" dirty="0">
              <a:solidFill>
                <a:srgbClr val="FDF7FD"/>
              </a:solidFill>
            </a:endParaRPr>
          </a:p>
        </p:txBody>
      </p:sp>
      <p:sp>
        <p:nvSpPr>
          <p:cNvPr id="32" name="Rectangle 31"/>
          <p:cNvSpPr>
            <a:spLocks/>
          </p:cNvSpPr>
          <p:nvPr/>
        </p:nvSpPr>
        <p:spPr bwMode="auto">
          <a:xfrm>
            <a:off x="6976643" y="6739872"/>
            <a:ext cx="1401025"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Family</a:t>
            </a:r>
            <a:endParaRPr lang="x-none" altLang="x-none" sz="3200" dirty="0">
              <a:solidFill>
                <a:srgbClr val="FDF7FD"/>
              </a:solidFill>
            </a:endParaRPr>
          </a:p>
        </p:txBody>
      </p:sp>
      <p:sp>
        <p:nvSpPr>
          <p:cNvPr id="33" name="Rectangle 32"/>
          <p:cNvSpPr>
            <a:spLocks/>
          </p:cNvSpPr>
          <p:nvPr/>
        </p:nvSpPr>
        <p:spPr bwMode="auto">
          <a:xfrm>
            <a:off x="8937039" y="7949864"/>
            <a:ext cx="2250296" cy="5950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0800" tIns="50800" rIns="50800" bIns="50800" anchor="ctr">
            <a:spAutoFit/>
          </a:bodyPr>
          <a:lstStyle/>
          <a:p>
            <a:r>
              <a:rPr lang="en-GB" altLang="x-none" sz="3200" b="1" dirty="0">
                <a:solidFill>
                  <a:srgbClr val="FDF7FD"/>
                </a:solidFill>
                <a:sym typeface="Helvetica" charset="0"/>
              </a:rPr>
              <a:t>Availability</a:t>
            </a:r>
            <a:endParaRPr lang="x-none" altLang="x-none" sz="3200" dirty="0">
              <a:solidFill>
                <a:srgbClr val="FDF7FD"/>
              </a:solidFill>
            </a:endParaRPr>
          </a:p>
        </p:txBody>
      </p:sp>
    </p:spTree>
    <p:extLst>
      <p:ext uri="{BB962C8B-B14F-4D97-AF65-F5344CB8AC3E}">
        <p14:creationId xmlns:p14="http://schemas.microsoft.com/office/powerpoint/2010/main" val="155405948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75"/>
                                  </p:iterate>
                                  <p:childTnLst>
                                    <p:set>
                                      <p:cBhvr>
                                        <p:cTn id="14" dur="1" fill="hold">
                                          <p:stCondLst>
                                            <p:cond delay="74"/>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75"/>
                                  </p:iterate>
                                  <p:childTnLst>
                                    <p:set>
                                      <p:cBhvr>
                                        <p:cTn id="18" dur="1" fill="hold">
                                          <p:stCondLst>
                                            <p:cond delay="74"/>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75"/>
                                  </p:iterate>
                                  <p:childTnLst>
                                    <p:set>
                                      <p:cBhvr>
                                        <p:cTn id="22" dur="1" fill="hold">
                                          <p:stCondLst>
                                            <p:cond delay="74"/>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75"/>
                                  </p:iterate>
                                  <p:childTnLst>
                                    <p:set>
                                      <p:cBhvr>
                                        <p:cTn id="26" dur="1" fill="hold">
                                          <p:stCondLst>
                                            <p:cond delay="74"/>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75"/>
                                  </p:iterate>
                                  <p:childTnLst>
                                    <p:set>
                                      <p:cBhvr>
                                        <p:cTn id="30" dur="1" fill="hold">
                                          <p:stCondLst>
                                            <p:cond delay="74"/>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75"/>
                                  </p:iterate>
                                  <p:childTnLst>
                                    <p:set>
                                      <p:cBhvr>
                                        <p:cTn id="34" dur="1" fill="hold">
                                          <p:stCondLst>
                                            <p:cond delay="74"/>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75"/>
                                  </p:iterate>
                                  <p:childTnLst>
                                    <p:set>
                                      <p:cBhvr>
                                        <p:cTn id="38" dur="1" fill="hold">
                                          <p:stCondLst>
                                            <p:cond delay="74"/>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 Master #2">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 Master #2">
      <a:majorFont>
        <a:latin typeface="Gill Sans"/>
        <a:ea typeface="Gill Sans"/>
        <a:cs typeface="Gill Sans"/>
      </a:majorFont>
      <a:minorFont>
        <a:latin typeface="Gill Sans"/>
        <a:ea typeface="Gill Sans"/>
        <a:cs typeface="Gill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te - Master #3">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 Master #3">
      <a:majorFont>
        <a:latin typeface="Gill Sans"/>
        <a:ea typeface="Gill Sans"/>
        <a:cs typeface="Gill Sans"/>
      </a:majorFont>
      <a:minorFont>
        <a:latin typeface="Gill Sans"/>
        <a:ea typeface="Gill Sans"/>
        <a:cs typeface="Gill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hite - Master #4 copy">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 Master #4 copy">
      <a:majorFont>
        <a:latin typeface="Gill Sans"/>
        <a:ea typeface="Gill Sans"/>
        <a:cs typeface="Gill Sans"/>
      </a:majorFont>
      <a:minorFont>
        <a:latin typeface="Gill Sans"/>
        <a:ea typeface="Gill Sans"/>
        <a:cs typeface="Gill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miter lim="400000"/>
          <a:headEnd type="none" w="med" len="med"/>
          <a:tailEnd type="none" w="med" len="med"/>
        </a:ln>
        <a:effectLst>
          <a:outerShdw blurRad="38100" dist="25400" dir="5400000" algn="ctr" rotWithShape="0">
            <a:srgbClr val="000000">
              <a:alpha val="50000"/>
            </a:srgbClr>
          </a:outerShdw>
        </a:effectLst>
      </a:spPr>
      <a:bodyPr vert="horz" wrap="square" lIns="50800" tIns="50800" rIns="50800" bIns="50800" numCol="1" anchor="ctr" anchorCtr="0" compatLnSpc="1">
        <a:prstTxWarp prst="textNoShape">
          <a:avLst/>
        </a:prstTxWarp>
        <a:spAutoFit/>
      </a:bodyPr>
      <a:lstStyle>
        <a:defPPr marL="0" marR="0" indent="0" algn="l" defTabSz="457200" rtl="0" eaLnBrk="1" fontAlgn="base" latinLnBrk="0" hangingPunct="0">
          <a:lnSpc>
            <a:spcPct val="100000"/>
          </a:lnSpc>
          <a:spcBef>
            <a:spcPct val="0"/>
          </a:spcBef>
          <a:spcAft>
            <a:spcPct val="0"/>
          </a:spcAft>
          <a:buClrTx/>
          <a:buSzTx/>
          <a:buFontTx/>
          <a:buNone/>
          <a:tabLst/>
          <a:defRPr kumimoji="0" lang="x-none" altLang="x-none" sz="1200" b="0" i="0" u="none" strike="noStrike" cap="none" normalizeH="0" baseline="0">
            <a:ln>
              <a:noFill/>
            </a:ln>
            <a:solidFill>
              <a:srgbClr val="000000"/>
            </a:solidFill>
            <a:effectLst/>
            <a:latin typeface="Helvetica" charset="0"/>
            <a:ea typeface="Helvetica" charset="0"/>
            <a:cs typeface="Helvetica" charset="0"/>
            <a:sym typeface="Helvetica"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230</Words>
  <Application>Microsoft Office PowerPoint</Application>
  <PresentationFormat>Custom</PresentationFormat>
  <Paragraphs>32</Paragraphs>
  <Slides>6</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6</vt:i4>
      </vt:variant>
    </vt:vector>
  </HeadingPairs>
  <TitlesOfParts>
    <vt:vector size="15" baseType="lpstr">
      <vt:lpstr>Arial</vt:lpstr>
      <vt:lpstr>Gill Sans</vt:lpstr>
      <vt:lpstr>Helvetica</vt:lpstr>
      <vt:lpstr>Helvetica (Headings)</vt:lpstr>
      <vt:lpstr>Lucida Grande</vt:lpstr>
      <vt:lpstr>White</vt:lpstr>
      <vt:lpstr>White - Master #2</vt:lpstr>
      <vt:lpstr>White - Master #3</vt:lpstr>
      <vt:lpstr>White - Master #4 copy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Nadine Wild</cp:lastModifiedBy>
  <cp:revision>4</cp:revision>
  <dcterms:modified xsi:type="dcterms:W3CDTF">2026-01-11T23:30:49Z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2026-01-11T23:13:32Z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6d8bafa0-7e9a-4e14-8d63-fbf78a954ec4</vt:lpwstr>
  </property>
  <property fmtid="{D5CDD505-2E9C-101B-9397-08002B2CF9AE}" pid="8" name="MSIP_Label_b603dfd7-d93a-4381-a340-2995d8282205_ContentBits">
    <vt:lpwstr>0</vt:lpwstr>
  </property>
  <property fmtid="{D5CDD505-2E9C-101B-9397-08002B2CF9AE}" pid="9" name="MSIP_Label_b603dfd7-d93a-4381-a340-2995d8282205_Tag">
    <vt:lpwstr>10, 3, 0, 1</vt:lpwstr>
  </property>
</Properties>
</file>