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FC3E36-5D33-4880-90A8-2D4E5EB6F467}" v="7" dt="2025-11-23T02:13:34.14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76"/>
    <p:restoredTop sz="94661"/>
  </p:normalViewPr>
  <p:slideViewPr>
    <p:cSldViewPr snapToGrid="0">
      <p:cViewPr varScale="1">
        <p:scale>
          <a:sx n="61" d="100"/>
          <a:sy n="61" d="100"/>
        </p:scale>
        <p:origin x="90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345199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Picture 3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64B95DC5-7714-6A38-A12B-ACBFCB409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1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6EC2ABCE-D3CC-14E6-F638-3C725A011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952500" y="249174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3398FF"/>
              </a:buClr>
            </a:lvl1pPr>
            <a:lvl2pPr>
              <a:buClr>
                <a:srgbClr val="3398FF"/>
              </a:buClr>
            </a:lvl2pPr>
            <a:lvl3pPr>
              <a:buClr>
                <a:srgbClr val="3398FF"/>
              </a:buClr>
            </a:lvl3pPr>
            <a:lvl4pPr>
              <a:buClr>
                <a:srgbClr val="3398FF"/>
              </a:buClr>
            </a:lvl4pPr>
            <a:lvl5pPr>
              <a:buClr>
                <a:srgbClr val="3398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blue and white line&#10;&#10;AI-generated content may be incorrect.">
            <a:extLst>
              <a:ext uri="{FF2B5EF4-FFF2-40B4-BE49-F238E27FC236}">
                <a16:creationId xmlns:a16="http://schemas.microsoft.com/office/drawing/2014/main" id="{11616E33-7171-D3B0-61F8-E93C6311A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1" y="-846776"/>
            <a:ext cx="13481629" cy="382704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831718-68B2-0D94-1EB5-C07414FF1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4" y="1060450"/>
            <a:ext cx="7228599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Sports development and global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D3FAC-BF5D-F8C1-C190-FD1AB5411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4.5 Social, cultural and ethical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2385895" y="4548506"/>
            <a:ext cx="823302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3398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lang="en-GB" dirty="0">
                <a:solidFill>
                  <a:srgbClr val="3398FF"/>
                </a:solidFill>
              </a:rPr>
              <a:t>Sports Development and Global Events</a:t>
            </a:r>
            <a:endParaRPr dirty="0">
              <a:solidFill>
                <a:srgbClr val="3398FF"/>
              </a:solidFill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1244676" y="941388"/>
            <a:ext cx="4591000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Sports Development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1910905" y="2559368"/>
            <a:ext cx="1077219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Elite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9422757" y="2559368"/>
            <a:ext cx="2923877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Performance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4" name="Rectangle 13"/>
          <p:cNvSpPr>
            <a:spLocks/>
          </p:cNvSpPr>
          <p:nvPr/>
        </p:nvSpPr>
        <p:spPr bwMode="auto">
          <a:xfrm>
            <a:off x="1416895" y="6650355"/>
            <a:ext cx="261610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Foundation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7847125" y="8268335"/>
            <a:ext cx="2872581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Professional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3860775" y="8596630"/>
            <a:ext cx="1974901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Amateur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 bwMode="auto">
          <a:xfrm>
            <a:off x="6331079" y="6494781"/>
            <a:ext cx="3180359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Global Events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9" name="Rectangle 18"/>
          <p:cNvSpPr>
            <a:spLocks/>
          </p:cNvSpPr>
          <p:nvPr/>
        </p:nvSpPr>
        <p:spPr bwMode="auto">
          <a:xfrm>
            <a:off x="5591900" y="2144712"/>
            <a:ext cx="182101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Hosting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8193375" y="1016001"/>
            <a:ext cx="2180084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Olympics</a:t>
            </a:r>
            <a:endParaRPr lang="x-none" altLang="x-none" dirty="0">
              <a:solidFill>
                <a:srgbClr val="FDF7FD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8" grpId="0" autoUpdateAnimBg="0"/>
      <p:bldP spid="19" grpId="0" autoUpdateAnimBg="0"/>
      <p:bldP spid="2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3302339" y="786458"/>
            <a:ext cx="771203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Sports Development Pyramid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39800" y="2374900"/>
            <a:ext cx="10388600" cy="1219200"/>
          </a:xfrm>
          <a:prstGeom prst="rect">
            <a:avLst/>
          </a:prstGeom>
        </p:spPr>
        <p:txBody>
          <a:bodyPr/>
          <a:lstStyle/>
          <a:p>
            <a:pPr marL="0" indent="0" defTabSz="484886">
              <a:spcBef>
                <a:spcPts val="1400"/>
              </a:spcBef>
              <a:buClrTx/>
              <a:buSzTx/>
              <a:buNone/>
              <a:defRPr sz="3320"/>
            </a:pPr>
            <a:r>
              <a:t>The</a:t>
            </a:r>
            <a:r>
              <a:rPr b="1">
                <a:solidFill>
                  <a:srgbClr val="3398FF"/>
                </a:solidFill>
              </a:rPr>
              <a:t> Sports Participation Pyramid</a:t>
            </a:r>
            <a:r>
              <a:t> demonstrates the performance progression and </a:t>
            </a:r>
            <a:r>
              <a:rPr b="1">
                <a:solidFill>
                  <a:srgbClr val="3398FF"/>
                </a:solidFill>
              </a:rPr>
              <a:t>pathway in sport</a:t>
            </a:r>
            <a:r>
              <a:t>.</a:t>
            </a:r>
          </a:p>
        </p:txBody>
      </p:sp>
      <p:grpSp>
        <p:nvGrpSpPr>
          <p:cNvPr id="133" name="Group 133"/>
          <p:cNvGrpSpPr/>
          <p:nvPr/>
        </p:nvGrpSpPr>
        <p:grpSpPr>
          <a:xfrm>
            <a:off x="870542" y="4516626"/>
            <a:ext cx="7260317" cy="4280922"/>
            <a:chOff x="0" y="0"/>
            <a:chExt cx="7260316" cy="4280921"/>
          </a:xfrm>
        </p:grpSpPr>
        <p:sp>
          <p:nvSpPr>
            <p:cNvPr id="129" name="Shape 129"/>
            <p:cNvSpPr/>
            <p:nvPr/>
          </p:nvSpPr>
          <p:spPr>
            <a:xfrm>
              <a:off x="0" y="3183249"/>
              <a:ext cx="7260317" cy="1097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91"/>
                  </a:moveTo>
                  <a:lnTo>
                    <a:pt x="2799" y="0"/>
                  </a:lnTo>
                  <a:lnTo>
                    <a:pt x="18848" y="617"/>
                  </a:lnTo>
                  <a:lnTo>
                    <a:pt x="21600" y="21600"/>
                  </a:lnTo>
                  <a:lnTo>
                    <a:pt x="0" y="21291"/>
                  </a:lnTo>
                  <a:close/>
                </a:path>
              </a:pathLst>
            </a:custGeom>
            <a:solidFill>
              <a:srgbClr val="008FC7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Foundation</a:t>
              </a:r>
            </a:p>
          </p:txBody>
        </p:sp>
        <p:sp>
          <p:nvSpPr>
            <p:cNvPr id="130" name="Shape 130"/>
            <p:cNvSpPr/>
            <p:nvPr/>
          </p:nvSpPr>
          <p:spPr>
            <a:xfrm>
              <a:off x="925180" y="2148301"/>
              <a:ext cx="5409956" cy="1066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82"/>
                  </a:moveTo>
                  <a:lnTo>
                    <a:pt x="21600" y="21600"/>
                  </a:lnTo>
                  <a:lnTo>
                    <a:pt x="17969" y="318"/>
                  </a:lnTo>
                  <a:lnTo>
                    <a:pt x="3631" y="0"/>
                  </a:lnTo>
                  <a:lnTo>
                    <a:pt x="0" y="21282"/>
                  </a:lnTo>
                  <a:close/>
                </a:path>
              </a:pathLst>
            </a:custGeom>
            <a:solidFill>
              <a:srgbClr val="E8C723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Participation</a:t>
              </a:r>
            </a:p>
          </p:txBody>
        </p:sp>
        <p:sp>
          <p:nvSpPr>
            <p:cNvPr id="131" name="Shape 131"/>
            <p:cNvSpPr/>
            <p:nvPr/>
          </p:nvSpPr>
          <p:spPr>
            <a:xfrm>
              <a:off x="1834680" y="1097672"/>
              <a:ext cx="3606637" cy="1066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82"/>
                  </a:moveTo>
                  <a:lnTo>
                    <a:pt x="21600" y="21600"/>
                  </a:lnTo>
                  <a:lnTo>
                    <a:pt x="16247" y="318"/>
                  </a:lnTo>
                  <a:lnTo>
                    <a:pt x="5259" y="0"/>
                  </a:lnTo>
                  <a:lnTo>
                    <a:pt x="0" y="21282"/>
                  </a:lnTo>
                  <a:close/>
                </a:path>
              </a:pathLst>
            </a:custGeom>
            <a:solidFill>
              <a:srgbClr val="DA302A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Performance</a:t>
              </a:r>
            </a:p>
          </p:txBody>
        </p:sp>
        <p:sp>
          <p:nvSpPr>
            <p:cNvPr id="132" name="Shape 132"/>
            <p:cNvSpPr/>
            <p:nvPr/>
          </p:nvSpPr>
          <p:spPr>
            <a:xfrm>
              <a:off x="2712818" y="0"/>
              <a:ext cx="1850362" cy="11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009949"/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Elite</a:t>
              </a:r>
            </a:p>
          </p:txBody>
        </p:sp>
      </p:grpSp>
      <p:sp>
        <p:nvSpPr>
          <p:cNvPr id="134" name="Shape 134"/>
          <p:cNvSpPr/>
          <p:nvPr/>
        </p:nvSpPr>
        <p:spPr>
          <a:xfrm>
            <a:off x="6933395" y="7892562"/>
            <a:ext cx="66929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>
                <a:solidFill>
                  <a:srgbClr val="008FC7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solidFill>
                  <a:srgbClr val="3398FF"/>
                </a:solidFill>
              </a:rPr>
              <a:t>PE and recreational </a:t>
            </a:r>
            <a:br>
              <a:rPr dirty="0">
                <a:solidFill>
                  <a:srgbClr val="3398FF"/>
                </a:solidFill>
              </a:rPr>
            </a:br>
            <a:r>
              <a:rPr dirty="0">
                <a:solidFill>
                  <a:srgbClr val="3398FF"/>
                </a:solidFill>
              </a:rPr>
              <a:t>participation</a:t>
            </a:r>
          </a:p>
        </p:txBody>
      </p:sp>
      <p:sp>
        <p:nvSpPr>
          <p:cNvPr id="135" name="Shape 135"/>
          <p:cNvSpPr/>
          <p:nvPr/>
        </p:nvSpPr>
        <p:spPr>
          <a:xfrm>
            <a:off x="7158359" y="6783445"/>
            <a:ext cx="57277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E8C72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Taking part in your free time, sports clubs and extra-curricular activities</a:t>
            </a:r>
          </a:p>
        </p:txBody>
      </p:sp>
      <p:sp>
        <p:nvSpPr>
          <p:cNvPr id="136" name="Shape 136"/>
          <p:cNvSpPr/>
          <p:nvPr/>
        </p:nvSpPr>
        <p:spPr>
          <a:xfrm>
            <a:off x="5999811" y="5409832"/>
            <a:ext cx="64389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DA302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Entering local competitions and leagues. Training regularly and receive coaching.</a:t>
            </a:r>
          </a:p>
        </p:txBody>
      </p:sp>
      <p:sp>
        <p:nvSpPr>
          <p:cNvPr id="137" name="Shape 137"/>
          <p:cNvSpPr/>
          <p:nvPr/>
        </p:nvSpPr>
        <p:spPr>
          <a:xfrm>
            <a:off x="5041900" y="4114064"/>
            <a:ext cx="79629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00994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Top-class athletes performing internationally in major events i.e. The Olympics, and World Cup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build="p" bldLvl="5" animBg="1" advAuto="0"/>
      <p:bldP spid="134" grpId="2" animBg="1" advAuto="0"/>
      <p:bldP spid="135" grpId="3" animBg="1" advAuto="0"/>
      <p:bldP spid="136" grpId="4" animBg="1" advAuto="0"/>
      <p:bldP spid="137" grpId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55675">
              <a:spcBef>
                <a:spcPts val="1300"/>
              </a:spcBef>
              <a:buClrTx/>
              <a:buSzTx/>
              <a:buNone/>
              <a:defRPr sz="3120" b="1">
                <a:solidFill>
                  <a:srgbClr val="E46D2A"/>
                </a:solidFill>
              </a:defRPr>
            </a:pPr>
            <a:r>
              <a:rPr dirty="0">
                <a:solidFill>
                  <a:srgbClr val="3398FF"/>
                </a:solidFill>
              </a:rPr>
              <a:t>Professional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At this level a person is taking part to </a:t>
            </a:r>
            <a:r>
              <a:rPr b="1" dirty="0">
                <a:solidFill>
                  <a:srgbClr val="3398FF"/>
                </a:solidFill>
              </a:rPr>
              <a:t>earn money</a:t>
            </a:r>
            <a:r>
              <a:rPr dirty="0"/>
              <a:t>.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Training and competing is their </a:t>
            </a:r>
            <a:r>
              <a:rPr b="1" dirty="0">
                <a:solidFill>
                  <a:srgbClr val="3398FF"/>
                </a:solidFill>
              </a:rPr>
              <a:t>full-time career</a:t>
            </a:r>
            <a:r>
              <a:rPr dirty="0"/>
              <a:t>.</a:t>
            </a:r>
          </a:p>
          <a:p>
            <a:pPr marL="0" indent="0" defTabSz="455675">
              <a:spcBef>
                <a:spcPts val="1300"/>
              </a:spcBef>
              <a:buClrTx/>
              <a:buNone/>
              <a:defRPr sz="3120" b="1">
                <a:solidFill>
                  <a:srgbClr val="E46D2A"/>
                </a:solidFill>
              </a:defRPr>
            </a:pPr>
            <a:r>
              <a:rPr dirty="0">
                <a:solidFill>
                  <a:srgbClr val="3398FF"/>
                </a:solidFill>
              </a:rPr>
              <a:t>Amateur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Amateur performers take part in sport for </a:t>
            </a:r>
            <a:r>
              <a:rPr b="1" dirty="0">
                <a:solidFill>
                  <a:srgbClr val="3398FF"/>
                </a:solidFill>
              </a:rPr>
              <a:t>fun</a:t>
            </a:r>
            <a:r>
              <a:rPr dirty="0"/>
              <a:t> as a </a:t>
            </a:r>
            <a:r>
              <a:rPr b="1" dirty="0">
                <a:solidFill>
                  <a:srgbClr val="3398FF"/>
                </a:solidFill>
              </a:rPr>
              <a:t>hobby</a:t>
            </a:r>
            <a:r>
              <a:rPr dirty="0"/>
              <a:t>.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They </a:t>
            </a:r>
            <a:r>
              <a:rPr b="1" dirty="0">
                <a:solidFill>
                  <a:srgbClr val="3398FF"/>
                </a:solidFill>
              </a:rPr>
              <a:t>do not receive</a:t>
            </a:r>
            <a:r>
              <a:rPr dirty="0"/>
              <a:t> any </a:t>
            </a:r>
            <a:r>
              <a:rPr b="1" dirty="0">
                <a:solidFill>
                  <a:srgbClr val="3398FF"/>
                </a:solidFill>
              </a:rPr>
              <a:t>payment</a:t>
            </a:r>
            <a:r>
              <a:rPr dirty="0"/>
              <a:t> for playing.</a:t>
            </a:r>
          </a:p>
          <a:p>
            <a:pPr marL="0" indent="0" defTabSz="455675">
              <a:spcBef>
                <a:spcPts val="1300"/>
              </a:spcBef>
              <a:buClrTx/>
              <a:buNone/>
              <a:defRPr sz="3120" b="1">
                <a:solidFill>
                  <a:srgbClr val="E46D2A"/>
                </a:solidFill>
              </a:defRPr>
            </a:pPr>
            <a:r>
              <a:rPr dirty="0">
                <a:solidFill>
                  <a:srgbClr val="3398FF"/>
                </a:solidFill>
              </a:rPr>
              <a:t>Differences between the two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b="1" dirty="0">
                <a:solidFill>
                  <a:srgbClr val="3398FF"/>
                </a:solidFill>
              </a:rPr>
              <a:t>Traditional</a:t>
            </a:r>
            <a:r>
              <a:rPr dirty="0"/>
              <a:t> differences.</a:t>
            </a:r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There is sometimes </a:t>
            </a:r>
            <a:r>
              <a:rPr b="1" dirty="0">
                <a:solidFill>
                  <a:srgbClr val="3398FF"/>
                </a:solidFill>
              </a:rPr>
              <a:t>blurring</a:t>
            </a:r>
            <a:r>
              <a:rPr dirty="0"/>
              <a:t> between professional and amateur status</a:t>
            </a:r>
            <a:r>
              <a:rPr lang="en-GB" dirty="0"/>
              <a:t> e.g. scholarships, token “jobs”, trust funds.</a:t>
            </a:r>
            <a:endParaRPr dirty="0"/>
          </a:p>
          <a:p>
            <a:pPr marL="731943" lvl="1" indent="-385233" defTabSz="455675">
              <a:spcBef>
                <a:spcPts val="1300"/>
              </a:spcBef>
              <a:buSzPct val="132000"/>
              <a:defRPr sz="3120"/>
            </a:pPr>
            <a:r>
              <a:rPr dirty="0"/>
              <a:t>Both amateurs and professionals can now compete at the </a:t>
            </a:r>
            <a:r>
              <a:rPr b="1" dirty="0">
                <a:solidFill>
                  <a:srgbClr val="3398FF"/>
                </a:solidFill>
              </a:rPr>
              <a:t>Olympic Games</a:t>
            </a:r>
            <a:r>
              <a:rPr dirty="0"/>
              <a:t>.</a:t>
            </a:r>
          </a:p>
        </p:txBody>
      </p:sp>
      <p:sp>
        <p:nvSpPr>
          <p:cNvPr id="140" name="Shape 140"/>
          <p:cNvSpPr/>
          <p:nvPr/>
        </p:nvSpPr>
        <p:spPr>
          <a:xfrm>
            <a:off x="5852336" y="781998"/>
            <a:ext cx="2225180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Athletes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b="1">
                <a:solidFill>
                  <a:srgbClr val="3398FF"/>
                </a:solidFill>
              </a:rPr>
              <a:t>Global events</a:t>
            </a:r>
            <a:r>
              <a:t> are where many different countries compete against each other. </a:t>
            </a:r>
            <a:br/>
            <a:r>
              <a:t>These may include:</a:t>
            </a:r>
          </a:p>
          <a:p>
            <a:pPr lvl="3">
              <a:lnSpc>
                <a:spcPct val="150000"/>
              </a:lnSpc>
            </a:pP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3398FF"/>
                </a:solidFill>
              </a:rPr>
              <a:t>Olympic Games</a:t>
            </a:r>
            <a:r>
              <a:rPr b="1">
                <a:solidFill>
                  <a:srgbClr val="9A3348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3398FF"/>
                </a:solidFill>
              </a:rPr>
              <a:t>Commonwealth Games</a:t>
            </a:r>
            <a:r>
              <a:rPr b="1">
                <a:solidFill>
                  <a:srgbClr val="9A3348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3398FF"/>
                </a:solidFill>
              </a:rPr>
              <a:t>Paralympic Games</a:t>
            </a:r>
            <a:r>
              <a:rPr b="1">
                <a:solidFill>
                  <a:srgbClr val="9A3348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b="1">
                <a:solidFill>
                  <a:srgbClr val="3398FF"/>
                </a:solidFill>
              </a:rPr>
              <a:t> Football World Cup</a:t>
            </a:r>
            <a:r>
              <a:rPr b="1">
                <a:solidFill>
                  <a:srgbClr val="9A3348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3398FF"/>
                </a:solidFill>
              </a:rPr>
              <a:t>Rugby World Cup</a:t>
            </a:r>
            <a:r>
              <a:rPr b="1">
                <a:solidFill>
                  <a:srgbClr val="9A3348"/>
                </a:solidFill>
              </a:rPr>
              <a:t>.</a:t>
            </a:r>
          </a:p>
        </p:txBody>
      </p:sp>
      <p:pic>
        <p:nvPicPr>
          <p:cNvPr id="143" name="London 2012.jpg"/>
          <p:cNvPicPr>
            <a:picLocks noChangeAspect="1"/>
          </p:cNvPicPr>
          <p:nvPr/>
        </p:nvPicPr>
        <p:blipFill>
          <a:blip r:embed="rId2"/>
          <a:srcRect l="1789" t="7831" r="2854" b="2801"/>
          <a:stretch>
            <a:fillRect/>
          </a:stretch>
        </p:blipFill>
        <p:spPr>
          <a:xfrm>
            <a:off x="1330856" y="4206561"/>
            <a:ext cx="994554" cy="745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07" extrusionOk="0">
                <a:moveTo>
                  <a:pt x="6400" y="5"/>
                </a:moveTo>
                <a:cubicBezTo>
                  <a:pt x="6311" y="-6"/>
                  <a:pt x="6230" y="4"/>
                  <a:pt x="6176" y="28"/>
                </a:cubicBezTo>
                <a:cubicBezTo>
                  <a:pt x="6111" y="56"/>
                  <a:pt x="6051" y="52"/>
                  <a:pt x="5910" y="28"/>
                </a:cubicBezTo>
                <a:cubicBezTo>
                  <a:pt x="5760" y="2"/>
                  <a:pt x="5700" y="14"/>
                  <a:pt x="5600" y="51"/>
                </a:cubicBezTo>
                <a:cubicBezTo>
                  <a:pt x="5533" y="75"/>
                  <a:pt x="5442" y="100"/>
                  <a:pt x="5394" y="108"/>
                </a:cubicBezTo>
                <a:cubicBezTo>
                  <a:pt x="5267" y="128"/>
                  <a:pt x="5089" y="188"/>
                  <a:pt x="4972" y="257"/>
                </a:cubicBezTo>
                <a:cubicBezTo>
                  <a:pt x="4917" y="289"/>
                  <a:pt x="4866" y="313"/>
                  <a:pt x="4860" y="314"/>
                </a:cubicBezTo>
                <a:cubicBezTo>
                  <a:pt x="4855" y="315"/>
                  <a:pt x="4830" y="346"/>
                  <a:pt x="4800" y="383"/>
                </a:cubicBezTo>
                <a:cubicBezTo>
                  <a:pt x="4754" y="440"/>
                  <a:pt x="4165" y="852"/>
                  <a:pt x="4129" y="852"/>
                </a:cubicBezTo>
                <a:cubicBezTo>
                  <a:pt x="4122" y="852"/>
                  <a:pt x="4066" y="880"/>
                  <a:pt x="4000" y="921"/>
                </a:cubicBezTo>
                <a:cubicBezTo>
                  <a:pt x="3898" y="983"/>
                  <a:pt x="3841" y="1001"/>
                  <a:pt x="3665" y="1001"/>
                </a:cubicBezTo>
                <a:cubicBezTo>
                  <a:pt x="3549" y="1001"/>
                  <a:pt x="3439" y="1008"/>
                  <a:pt x="3415" y="1024"/>
                </a:cubicBezTo>
                <a:cubicBezTo>
                  <a:pt x="3391" y="1040"/>
                  <a:pt x="3346" y="1064"/>
                  <a:pt x="3321" y="1081"/>
                </a:cubicBezTo>
                <a:cubicBezTo>
                  <a:pt x="3295" y="1098"/>
                  <a:pt x="3274" y="1111"/>
                  <a:pt x="3269" y="1104"/>
                </a:cubicBezTo>
                <a:cubicBezTo>
                  <a:pt x="3264" y="1097"/>
                  <a:pt x="3223" y="1134"/>
                  <a:pt x="3183" y="1184"/>
                </a:cubicBezTo>
                <a:cubicBezTo>
                  <a:pt x="3096" y="1292"/>
                  <a:pt x="2966" y="1414"/>
                  <a:pt x="2865" y="1493"/>
                </a:cubicBezTo>
                <a:cubicBezTo>
                  <a:pt x="2825" y="1524"/>
                  <a:pt x="2790" y="1590"/>
                  <a:pt x="2779" y="1631"/>
                </a:cubicBezTo>
                <a:cubicBezTo>
                  <a:pt x="2767" y="1671"/>
                  <a:pt x="2748" y="1699"/>
                  <a:pt x="2736" y="1699"/>
                </a:cubicBezTo>
                <a:cubicBezTo>
                  <a:pt x="2724" y="1699"/>
                  <a:pt x="2698" y="1723"/>
                  <a:pt x="2684" y="1757"/>
                </a:cubicBezTo>
                <a:cubicBezTo>
                  <a:pt x="2649" y="1843"/>
                  <a:pt x="2692" y="1961"/>
                  <a:pt x="2787" y="2043"/>
                </a:cubicBezTo>
                <a:cubicBezTo>
                  <a:pt x="2853" y="2100"/>
                  <a:pt x="2892" y="2110"/>
                  <a:pt x="3088" y="2112"/>
                </a:cubicBezTo>
                <a:cubicBezTo>
                  <a:pt x="3213" y="2112"/>
                  <a:pt x="3355" y="2121"/>
                  <a:pt x="3407" y="2134"/>
                </a:cubicBezTo>
                <a:cubicBezTo>
                  <a:pt x="3459" y="2148"/>
                  <a:pt x="3512" y="2149"/>
                  <a:pt x="3518" y="2134"/>
                </a:cubicBezTo>
                <a:cubicBezTo>
                  <a:pt x="3525" y="2120"/>
                  <a:pt x="3568" y="2112"/>
                  <a:pt x="3613" y="2112"/>
                </a:cubicBezTo>
                <a:cubicBezTo>
                  <a:pt x="3658" y="2112"/>
                  <a:pt x="3705" y="2103"/>
                  <a:pt x="3716" y="2089"/>
                </a:cubicBezTo>
                <a:cubicBezTo>
                  <a:pt x="3728" y="2074"/>
                  <a:pt x="3770" y="2048"/>
                  <a:pt x="3811" y="2043"/>
                </a:cubicBezTo>
                <a:cubicBezTo>
                  <a:pt x="3907" y="2030"/>
                  <a:pt x="3948" y="2108"/>
                  <a:pt x="3905" y="2215"/>
                </a:cubicBezTo>
                <a:cubicBezTo>
                  <a:pt x="3879" y="2281"/>
                  <a:pt x="3872" y="2371"/>
                  <a:pt x="3880" y="2547"/>
                </a:cubicBezTo>
                <a:cubicBezTo>
                  <a:pt x="3884" y="2651"/>
                  <a:pt x="3975" y="2686"/>
                  <a:pt x="4069" y="2627"/>
                </a:cubicBezTo>
                <a:cubicBezTo>
                  <a:pt x="4130" y="2588"/>
                  <a:pt x="4144" y="2568"/>
                  <a:pt x="4155" y="2478"/>
                </a:cubicBezTo>
                <a:cubicBezTo>
                  <a:pt x="4163" y="2417"/>
                  <a:pt x="4174" y="2342"/>
                  <a:pt x="4181" y="2318"/>
                </a:cubicBezTo>
                <a:cubicBezTo>
                  <a:pt x="4188" y="2293"/>
                  <a:pt x="4195" y="2265"/>
                  <a:pt x="4198" y="2249"/>
                </a:cubicBezTo>
                <a:cubicBezTo>
                  <a:pt x="4201" y="2233"/>
                  <a:pt x="4222" y="2147"/>
                  <a:pt x="4241" y="2066"/>
                </a:cubicBezTo>
                <a:cubicBezTo>
                  <a:pt x="4260" y="1985"/>
                  <a:pt x="4275" y="1867"/>
                  <a:pt x="4275" y="1802"/>
                </a:cubicBezTo>
                <a:cubicBezTo>
                  <a:pt x="4276" y="1738"/>
                  <a:pt x="4286" y="1656"/>
                  <a:pt x="4301" y="1619"/>
                </a:cubicBezTo>
                <a:cubicBezTo>
                  <a:pt x="4334" y="1541"/>
                  <a:pt x="4556" y="1344"/>
                  <a:pt x="4611" y="1344"/>
                </a:cubicBezTo>
                <a:cubicBezTo>
                  <a:pt x="4632" y="1344"/>
                  <a:pt x="4655" y="1338"/>
                  <a:pt x="4662" y="1322"/>
                </a:cubicBezTo>
                <a:cubicBezTo>
                  <a:pt x="4670" y="1305"/>
                  <a:pt x="4705" y="1287"/>
                  <a:pt x="4740" y="1287"/>
                </a:cubicBezTo>
                <a:cubicBezTo>
                  <a:pt x="4775" y="1287"/>
                  <a:pt x="4810" y="1280"/>
                  <a:pt x="4817" y="1264"/>
                </a:cubicBezTo>
                <a:cubicBezTo>
                  <a:pt x="4825" y="1248"/>
                  <a:pt x="4862" y="1230"/>
                  <a:pt x="4903" y="1230"/>
                </a:cubicBezTo>
                <a:cubicBezTo>
                  <a:pt x="4944" y="1230"/>
                  <a:pt x="4983" y="1220"/>
                  <a:pt x="4989" y="1207"/>
                </a:cubicBezTo>
                <a:cubicBezTo>
                  <a:pt x="4996" y="1194"/>
                  <a:pt x="5057" y="1170"/>
                  <a:pt x="5127" y="1150"/>
                </a:cubicBezTo>
                <a:cubicBezTo>
                  <a:pt x="5197" y="1129"/>
                  <a:pt x="5277" y="1096"/>
                  <a:pt x="5299" y="1081"/>
                </a:cubicBezTo>
                <a:cubicBezTo>
                  <a:pt x="5321" y="1066"/>
                  <a:pt x="5504" y="1056"/>
                  <a:pt x="5703" y="1058"/>
                </a:cubicBezTo>
                <a:cubicBezTo>
                  <a:pt x="5902" y="1060"/>
                  <a:pt x="6069" y="1045"/>
                  <a:pt x="6082" y="1035"/>
                </a:cubicBezTo>
                <a:cubicBezTo>
                  <a:pt x="6094" y="1025"/>
                  <a:pt x="6163" y="1051"/>
                  <a:pt x="6228" y="1093"/>
                </a:cubicBezTo>
                <a:cubicBezTo>
                  <a:pt x="6293" y="1134"/>
                  <a:pt x="6364" y="1173"/>
                  <a:pt x="6383" y="1173"/>
                </a:cubicBezTo>
                <a:cubicBezTo>
                  <a:pt x="6402" y="1173"/>
                  <a:pt x="6418" y="1179"/>
                  <a:pt x="6426" y="1196"/>
                </a:cubicBezTo>
                <a:cubicBezTo>
                  <a:pt x="6433" y="1212"/>
                  <a:pt x="6466" y="1230"/>
                  <a:pt x="6495" y="1230"/>
                </a:cubicBezTo>
                <a:cubicBezTo>
                  <a:pt x="6524" y="1230"/>
                  <a:pt x="6556" y="1248"/>
                  <a:pt x="6564" y="1264"/>
                </a:cubicBezTo>
                <a:cubicBezTo>
                  <a:pt x="6571" y="1280"/>
                  <a:pt x="6595" y="1287"/>
                  <a:pt x="6624" y="1287"/>
                </a:cubicBezTo>
                <a:cubicBezTo>
                  <a:pt x="6653" y="1287"/>
                  <a:pt x="6685" y="1305"/>
                  <a:pt x="6693" y="1322"/>
                </a:cubicBezTo>
                <a:cubicBezTo>
                  <a:pt x="6700" y="1338"/>
                  <a:pt x="6736" y="1344"/>
                  <a:pt x="6770" y="1344"/>
                </a:cubicBezTo>
                <a:cubicBezTo>
                  <a:pt x="6860" y="1344"/>
                  <a:pt x="6894" y="1422"/>
                  <a:pt x="6865" y="1539"/>
                </a:cubicBezTo>
                <a:cubicBezTo>
                  <a:pt x="6805" y="1773"/>
                  <a:pt x="6787" y="1928"/>
                  <a:pt x="6813" y="2031"/>
                </a:cubicBezTo>
                <a:cubicBezTo>
                  <a:pt x="6847" y="2170"/>
                  <a:pt x="6842" y="2431"/>
                  <a:pt x="6796" y="2570"/>
                </a:cubicBezTo>
                <a:cubicBezTo>
                  <a:pt x="6730" y="2767"/>
                  <a:pt x="6702" y="2997"/>
                  <a:pt x="6718" y="3199"/>
                </a:cubicBezTo>
                <a:cubicBezTo>
                  <a:pt x="6727" y="3303"/>
                  <a:pt x="6731" y="3545"/>
                  <a:pt x="6736" y="3737"/>
                </a:cubicBezTo>
                <a:cubicBezTo>
                  <a:pt x="6746" y="4126"/>
                  <a:pt x="6736" y="4167"/>
                  <a:pt x="6598" y="4321"/>
                </a:cubicBezTo>
                <a:cubicBezTo>
                  <a:pt x="6538" y="4389"/>
                  <a:pt x="6529" y="4424"/>
                  <a:pt x="6529" y="4516"/>
                </a:cubicBezTo>
                <a:cubicBezTo>
                  <a:pt x="6529" y="4644"/>
                  <a:pt x="6470" y="4733"/>
                  <a:pt x="6297" y="4848"/>
                </a:cubicBezTo>
                <a:cubicBezTo>
                  <a:pt x="6222" y="4898"/>
                  <a:pt x="6173" y="4953"/>
                  <a:pt x="6116" y="5077"/>
                </a:cubicBezTo>
                <a:cubicBezTo>
                  <a:pt x="6074" y="5169"/>
                  <a:pt x="6039" y="5258"/>
                  <a:pt x="6039" y="5272"/>
                </a:cubicBezTo>
                <a:cubicBezTo>
                  <a:pt x="6038" y="5286"/>
                  <a:pt x="6015" y="5342"/>
                  <a:pt x="5979" y="5398"/>
                </a:cubicBezTo>
                <a:cubicBezTo>
                  <a:pt x="5943" y="5453"/>
                  <a:pt x="5910" y="5530"/>
                  <a:pt x="5910" y="5558"/>
                </a:cubicBezTo>
                <a:cubicBezTo>
                  <a:pt x="5910" y="5586"/>
                  <a:pt x="5896" y="5617"/>
                  <a:pt x="5884" y="5627"/>
                </a:cubicBezTo>
                <a:cubicBezTo>
                  <a:pt x="5872" y="5636"/>
                  <a:pt x="5867" y="5718"/>
                  <a:pt x="5867" y="5810"/>
                </a:cubicBezTo>
                <a:cubicBezTo>
                  <a:pt x="5866" y="6031"/>
                  <a:pt x="5802" y="6283"/>
                  <a:pt x="5755" y="6245"/>
                </a:cubicBezTo>
                <a:cubicBezTo>
                  <a:pt x="5744" y="6235"/>
                  <a:pt x="5729" y="6198"/>
                  <a:pt x="5729" y="6165"/>
                </a:cubicBezTo>
                <a:cubicBezTo>
                  <a:pt x="5729" y="5978"/>
                  <a:pt x="5515" y="5753"/>
                  <a:pt x="5351" y="5775"/>
                </a:cubicBezTo>
                <a:cubicBezTo>
                  <a:pt x="5302" y="5782"/>
                  <a:pt x="5232" y="5795"/>
                  <a:pt x="5204" y="5798"/>
                </a:cubicBezTo>
                <a:cubicBezTo>
                  <a:pt x="5177" y="5801"/>
                  <a:pt x="5114" y="5848"/>
                  <a:pt x="5067" y="5913"/>
                </a:cubicBezTo>
                <a:cubicBezTo>
                  <a:pt x="4910" y="6126"/>
                  <a:pt x="4916" y="6468"/>
                  <a:pt x="5075" y="6668"/>
                </a:cubicBezTo>
                <a:cubicBezTo>
                  <a:pt x="5165" y="6781"/>
                  <a:pt x="5353" y="6885"/>
                  <a:pt x="5394" y="6840"/>
                </a:cubicBezTo>
                <a:cubicBezTo>
                  <a:pt x="5423" y="6808"/>
                  <a:pt x="5514" y="6850"/>
                  <a:pt x="5514" y="6897"/>
                </a:cubicBezTo>
                <a:cubicBezTo>
                  <a:pt x="5514" y="6911"/>
                  <a:pt x="5474" y="6975"/>
                  <a:pt x="5428" y="7046"/>
                </a:cubicBezTo>
                <a:cubicBezTo>
                  <a:pt x="5301" y="7241"/>
                  <a:pt x="5253" y="7341"/>
                  <a:pt x="5222" y="7481"/>
                </a:cubicBezTo>
                <a:cubicBezTo>
                  <a:pt x="5206" y="7552"/>
                  <a:pt x="5185" y="7622"/>
                  <a:pt x="5170" y="7630"/>
                </a:cubicBezTo>
                <a:cubicBezTo>
                  <a:pt x="5152" y="7639"/>
                  <a:pt x="5145" y="7670"/>
                  <a:pt x="5153" y="7722"/>
                </a:cubicBezTo>
                <a:cubicBezTo>
                  <a:pt x="5162" y="7784"/>
                  <a:pt x="5151" y="7816"/>
                  <a:pt x="5110" y="7859"/>
                </a:cubicBezTo>
                <a:cubicBezTo>
                  <a:pt x="5080" y="7890"/>
                  <a:pt x="5057" y="7918"/>
                  <a:pt x="5058" y="7928"/>
                </a:cubicBezTo>
                <a:cubicBezTo>
                  <a:pt x="5059" y="7938"/>
                  <a:pt x="5028" y="7988"/>
                  <a:pt x="4989" y="8031"/>
                </a:cubicBezTo>
                <a:cubicBezTo>
                  <a:pt x="4898" y="8133"/>
                  <a:pt x="4807" y="8136"/>
                  <a:pt x="4731" y="8031"/>
                </a:cubicBezTo>
                <a:lnTo>
                  <a:pt x="4680" y="7939"/>
                </a:lnTo>
                <a:lnTo>
                  <a:pt x="4723" y="7813"/>
                </a:lnTo>
                <a:cubicBezTo>
                  <a:pt x="4834" y="7483"/>
                  <a:pt x="4644" y="7103"/>
                  <a:pt x="4370" y="7103"/>
                </a:cubicBezTo>
                <a:cubicBezTo>
                  <a:pt x="4222" y="7103"/>
                  <a:pt x="4123" y="7173"/>
                  <a:pt x="4026" y="7321"/>
                </a:cubicBezTo>
                <a:lnTo>
                  <a:pt x="3931" y="7458"/>
                </a:lnTo>
                <a:lnTo>
                  <a:pt x="3828" y="7424"/>
                </a:lnTo>
                <a:cubicBezTo>
                  <a:pt x="3746" y="7399"/>
                  <a:pt x="3690" y="7358"/>
                  <a:pt x="3622" y="7264"/>
                </a:cubicBezTo>
                <a:cubicBezTo>
                  <a:pt x="3572" y="7195"/>
                  <a:pt x="3509" y="7138"/>
                  <a:pt x="3484" y="7138"/>
                </a:cubicBezTo>
                <a:cubicBezTo>
                  <a:pt x="3459" y="7138"/>
                  <a:pt x="3402" y="7096"/>
                  <a:pt x="3355" y="7046"/>
                </a:cubicBezTo>
                <a:cubicBezTo>
                  <a:pt x="3308" y="6996"/>
                  <a:pt x="3215" y="6910"/>
                  <a:pt x="3148" y="6852"/>
                </a:cubicBezTo>
                <a:cubicBezTo>
                  <a:pt x="3082" y="6794"/>
                  <a:pt x="2979" y="6692"/>
                  <a:pt x="2916" y="6623"/>
                </a:cubicBezTo>
                <a:cubicBezTo>
                  <a:pt x="2854" y="6553"/>
                  <a:pt x="2795" y="6485"/>
                  <a:pt x="2787" y="6485"/>
                </a:cubicBezTo>
                <a:cubicBezTo>
                  <a:pt x="2780" y="6485"/>
                  <a:pt x="2727" y="6442"/>
                  <a:pt x="2667" y="6382"/>
                </a:cubicBezTo>
                <a:lnTo>
                  <a:pt x="2555" y="6268"/>
                </a:lnTo>
                <a:lnTo>
                  <a:pt x="2555" y="6084"/>
                </a:lnTo>
                <a:cubicBezTo>
                  <a:pt x="2555" y="5847"/>
                  <a:pt x="2490" y="5684"/>
                  <a:pt x="2340" y="5546"/>
                </a:cubicBezTo>
                <a:cubicBezTo>
                  <a:pt x="2165" y="5386"/>
                  <a:pt x="1960" y="5421"/>
                  <a:pt x="1600" y="5672"/>
                </a:cubicBezTo>
                <a:cubicBezTo>
                  <a:pt x="1579" y="5687"/>
                  <a:pt x="1547" y="5695"/>
                  <a:pt x="1531" y="5695"/>
                </a:cubicBezTo>
                <a:cubicBezTo>
                  <a:pt x="1516" y="5696"/>
                  <a:pt x="1484" y="5721"/>
                  <a:pt x="1454" y="5752"/>
                </a:cubicBezTo>
                <a:cubicBezTo>
                  <a:pt x="1424" y="5784"/>
                  <a:pt x="1376" y="5809"/>
                  <a:pt x="1351" y="5810"/>
                </a:cubicBezTo>
                <a:cubicBezTo>
                  <a:pt x="1325" y="5810"/>
                  <a:pt x="1287" y="5833"/>
                  <a:pt x="1273" y="5855"/>
                </a:cubicBezTo>
                <a:cubicBezTo>
                  <a:pt x="1221" y="5940"/>
                  <a:pt x="1104" y="5986"/>
                  <a:pt x="929" y="5993"/>
                </a:cubicBezTo>
                <a:cubicBezTo>
                  <a:pt x="765" y="5999"/>
                  <a:pt x="742" y="6004"/>
                  <a:pt x="628" y="6107"/>
                </a:cubicBezTo>
                <a:cubicBezTo>
                  <a:pt x="507" y="6217"/>
                  <a:pt x="418" y="6295"/>
                  <a:pt x="250" y="6417"/>
                </a:cubicBezTo>
                <a:cubicBezTo>
                  <a:pt x="64" y="6550"/>
                  <a:pt x="-43" y="6769"/>
                  <a:pt x="17" y="6897"/>
                </a:cubicBezTo>
                <a:cubicBezTo>
                  <a:pt x="72" y="7013"/>
                  <a:pt x="168" y="7052"/>
                  <a:pt x="336" y="7035"/>
                </a:cubicBezTo>
                <a:cubicBezTo>
                  <a:pt x="640" y="7003"/>
                  <a:pt x="718" y="6989"/>
                  <a:pt x="757" y="6932"/>
                </a:cubicBezTo>
                <a:cubicBezTo>
                  <a:pt x="789" y="6885"/>
                  <a:pt x="823" y="6874"/>
                  <a:pt x="972" y="6874"/>
                </a:cubicBezTo>
                <a:cubicBezTo>
                  <a:pt x="1071" y="6874"/>
                  <a:pt x="1167" y="6883"/>
                  <a:pt x="1179" y="6897"/>
                </a:cubicBezTo>
                <a:cubicBezTo>
                  <a:pt x="1218" y="6945"/>
                  <a:pt x="1407" y="6989"/>
                  <a:pt x="1566" y="6989"/>
                </a:cubicBezTo>
                <a:cubicBezTo>
                  <a:pt x="1708" y="6989"/>
                  <a:pt x="1731" y="7001"/>
                  <a:pt x="1807" y="7081"/>
                </a:cubicBezTo>
                <a:cubicBezTo>
                  <a:pt x="1853" y="7129"/>
                  <a:pt x="1914" y="7161"/>
                  <a:pt x="1944" y="7161"/>
                </a:cubicBezTo>
                <a:cubicBezTo>
                  <a:pt x="2027" y="7161"/>
                  <a:pt x="2050" y="7224"/>
                  <a:pt x="2004" y="7310"/>
                </a:cubicBezTo>
                <a:cubicBezTo>
                  <a:pt x="1961" y="7391"/>
                  <a:pt x="1962" y="7411"/>
                  <a:pt x="1944" y="7653"/>
                </a:cubicBezTo>
                <a:lnTo>
                  <a:pt x="1936" y="7836"/>
                </a:lnTo>
                <a:lnTo>
                  <a:pt x="2039" y="7974"/>
                </a:lnTo>
                <a:cubicBezTo>
                  <a:pt x="2120" y="8084"/>
                  <a:pt x="2167" y="8133"/>
                  <a:pt x="2245" y="8157"/>
                </a:cubicBezTo>
                <a:cubicBezTo>
                  <a:pt x="2404" y="8205"/>
                  <a:pt x="2475" y="8173"/>
                  <a:pt x="2589" y="8019"/>
                </a:cubicBezTo>
                <a:cubicBezTo>
                  <a:pt x="2685" y="7891"/>
                  <a:pt x="2761" y="7685"/>
                  <a:pt x="2736" y="7630"/>
                </a:cubicBezTo>
                <a:cubicBezTo>
                  <a:pt x="2729" y="7617"/>
                  <a:pt x="2736" y="7591"/>
                  <a:pt x="2744" y="7573"/>
                </a:cubicBezTo>
                <a:cubicBezTo>
                  <a:pt x="2753" y="7554"/>
                  <a:pt x="2854" y="7669"/>
                  <a:pt x="2994" y="7859"/>
                </a:cubicBezTo>
                <a:cubicBezTo>
                  <a:pt x="3134" y="8050"/>
                  <a:pt x="3298" y="8246"/>
                  <a:pt x="3407" y="8340"/>
                </a:cubicBezTo>
                <a:cubicBezTo>
                  <a:pt x="3506" y="8427"/>
                  <a:pt x="3585" y="8509"/>
                  <a:pt x="3579" y="8523"/>
                </a:cubicBezTo>
                <a:cubicBezTo>
                  <a:pt x="3572" y="8537"/>
                  <a:pt x="3579" y="8543"/>
                  <a:pt x="3596" y="8535"/>
                </a:cubicBezTo>
                <a:cubicBezTo>
                  <a:pt x="3612" y="8526"/>
                  <a:pt x="3658" y="8554"/>
                  <a:pt x="3699" y="8603"/>
                </a:cubicBezTo>
                <a:cubicBezTo>
                  <a:pt x="3740" y="8652"/>
                  <a:pt x="3783" y="8695"/>
                  <a:pt x="3794" y="8695"/>
                </a:cubicBezTo>
                <a:cubicBezTo>
                  <a:pt x="3804" y="8695"/>
                  <a:pt x="3891" y="8761"/>
                  <a:pt x="3983" y="8844"/>
                </a:cubicBezTo>
                <a:cubicBezTo>
                  <a:pt x="4121" y="8968"/>
                  <a:pt x="4312" y="9104"/>
                  <a:pt x="4774" y="9416"/>
                </a:cubicBezTo>
                <a:cubicBezTo>
                  <a:pt x="4883" y="9490"/>
                  <a:pt x="4912" y="9502"/>
                  <a:pt x="4964" y="9496"/>
                </a:cubicBezTo>
                <a:cubicBezTo>
                  <a:pt x="5056" y="9486"/>
                  <a:pt x="5180" y="9433"/>
                  <a:pt x="5239" y="9382"/>
                </a:cubicBezTo>
                <a:cubicBezTo>
                  <a:pt x="5269" y="9355"/>
                  <a:pt x="5304" y="9349"/>
                  <a:pt x="5316" y="9359"/>
                </a:cubicBezTo>
                <a:cubicBezTo>
                  <a:pt x="5328" y="9369"/>
                  <a:pt x="5333" y="9363"/>
                  <a:pt x="5333" y="9348"/>
                </a:cubicBezTo>
                <a:cubicBezTo>
                  <a:pt x="5333" y="9332"/>
                  <a:pt x="5376" y="9292"/>
                  <a:pt x="5428" y="9256"/>
                </a:cubicBezTo>
                <a:cubicBezTo>
                  <a:pt x="5567" y="9160"/>
                  <a:pt x="5702" y="9038"/>
                  <a:pt x="5798" y="8935"/>
                </a:cubicBezTo>
                <a:cubicBezTo>
                  <a:pt x="5874" y="8854"/>
                  <a:pt x="6184" y="8421"/>
                  <a:pt x="6460" y="7997"/>
                </a:cubicBezTo>
                <a:cubicBezTo>
                  <a:pt x="6705" y="7620"/>
                  <a:pt x="6753" y="7574"/>
                  <a:pt x="6753" y="7733"/>
                </a:cubicBezTo>
                <a:cubicBezTo>
                  <a:pt x="6753" y="7808"/>
                  <a:pt x="6840" y="7989"/>
                  <a:pt x="6925" y="8077"/>
                </a:cubicBezTo>
                <a:cubicBezTo>
                  <a:pt x="7042" y="8197"/>
                  <a:pt x="7242" y="8221"/>
                  <a:pt x="7303" y="8122"/>
                </a:cubicBezTo>
                <a:cubicBezTo>
                  <a:pt x="7317" y="8100"/>
                  <a:pt x="7342" y="8077"/>
                  <a:pt x="7364" y="8077"/>
                </a:cubicBezTo>
                <a:cubicBezTo>
                  <a:pt x="7432" y="8077"/>
                  <a:pt x="7589" y="7714"/>
                  <a:pt x="7561" y="7619"/>
                </a:cubicBezTo>
                <a:cubicBezTo>
                  <a:pt x="7553" y="7588"/>
                  <a:pt x="7543" y="7525"/>
                  <a:pt x="7536" y="7481"/>
                </a:cubicBezTo>
                <a:cubicBezTo>
                  <a:pt x="7506" y="7299"/>
                  <a:pt x="7299" y="7088"/>
                  <a:pt x="7166" y="7103"/>
                </a:cubicBezTo>
                <a:cubicBezTo>
                  <a:pt x="7077" y="7114"/>
                  <a:pt x="7066" y="7051"/>
                  <a:pt x="7140" y="6966"/>
                </a:cubicBezTo>
                <a:cubicBezTo>
                  <a:pt x="7175" y="6925"/>
                  <a:pt x="7203" y="6887"/>
                  <a:pt x="7200" y="6874"/>
                </a:cubicBezTo>
                <a:cubicBezTo>
                  <a:pt x="7197" y="6862"/>
                  <a:pt x="7248" y="6806"/>
                  <a:pt x="7320" y="6760"/>
                </a:cubicBezTo>
                <a:cubicBezTo>
                  <a:pt x="7393" y="6714"/>
                  <a:pt x="7458" y="6666"/>
                  <a:pt x="7458" y="6646"/>
                </a:cubicBezTo>
                <a:cubicBezTo>
                  <a:pt x="7458" y="6625"/>
                  <a:pt x="7482" y="6584"/>
                  <a:pt x="7518" y="6554"/>
                </a:cubicBezTo>
                <a:cubicBezTo>
                  <a:pt x="7588" y="6497"/>
                  <a:pt x="7604" y="6496"/>
                  <a:pt x="7862" y="6577"/>
                </a:cubicBezTo>
                <a:cubicBezTo>
                  <a:pt x="7923" y="6596"/>
                  <a:pt x="8009" y="6614"/>
                  <a:pt x="8052" y="6623"/>
                </a:cubicBezTo>
                <a:cubicBezTo>
                  <a:pt x="8094" y="6631"/>
                  <a:pt x="8144" y="6657"/>
                  <a:pt x="8164" y="6680"/>
                </a:cubicBezTo>
                <a:cubicBezTo>
                  <a:pt x="8183" y="6702"/>
                  <a:pt x="8208" y="6712"/>
                  <a:pt x="8215" y="6703"/>
                </a:cubicBezTo>
                <a:cubicBezTo>
                  <a:pt x="8229" y="6684"/>
                  <a:pt x="8378" y="6756"/>
                  <a:pt x="8413" y="6794"/>
                </a:cubicBezTo>
                <a:cubicBezTo>
                  <a:pt x="8425" y="6807"/>
                  <a:pt x="8470" y="6817"/>
                  <a:pt x="8508" y="6817"/>
                </a:cubicBezTo>
                <a:cubicBezTo>
                  <a:pt x="8546" y="6817"/>
                  <a:pt x="8577" y="6817"/>
                  <a:pt x="8585" y="6829"/>
                </a:cubicBezTo>
                <a:cubicBezTo>
                  <a:pt x="8601" y="6850"/>
                  <a:pt x="8845" y="6948"/>
                  <a:pt x="8989" y="6989"/>
                </a:cubicBezTo>
                <a:cubicBezTo>
                  <a:pt x="9036" y="7002"/>
                  <a:pt x="9081" y="7019"/>
                  <a:pt x="9093" y="7035"/>
                </a:cubicBezTo>
                <a:cubicBezTo>
                  <a:pt x="9124" y="7077"/>
                  <a:pt x="9058" y="7149"/>
                  <a:pt x="8981" y="7149"/>
                </a:cubicBezTo>
                <a:cubicBezTo>
                  <a:pt x="8943" y="7149"/>
                  <a:pt x="8912" y="7162"/>
                  <a:pt x="8912" y="7184"/>
                </a:cubicBezTo>
                <a:cubicBezTo>
                  <a:pt x="8912" y="7204"/>
                  <a:pt x="8888" y="7246"/>
                  <a:pt x="8860" y="7275"/>
                </a:cubicBezTo>
                <a:cubicBezTo>
                  <a:pt x="8763" y="7377"/>
                  <a:pt x="8725" y="7686"/>
                  <a:pt x="8791" y="7836"/>
                </a:cubicBezTo>
                <a:cubicBezTo>
                  <a:pt x="8809" y="7877"/>
                  <a:pt x="8827" y="7938"/>
                  <a:pt x="8834" y="7962"/>
                </a:cubicBezTo>
                <a:cubicBezTo>
                  <a:pt x="8858" y="8041"/>
                  <a:pt x="9051" y="8171"/>
                  <a:pt x="9153" y="8180"/>
                </a:cubicBezTo>
                <a:cubicBezTo>
                  <a:pt x="9306" y="8193"/>
                  <a:pt x="9490" y="7997"/>
                  <a:pt x="9548" y="7768"/>
                </a:cubicBezTo>
                <a:cubicBezTo>
                  <a:pt x="9583" y="7631"/>
                  <a:pt x="9552" y="7442"/>
                  <a:pt x="9471" y="7298"/>
                </a:cubicBezTo>
                <a:cubicBezTo>
                  <a:pt x="9420" y="7208"/>
                  <a:pt x="9423" y="7161"/>
                  <a:pt x="9480" y="7161"/>
                </a:cubicBezTo>
                <a:cubicBezTo>
                  <a:pt x="9516" y="7161"/>
                  <a:pt x="9752" y="7370"/>
                  <a:pt x="9738" y="7390"/>
                </a:cubicBezTo>
                <a:cubicBezTo>
                  <a:pt x="9732" y="7397"/>
                  <a:pt x="9746" y="7436"/>
                  <a:pt x="9763" y="7470"/>
                </a:cubicBezTo>
                <a:cubicBezTo>
                  <a:pt x="9781" y="7504"/>
                  <a:pt x="9798" y="7560"/>
                  <a:pt x="9798" y="7596"/>
                </a:cubicBezTo>
                <a:cubicBezTo>
                  <a:pt x="9798" y="7632"/>
                  <a:pt x="9803" y="7666"/>
                  <a:pt x="9815" y="7676"/>
                </a:cubicBezTo>
                <a:cubicBezTo>
                  <a:pt x="9827" y="7686"/>
                  <a:pt x="9841" y="7730"/>
                  <a:pt x="9841" y="7768"/>
                </a:cubicBezTo>
                <a:cubicBezTo>
                  <a:pt x="9841" y="7805"/>
                  <a:pt x="9858" y="7851"/>
                  <a:pt x="9875" y="7871"/>
                </a:cubicBezTo>
                <a:cubicBezTo>
                  <a:pt x="9893" y="7890"/>
                  <a:pt x="9910" y="7939"/>
                  <a:pt x="9918" y="7974"/>
                </a:cubicBezTo>
                <a:cubicBezTo>
                  <a:pt x="9927" y="8009"/>
                  <a:pt x="9956" y="8081"/>
                  <a:pt x="9987" y="8145"/>
                </a:cubicBezTo>
                <a:cubicBezTo>
                  <a:pt x="10072" y="8321"/>
                  <a:pt x="10099" y="8380"/>
                  <a:pt x="10133" y="8477"/>
                </a:cubicBezTo>
                <a:cubicBezTo>
                  <a:pt x="10151" y="8526"/>
                  <a:pt x="10201" y="8604"/>
                  <a:pt x="10245" y="8649"/>
                </a:cubicBezTo>
                <a:cubicBezTo>
                  <a:pt x="10290" y="8694"/>
                  <a:pt x="10321" y="8738"/>
                  <a:pt x="10314" y="8752"/>
                </a:cubicBezTo>
                <a:cubicBezTo>
                  <a:pt x="10307" y="8767"/>
                  <a:pt x="10332" y="8804"/>
                  <a:pt x="10366" y="8832"/>
                </a:cubicBezTo>
                <a:cubicBezTo>
                  <a:pt x="10399" y="8861"/>
                  <a:pt x="10456" y="8917"/>
                  <a:pt x="10495" y="8958"/>
                </a:cubicBezTo>
                <a:cubicBezTo>
                  <a:pt x="10534" y="8999"/>
                  <a:pt x="10597" y="9059"/>
                  <a:pt x="10632" y="9096"/>
                </a:cubicBezTo>
                <a:cubicBezTo>
                  <a:pt x="10668" y="9132"/>
                  <a:pt x="10747" y="9271"/>
                  <a:pt x="10813" y="9405"/>
                </a:cubicBezTo>
                <a:cubicBezTo>
                  <a:pt x="11002" y="9787"/>
                  <a:pt x="11002" y="9758"/>
                  <a:pt x="10916" y="9886"/>
                </a:cubicBezTo>
                <a:cubicBezTo>
                  <a:pt x="10811" y="10042"/>
                  <a:pt x="10785" y="10123"/>
                  <a:pt x="10779" y="10298"/>
                </a:cubicBezTo>
                <a:cubicBezTo>
                  <a:pt x="10774" y="10420"/>
                  <a:pt x="10779" y="10477"/>
                  <a:pt x="10822" y="10561"/>
                </a:cubicBezTo>
                <a:cubicBezTo>
                  <a:pt x="10851" y="10619"/>
                  <a:pt x="10873" y="10674"/>
                  <a:pt x="10873" y="10687"/>
                </a:cubicBezTo>
                <a:cubicBezTo>
                  <a:pt x="10873" y="10728"/>
                  <a:pt x="11083" y="10844"/>
                  <a:pt x="11166" y="10847"/>
                </a:cubicBezTo>
                <a:cubicBezTo>
                  <a:pt x="11212" y="10850"/>
                  <a:pt x="11285" y="10825"/>
                  <a:pt x="11329" y="10790"/>
                </a:cubicBezTo>
                <a:cubicBezTo>
                  <a:pt x="11372" y="10757"/>
                  <a:pt x="11408" y="10735"/>
                  <a:pt x="11415" y="10744"/>
                </a:cubicBezTo>
                <a:cubicBezTo>
                  <a:pt x="11422" y="10754"/>
                  <a:pt x="11432" y="10813"/>
                  <a:pt x="11432" y="10882"/>
                </a:cubicBezTo>
                <a:cubicBezTo>
                  <a:pt x="11432" y="10951"/>
                  <a:pt x="11436" y="11082"/>
                  <a:pt x="11450" y="11168"/>
                </a:cubicBezTo>
                <a:cubicBezTo>
                  <a:pt x="11463" y="11254"/>
                  <a:pt x="11479" y="11352"/>
                  <a:pt x="11484" y="11386"/>
                </a:cubicBezTo>
                <a:cubicBezTo>
                  <a:pt x="11495" y="11468"/>
                  <a:pt x="11638" y="11564"/>
                  <a:pt x="11785" y="11592"/>
                </a:cubicBezTo>
                <a:cubicBezTo>
                  <a:pt x="11852" y="11604"/>
                  <a:pt x="11910" y="11609"/>
                  <a:pt x="11923" y="11603"/>
                </a:cubicBezTo>
                <a:cubicBezTo>
                  <a:pt x="11991" y="11573"/>
                  <a:pt x="12261" y="11536"/>
                  <a:pt x="12404" y="11534"/>
                </a:cubicBezTo>
                <a:lnTo>
                  <a:pt x="12568" y="11534"/>
                </a:lnTo>
                <a:lnTo>
                  <a:pt x="12576" y="11672"/>
                </a:lnTo>
                <a:cubicBezTo>
                  <a:pt x="12587" y="11908"/>
                  <a:pt x="12719" y="12122"/>
                  <a:pt x="12886" y="12164"/>
                </a:cubicBezTo>
                <a:cubicBezTo>
                  <a:pt x="12978" y="12187"/>
                  <a:pt x="12986" y="12186"/>
                  <a:pt x="13067" y="12141"/>
                </a:cubicBezTo>
                <a:cubicBezTo>
                  <a:pt x="13248" y="12041"/>
                  <a:pt x="13381" y="11812"/>
                  <a:pt x="13368" y="11615"/>
                </a:cubicBezTo>
                <a:cubicBezTo>
                  <a:pt x="13362" y="11527"/>
                  <a:pt x="13368" y="11506"/>
                  <a:pt x="13411" y="11477"/>
                </a:cubicBezTo>
                <a:cubicBezTo>
                  <a:pt x="13465" y="11441"/>
                  <a:pt x="13475" y="11420"/>
                  <a:pt x="13531" y="11248"/>
                </a:cubicBezTo>
                <a:cubicBezTo>
                  <a:pt x="13563" y="11152"/>
                  <a:pt x="13566" y="11144"/>
                  <a:pt x="13514" y="11054"/>
                </a:cubicBezTo>
                <a:cubicBezTo>
                  <a:pt x="13446" y="10935"/>
                  <a:pt x="13450" y="10937"/>
                  <a:pt x="13196" y="10928"/>
                </a:cubicBezTo>
                <a:cubicBezTo>
                  <a:pt x="13015" y="10921"/>
                  <a:pt x="12970" y="10910"/>
                  <a:pt x="12860" y="10836"/>
                </a:cubicBezTo>
                <a:cubicBezTo>
                  <a:pt x="12790" y="10789"/>
                  <a:pt x="12721" y="10756"/>
                  <a:pt x="12705" y="10756"/>
                </a:cubicBezTo>
                <a:cubicBezTo>
                  <a:pt x="12658" y="10756"/>
                  <a:pt x="12447" y="10605"/>
                  <a:pt x="12447" y="10573"/>
                </a:cubicBezTo>
                <a:cubicBezTo>
                  <a:pt x="12447" y="10556"/>
                  <a:pt x="12419" y="10509"/>
                  <a:pt x="12387" y="10470"/>
                </a:cubicBezTo>
                <a:cubicBezTo>
                  <a:pt x="12338" y="10409"/>
                  <a:pt x="12309" y="10401"/>
                  <a:pt x="12189" y="10401"/>
                </a:cubicBezTo>
                <a:lnTo>
                  <a:pt x="12043" y="10401"/>
                </a:lnTo>
                <a:lnTo>
                  <a:pt x="11914" y="10229"/>
                </a:lnTo>
                <a:cubicBezTo>
                  <a:pt x="11802" y="10077"/>
                  <a:pt x="11665" y="9761"/>
                  <a:pt x="11665" y="9668"/>
                </a:cubicBezTo>
                <a:cubicBezTo>
                  <a:pt x="11664" y="9649"/>
                  <a:pt x="11645" y="9619"/>
                  <a:pt x="11630" y="9599"/>
                </a:cubicBezTo>
                <a:cubicBezTo>
                  <a:pt x="11615" y="9579"/>
                  <a:pt x="11604" y="9547"/>
                  <a:pt x="11604" y="9519"/>
                </a:cubicBezTo>
                <a:cubicBezTo>
                  <a:pt x="11604" y="9492"/>
                  <a:pt x="11585" y="9406"/>
                  <a:pt x="11561" y="9336"/>
                </a:cubicBezTo>
                <a:cubicBezTo>
                  <a:pt x="11523" y="9223"/>
                  <a:pt x="11524" y="9203"/>
                  <a:pt x="11553" y="9130"/>
                </a:cubicBezTo>
                <a:cubicBezTo>
                  <a:pt x="11594" y="9025"/>
                  <a:pt x="11570" y="8830"/>
                  <a:pt x="11501" y="8684"/>
                </a:cubicBezTo>
                <a:cubicBezTo>
                  <a:pt x="11455" y="8586"/>
                  <a:pt x="11272" y="8420"/>
                  <a:pt x="11217" y="8420"/>
                </a:cubicBezTo>
                <a:cubicBezTo>
                  <a:pt x="11205" y="8420"/>
                  <a:pt x="11187" y="8386"/>
                  <a:pt x="11174" y="8351"/>
                </a:cubicBezTo>
                <a:cubicBezTo>
                  <a:pt x="11161" y="8317"/>
                  <a:pt x="11139" y="8263"/>
                  <a:pt x="11123" y="8237"/>
                </a:cubicBezTo>
                <a:cubicBezTo>
                  <a:pt x="11106" y="8211"/>
                  <a:pt x="11103" y="8193"/>
                  <a:pt x="11114" y="8191"/>
                </a:cubicBezTo>
                <a:cubicBezTo>
                  <a:pt x="11135" y="8187"/>
                  <a:pt x="11193" y="8176"/>
                  <a:pt x="11269" y="8168"/>
                </a:cubicBezTo>
                <a:cubicBezTo>
                  <a:pt x="11348" y="8160"/>
                  <a:pt x="11507" y="7946"/>
                  <a:pt x="11544" y="7802"/>
                </a:cubicBezTo>
                <a:cubicBezTo>
                  <a:pt x="11598" y="7590"/>
                  <a:pt x="11574" y="7460"/>
                  <a:pt x="11441" y="7275"/>
                </a:cubicBezTo>
                <a:lnTo>
                  <a:pt x="11329" y="7115"/>
                </a:lnTo>
                <a:lnTo>
                  <a:pt x="11174" y="7115"/>
                </a:lnTo>
                <a:cubicBezTo>
                  <a:pt x="11003" y="7119"/>
                  <a:pt x="10905" y="7191"/>
                  <a:pt x="10830" y="7355"/>
                </a:cubicBezTo>
                <a:cubicBezTo>
                  <a:pt x="10773" y="7480"/>
                  <a:pt x="10714" y="7483"/>
                  <a:pt x="10650" y="7367"/>
                </a:cubicBezTo>
                <a:cubicBezTo>
                  <a:pt x="10584" y="7248"/>
                  <a:pt x="10460" y="6893"/>
                  <a:pt x="10460" y="6829"/>
                </a:cubicBezTo>
                <a:cubicBezTo>
                  <a:pt x="10460" y="6802"/>
                  <a:pt x="10446" y="6755"/>
                  <a:pt x="10434" y="6726"/>
                </a:cubicBezTo>
                <a:cubicBezTo>
                  <a:pt x="10417" y="6683"/>
                  <a:pt x="10422" y="6668"/>
                  <a:pt x="10460" y="6634"/>
                </a:cubicBezTo>
                <a:cubicBezTo>
                  <a:pt x="10487" y="6610"/>
                  <a:pt x="10532" y="6523"/>
                  <a:pt x="10555" y="6439"/>
                </a:cubicBezTo>
                <a:lnTo>
                  <a:pt x="10598" y="6279"/>
                </a:lnTo>
                <a:lnTo>
                  <a:pt x="10538" y="6130"/>
                </a:lnTo>
                <a:cubicBezTo>
                  <a:pt x="10480" y="5969"/>
                  <a:pt x="10354" y="5783"/>
                  <a:pt x="10288" y="5775"/>
                </a:cubicBezTo>
                <a:cubicBezTo>
                  <a:pt x="10267" y="5773"/>
                  <a:pt x="10217" y="5768"/>
                  <a:pt x="10176" y="5764"/>
                </a:cubicBezTo>
                <a:cubicBezTo>
                  <a:pt x="10100" y="5756"/>
                  <a:pt x="9919" y="5845"/>
                  <a:pt x="9893" y="5901"/>
                </a:cubicBezTo>
                <a:cubicBezTo>
                  <a:pt x="9884" y="5920"/>
                  <a:pt x="9815" y="5850"/>
                  <a:pt x="9720" y="5730"/>
                </a:cubicBezTo>
                <a:cubicBezTo>
                  <a:pt x="9460" y="5398"/>
                  <a:pt x="8967" y="4873"/>
                  <a:pt x="8912" y="4871"/>
                </a:cubicBezTo>
                <a:cubicBezTo>
                  <a:pt x="8894" y="4870"/>
                  <a:pt x="8856" y="4845"/>
                  <a:pt x="8826" y="4814"/>
                </a:cubicBezTo>
                <a:cubicBezTo>
                  <a:pt x="8796" y="4782"/>
                  <a:pt x="8749" y="4757"/>
                  <a:pt x="8731" y="4756"/>
                </a:cubicBezTo>
                <a:cubicBezTo>
                  <a:pt x="8713" y="4756"/>
                  <a:pt x="8676" y="4731"/>
                  <a:pt x="8645" y="4699"/>
                </a:cubicBezTo>
                <a:cubicBezTo>
                  <a:pt x="8615" y="4667"/>
                  <a:pt x="8582" y="4642"/>
                  <a:pt x="8568" y="4642"/>
                </a:cubicBezTo>
                <a:cubicBezTo>
                  <a:pt x="8546" y="4641"/>
                  <a:pt x="8461" y="4581"/>
                  <a:pt x="8258" y="4436"/>
                </a:cubicBezTo>
                <a:cubicBezTo>
                  <a:pt x="8217" y="4406"/>
                  <a:pt x="8213" y="4391"/>
                  <a:pt x="8232" y="4344"/>
                </a:cubicBezTo>
                <a:cubicBezTo>
                  <a:pt x="8259" y="4277"/>
                  <a:pt x="8300" y="4275"/>
                  <a:pt x="8336" y="4333"/>
                </a:cubicBezTo>
                <a:cubicBezTo>
                  <a:pt x="8350" y="4355"/>
                  <a:pt x="8395" y="4379"/>
                  <a:pt x="8439" y="4390"/>
                </a:cubicBezTo>
                <a:cubicBezTo>
                  <a:pt x="8482" y="4401"/>
                  <a:pt x="8539" y="4422"/>
                  <a:pt x="8559" y="4436"/>
                </a:cubicBezTo>
                <a:cubicBezTo>
                  <a:pt x="8593" y="4459"/>
                  <a:pt x="8650" y="4474"/>
                  <a:pt x="8877" y="4550"/>
                </a:cubicBezTo>
                <a:cubicBezTo>
                  <a:pt x="8929" y="4568"/>
                  <a:pt x="8995" y="4592"/>
                  <a:pt x="9032" y="4608"/>
                </a:cubicBezTo>
                <a:cubicBezTo>
                  <a:pt x="9070" y="4623"/>
                  <a:pt x="9168" y="4642"/>
                  <a:pt x="9247" y="4642"/>
                </a:cubicBezTo>
                <a:cubicBezTo>
                  <a:pt x="9390" y="4642"/>
                  <a:pt x="9391" y="4636"/>
                  <a:pt x="9445" y="4527"/>
                </a:cubicBezTo>
                <a:cubicBezTo>
                  <a:pt x="9475" y="4467"/>
                  <a:pt x="9513" y="4384"/>
                  <a:pt x="9523" y="4344"/>
                </a:cubicBezTo>
                <a:cubicBezTo>
                  <a:pt x="9532" y="4304"/>
                  <a:pt x="9546" y="4260"/>
                  <a:pt x="9557" y="4241"/>
                </a:cubicBezTo>
                <a:cubicBezTo>
                  <a:pt x="9568" y="4223"/>
                  <a:pt x="9578" y="4182"/>
                  <a:pt x="9583" y="4150"/>
                </a:cubicBezTo>
                <a:cubicBezTo>
                  <a:pt x="9597" y="4055"/>
                  <a:pt x="9676" y="3834"/>
                  <a:pt x="9712" y="3795"/>
                </a:cubicBezTo>
                <a:cubicBezTo>
                  <a:pt x="9739" y="3764"/>
                  <a:pt x="9755" y="3768"/>
                  <a:pt x="9807" y="3875"/>
                </a:cubicBezTo>
                <a:cubicBezTo>
                  <a:pt x="9840" y="3945"/>
                  <a:pt x="9869" y="4013"/>
                  <a:pt x="9867" y="4024"/>
                </a:cubicBezTo>
                <a:cubicBezTo>
                  <a:pt x="9859" y="4060"/>
                  <a:pt x="10150" y="4177"/>
                  <a:pt x="10211" y="4161"/>
                </a:cubicBezTo>
                <a:cubicBezTo>
                  <a:pt x="10243" y="4152"/>
                  <a:pt x="10291" y="4143"/>
                  <a:pt x="10314" y="4138"/>
                </a:cubicBezTo>
                <a:cubicBezTo>
                  <a:pt x="10369" y="4125"/>
                  <a:pt x="10485" y="3963"/>
                  <a:pt x="10538" y="3829"/>
                </a:cubicBezTo>
                <a:cubicBezTo>
                  <a:pt x="10595" y="3685"/>
                  <a:pt x="10585" y="3566"/>
                  <a:pt x="10520" y="3394"/>
                </a:cubicBezTo>
                <a:cubicBezTo>
                  <a:pt x="10446" y="3195"/>
                  <a:pt x="10309" y="3097"/>
                  <a:pt x="10125" y="3119"/>
                </a:cubicBezTo>
                <a:cubicBezTo>
                  <a:pt x="10054" y="3128"/>
                  <a:pt x="9979" y="3146"/>
                  <a:pt x="9961" y="3165"/>
                </a:cubicBezTo>
                <a:cubicBezTo>
                  <a:pt x="9900" y="3233"/>
                  <a:pt x="9874" y="3170"/>
                  <a:pt x="9910" y="3027"/>
                </a:cubicBezTo>
                <a:cubicBezTo>
                  <a:pt x="9943" y="2896"/>
                  <a:pt x="10013" y="2436"/>
                  <a:pt x="10013" y="2363"/>
                </a:cubicBezTo>
                <a:cubicBezTo>
                  <a:pt x="10013" y="2308"/>
                  <a:pt x="10050" y="2238"/>
                  <a:pt x="10108" y="2146"/>
                </a:cubicBezTo>
                <a:cubicBezTo>
                  <a:pt x="10156" y="2069"/>
                  <a:pt x="10194" y="1976"/>
                  <a:pt x="10194" y="1951"/>
                </a:cubicBezTo>
                <a:cubicBezTo>
                  <a:pt x="10194" y="1926"/>
                  <a:pt x="10199" y="1903"/>
                  <a:pt x="10211" y="1894"/>
                </a:cubicBezTo>
                <a:cubicBezTo>
                  <a:pt x="10222" y="1885"/>
                  <a:pt x="10233" y="1807"/>
                  <a:pt x="10228" y="1722"/>
                </a:cubicBezTo>
                <a:cubicBezTo>
                  <a:pt x="10223" y="1629"/>
                  <a:pt x="10233" y="1521"/>
                  <a:pt x="10254" y="1447"/>
                </a:cubicBezTo>
                <a:cubicBezTo>
                  <a:pt x="10293" y="1308"/>
                  <a:pt x="10276" y="1229"/>
                  <a:pt x="10185" y="1150"/>
                </a:cubicBezTo>
                <a:cubicBezTo>
                  <a:pt x="10150" y="1119"/>
                  <a:pt x="10125" y="1075"/>
                  <a:pt x="10125" y="1024"/>
                </a:cubicBezTo>
                <a:cubicBezTo>
                  <a:pt x="10125" y="948"/>
                  <a:pt x="10091" y="875"/>
                  <a:pt x="10056" y="875"/>
                </a:cubicBezTo>
                <a:cubicBezTo>
                  <a:pt x="10047" y="875"/>
                  <a:pt x="10030" y="921"/>
                  <a:pt x="10022" y="978"/>
                </a:cubicBezTo>
                <a:cubicBezTo>
                  <a:pt x="10006" y="1088"/>
                  <a:pt x="9984" y="1130"/>
                  <a:pt x="9961" y="1081"/>
                </a:cubicBezTo>
                <a:cubicBezTo>
                  <a:pt x="9918" y="987"/>
                  <a:pt x="9842" y="1169"/>
                  <a:pt x="9841" y="1367"/>
                </a:cubicBezTo>
                <a:cubicBezTo>
                  <a:pt x="9840" y="1459"/>
                  <a:pt x="9750" y="1705"/>
                  <a:pt x="9712" y="1722"/>
                </a:cubicBezTo>
                <a:cubicBezTo>
                  <a:pt x="9683" y="1735"/>
                  <a:pt x="9608" y="1544"/>
                  <a:pt x="9626" y="1505"/>
                </a:cubicBezTo>
                <a:cubicBezTo>
                  <a:pt x="9642" y="1471"/>
                  <a:pt x="9518" y="1305"/>
                  <a:pt x="9497" y="1333"/>
                </a:cubicBezTo>
                <a:cubicBezTo>
                  <a:pt x="9467" y="1373"/>
                  <a:pt x="9529" y="2009"/>
                  <a:pt x="9574" y="2112"/>
                </a:cubicBezTo>
                <a:cubicBezTo>
                  <a:pt x="9625" y="2226"/>
                  <a:pt x="9629" y="2361"/>
                  <a:pt x="9591" y="2764"/>
                </a:cubicBezTo>
                <a:cubicBezTo>
                  <a:pt x="9570" y="2998"/>
                  <a:pt x="9551" y="3069"/>
                  <a:pt x="9505" y="3142"/>
                </a:cubicBezTo>
                <a:lnTo>
                  <a:pt x="9454" y="3234"/>
                </a:lnTo>
                <a:lnTo>
                  <a:pt x="9351" y="3176"/>
                </a:lnTo>
                <a:cubicBezTo>
                  <a:pt x="9239" y="3109"/>
                  <a:pt x="9074" y="3089"/>
                  <a:pt x="8981" y="3142"/>
                </a:cubicBezTo>
                <a:cubicBezTo>
                  <a:pt x="8947" y="3161"/>
                  <a:pt x="8891" y="3219"/>
                  <a:pt x="8852" y="3268"/>
                </a:cubicBezTo>
                <a:cubicBezTo>
                  <a:pt x="8781" y="3356"/>
                  <a:pt x="8729" y="3370"/>
                  <a:pt x="8568" y="3337"/>
                </a:cubicBezTo>
                <a:cubicBezTo>
                  <a:pt x="8517" y="3326"/>
                  <a:pt x="8510" y="3236"/>
                  <a:pt x="8542" y="3005"/>
                </a:cubicBezTo>
                <a:cubicBezTo>
                  <a:pt x="8562" y="2859"/>
                  <a:pt x="8533" y="2448"/>
                  <a:pt x="8490" y="2283"/>
                </a:cubicBezTo>
                <a:cubicBezTo>
                  <a:pt x="8480" y="2243"/>
                  <a:pt x="8468" y="2185"/>
                  <a:pt x="8465" y="2146"/>
                </a:cubicBezTo>
                <a:cubicBezTo>
                  <a:pt x="8458" y="2079"/>
                  <a:pt x="8468" y="2075"/>
                  <a:pt x="8568" y="2066"/>
                </a:cubicBezTo>
                <a:cubicBezTo>
                  <a:pt x="8703" y="2054"/>
                  <a:pt x="8818" y="1980"/>
                  <a:pt x="8843" y="1894"/>
                </a:cubicBezTo>
                <a:cubicBezTo>
                  <a:pt x="8853" y="1858"/>
                  <a:pt x="8880" y="1820"/>
                  <a:pt x="8895" y="1814"/>
                </a:cubicBezTo>
                <a:cubicBezTo>
                  <a:pt x="8958" y="1786"/>
                  <a:pt x="9024" y="1354"/>
                  <a:pt x="9032" y="932"/>
                </a:cubicBezTo>
                <a:cubicBezTo>
                  <a:pt x="9039" y="634"/>
                  <a:pt x="8999" y="432"/>
                  <a:pt x="8903" y="280"/>
                </a:cubicBezTo>
                <a:cubicBezTo>
                  <a:pt x="8824" y="153"/>
                  <a:pt x="8768" y="118"/>
                  <a:pt x="8551" y="28"/>
                </a:cubicBezTo>
                <a:cubicBezTo>
                  <a:pt x="8361" y="-51"/>
                  <a:pt x="8063" y="49"/>
                  <a:pt x="7957" y="234"/>
                </a:cubicBezTo>
                <a:cubicBezTo>
                  <a:pt x="7818" y="476"/>
                  <a:pt x="7827" y="470"/>
                  <a:pt x="7768" y="428"/>
                </a:cubicBezTo>
                <a:cubicBezTo>
                  <a:pt x="7738" y="407"/>
                  <a:pt x="7691" y="375"/>
                  <a:pt x="7673" y="360"/>
                </a:cubicBezTo>
                <a:cubicBezTo>
                  <a:pt x="7655" y="344"/>
                  <a:pt x="7631" y="329"/>
                  <a:pt x="7613" y="325"/>
                </a:cubicBezTo>
                <a:cubicBezTo>
                  <a:pt x="7595" y="322"/>
                  <a:pt x="7556" y="323"/>
                  <a:pt x="7527" y="314"/>
                </a:cubicBezTo>
                <a:cubicBezTo>
                  <a:pt x="7498" y="305"/>
                  <a:pt x="7375" y="284"/>
                  <a:pt x="7260" y="280"/>
                </a:cubicBezTo>
                <a:cubicBezTo>
                  <a:pt x="7123" y="275"/>
                  <a:pt x="7044" y="270"/>
                  <a:pt x="7028" y="245"/>
                </a:cubicBezTo>
                <a:cubicBezTo>
                  <a:pt x="7015" y="224"/>
                  <a:pt x="6995" y="199"/>
                  <a:pt x="6976" y="199"/>
                </a:cubicBezTo>
                <a:cubicBezTo>
                  <a:pt x="6958" y="199"/>
                  <a:pt x="6892" y="170"/>
                  <a:pt x="6830" y="131"/>
                </a:cubicBezTo>
                <a:cubicBezTo>
                  <a:pt x="6714" y="58"/>
                  <a:pt x="6643" y="35"/>
                  <a:pt x="6400" y="5"/>
                </a:cubicBezTo>
                <a:close/>
                <a:moveTo>
                  <a:pt x="4327" y="3108"/>
                </a:moveTo>
                <a:cubicBezTo>
                  <a:pt x="4071" y="3108"/>
                  <a:pt x="3943" y="3348"/>
                  <a:pt x="3966" y="3783"/>
                </a:cubicBezTo>
                <a:cubicBezTo>
                  <a:pt x="3970" y="3865"/>
                  <a:pt x="4121" y="4097"/>
                  <a:pt x="4198" y="4138"/>
                </a:cubicBezTo>
                <a:cubicBezTo>
                  <a:pt x="4341" y="4215"/>
                  <a:pt x="4529" y="4134"/>
                  <a:pt x="4645" y="3955"/>
                </a:cubicBezTo>
                <a:cubicBezTo>
                  <a:pt x="4779" y="3748"/>
                  <a:pt x="4796" y="3624"/>
                  <a:pt x="4697" y="3382"/>
                </a:cubicBezTo>
                <a:cubicBezTo>
                  <a:pt x="4615" y="3183"/>
                  <a:pt x="4519" y="3108"/>
                  <a:pt x="4327" y="3108"/>
                </a:cubicBezTo>
                <a:close/>
                <a:moveTo>
                  <a:pt x="13996" y="3108"/>
                </a:moveTo>
                <a:cubicBezTo>
                  <a:pt x="13782" y="3108"/>
                  <a:pt x="13698" y="3164"/>
                  <a:pt x="13626" y="3348"/>
                </a:cubicBezTo>
                <a:cubicBezTo>
                  <a:pt x="13503" y="3662"/>
                  <a:pt x="13573" y="3927"/>
                  <a:pt x="13824" y="4127"/>
                </a:cubicBezTo>
                <a:cubicBezTo>
                  <a:pt x="13848" y="4146"/>
                  <a:pt x="13920" y="4171"/>
                  <a:pt x="13979" y="4172"/>
                </a:cubicBezTo>
                <a:cubicBezTo>
                  <a:pt x="14067" y="4174"/>
                  <a:pt x="14098" y="4157"/>
                  <a:pt x="14185" y="4069"/>
                </a:cubicBezTo>
                <a:cubicBezTo>
                  <a:pt x="14310" y="3942"/>
                  <a:pt x="14383" y="3779"/>
                  <a:pt x="14383" y="3646"/>
                </a:cubicBezTo>
                <a:cubicBezTo>
                  <a:pt x="14383" y="3517"/>
                  <a:pt x="14285" y="3281"/>
                  <a:pt x="14194" y="3188"/>
                </a:cubicBezTo>
                <a:cubicBezTo>
                  <a:pt x="14136" y="3129"/>
                  <a:pt x="14099" y="3107"/>
                  <a:pt x="13996" y="3108"/>
                </a:cubicBezTo>
                <a:close/>
                <a:moveTo>
                  <a:pt x="17789" y="3108"/>
                </a:moveTo>
                <a:cubicBezTo>
                  <a:pt x="17603" y="3108"/>
                  <a:pt x="17533" y="3155"/>
                  <a:pt x="17454" y="3314"/>
                </a:cubicBezTo>
                <a:cubicBezTo>
                  <a:pt x="17392" y="3437"/>
                  <a:pt x="17390" y="3463"/>
                  <a:pt x="17394" y="3657"/>
                </a:cubicBezTo>
                <a:cubicBezTo>
                  <a:pt x="17397" y="3867"/>
                  <a:pt x="17394" y="3875"/>
                  <a:pt x="17480" y="3978"/>
                </a:cubicBezTo>
                <a:cubicBezTo>
                  <a:pt x="17528" y="4036"/>
                  <a:pt x="17605" y="4105"/>
                  <a:pt x="17643" y="4127"/>
                </a:cubicBezTo>
                <a:cubicBezTo>
                  <a:pt x="17958" y="4309"/>
                  <a:pt x="18302" y="3824"/>
                  <a:pt x="18142" y="3428"/>
                </a:cubicBezTo>
                <a:cubicBezTo>
                  <a:pt x="18041" y="3179"/>
                  <a:pt x="17968" y="3108"/>
                  <a:pt x="17789" y="3108"/>
                </a:cubicBezTo>
                <a:close/>
                <a:moveTo>
                  <a:pt x="18779" y="3108"/>
                </a:moveTo>
                <a:cubicBezTo>
                  <a:pt x="18599" y="3108"/>
                  <a:pt x="18498" y="3195"/>
                  <a:pt x="18426" y="3394"/>
                </a:cubicBezTo>
                <a:cubicBezTo>
                  <a:pt x="18335" y="3642"/>
                  <a:pt x="18410" y="3955"/>
                  <a:pt x="18598" y="4115"/>
                </a:cubicBezTo>
                <a:cubicBezTo>
                  <a:pt x="18729" y="4227"/>
                  <a:pt x="18978" y="4143"/>
                  <a:pt x="19097" y="3955"/>
                </a:cubicBezTo>
                <a:cubicBezTo>
                  <a:pt x="19149" y="3873"/>
                  <a:pt x="19200" y="3708"/>
                  <a:pt x="19200" y="3611"/>
                </a:cubicBezTo>
                <a:cubicBezTo>
                  <a:pt x="19200" y="3545"/>
                  <a:pt x="19143" y="3353"/>
                  <a:pt x="19114" y="3314"/>
                </a:cubicBezTo>
                <a:cubicBezTo>
                  <a:pt x="19100" y="3295"/>
                  <a:pt x="19088" y="3255"/>
                  <a:pt x="19088" y="3234"/>
                </a:cubicBezTo>
                <a:cubicBezTo>
                  <a:pt x="19088" y="3213"/>
                  <a:pt x="19083" y="3199"/>
                  <a:pt x="19071" y="3199"/>
                </a:cubicBezTo>
                <a:cubicBezTo>
                  <a:pt x="19030" y="3199"/>
                  <a:pt x="19011" y="3194"/>
                  <a:pt x="18968" y="3153"/>
                </a:cubicBezTo>
                <a:cubicBezTo>
                  <a:pt x="18941" y="3129"/>
                  <a:pt x="18866" y="3108"/>
                  <a:pt x="18779" y="3108"/>
                </a:cubicBezTo>
                <a:close/>
                <a:moveTo>
                  <a:pt x="2366" y="3119"/>
                </a:moveTo>
                <a:cubicBezTo>
                  <a:pt x="2182" y="3104"/>
                  <a:pt x="2085" y="3163"/>
                  <a:pt x="1996" y="3337"/>
                </a:cubicBezTo>
                <a:cubicBezTo>
                  <a:pt x="1929" y="3465"/>
                  <a:pt x="1921" y="3623"/>
                  <a:pt x="1961" y="3817"/>
                </a:cubicBezTo>
                <a:cubicBezTo>
                  <a:pt x="1986" y="3933"/>
                  <a:pt x="2094" y="4080"/>
                  <a:pt x="2211" y="4138"/>
                </a:cubicBezTo>
                <a:cubicBezTo>
                  <a:pt x="2247" y="4156"/>
                  <a:pt x="2331" y="4157"/>
                  <a:pt x="2391" y="4150"/>
                </a:cubicBezTo>
                <a:cubicBezTo>
                  <a:pt x="2485" y="4138"/>
                  <a:pt x="2509" y="4117"/>
                  <a:pt x="2598" y="4001"/>
                </a:cubicBezTo>
                <a:cubicBezTo>
                  <a:pt x="2789" y="3750"/>
                  <a:pt x="2794" y="3501"/>
                  <a:pt x="2607" y="3256"/>
                </a:cubicBezTo>
                <a:cubicBezTo>
                  <a:pt x="2520" y="3143"/>
                  <a:pt x="2507" y="3131"/>
                  <a:pt x="2366" y="3119"/>
                </a:cubicBezTo>
                <a:close/>
                <a:moveTo>
                  <a:pt x="3364" y="3119"/>
                </a:moveTo>
                <a:cubicBezTo>
                  <a:pt x="3181" y="3105"/>
                  <a:pt x="3094" y="3155"/>
                  <a:pt x="3011" y="3314"/>
                </a:cubicBezTo>
                <a:cubicBezTo>
                  <a:pt x="2962" y="3407"/>
                  <a:pt x="2951" y="3454"/>
                  <a:pt x="2951" y="3611"/>
                </a:cubicBezTo>
                <a:cubicBezTo>
                  <a:pt x="2951" y="3832"/>
                  <a:pt x="3011" y="3970"/>
                  <a:pt x="3148" y="4092"/>
                </a:cubicBezTo>
                <a:cubicBezTo>
                  <a:pt x="3240" y="4173"/>
                  <a:pt x="3402" y="4193"/>
                  <a:pt x="3501" y="4127"/>
                </a:cubicBezTo>
                <a:cubicBezTo>
                  <a:pt x="3573" y="4079"/>
                  <a:pt x="3669" y="3943"/>
                  <a:pt x="3716" y="3817"/>
                </a:cubicBezTo>
                <a:cubicBezTo>
                  <a:pt x="3789" y="3625"/>
                  <a:pt x="3719" y="3337"/>
                  <a:pt x="3570" y="3188"/>
                </a:cubicBezTo>
                <a:cubicBezTo>
                  <a:pt x="3529" y="3147"/>
                  <a:pt x="3468" y="3127"/>
                  <a:pt x="3364" y="3119"/>
                </a:cubicBezTo>
                <a:close/>
                <a:moveTo>
                  <a:pt x="16697" y="3119"/>
                </a:moveTo>
                <a:cubicBezTo>
                  <a:pt x="16598" y="3142"/>
                  <a:pt x="16503" y="3193"/>
                  <a:pt x="16456" y="3268"/>
                </a:cubicBezTo>
                <a:cubicBezTo>
                  <a:pt x="16403" y="3352"/>
                  <a:pt x="16370" y="3588"/>
                  <a:pt x="16387" y="3726"/>
                </a:cubicBezTo>
                <a:cubicBezTo>
                  <a:pt x="16405" y="3864"/>
                  <a:pt x="16455" y="3964"/>
                  <a:pt x="16576" y="4081"/>
                </a:cubicBezTo>
                <a:cubicBezTo>
                  <a:pt x="16647" y="4149"/>
                  <a:pt x="16690" y="4172"/>
                  <a:pt x="16783" y="4172"/>
                </a:cubicBezTo>
                <a:cubicBezTo>
                  <a:pt x="16880" y="4172"/>
                  <a:pt x="16914" y="4150"/>
                  <a:pt x="16989" y="4069"/>
                </a:cubicBezTo>
                <a:cubicBezTo>
                  <a:pt x="17083" y="3969"/>
                  <a:pt x="17154" y="3830"/>
                  <a:pt x="17179" y="3692"/>
                </a:cubicBezTo>
                <a:cubicBezTo>
                  <a:pt x="17207" y="3531"/>
                  <a:pt x="17096" y="3239"/>
                  <a:pt x="16972" y="3153"/>
                </a:cubicBezTo>
                <a:cubicBezTo>
                  <a:pt x="16903" y="3106"/>
                  <a:pt x="16796" y="3096"/>
                  <a:pt x="16697" y="3119"/>
                </a:cubicBezTo>
                <a:close/>
                <a:moveTo>
                  <a:pt x="1428" y="3131"/>
                </a:moveTo>
                <a:cubicBezTo>
                  <a:pt x="1317" y="3090"/>
                  <a:pt x="1197" y="3103"/>
                  <a:pt x="1101" y="3188"/>
                </a:cubicBezTo>
                <a:cubicBezTo>
                  <a:pt x="979" y="3295"/>
                  <a:pt x="913" y="3520"/>
                  <a:pt x="946" y="3726"/>
                </a:cubicBezTo>
                <a:cubicBezTo>
                  <a:pt x="975" y="3903"/>
                  <a:pt x="1050" y="4044"/>
                  <a:pt x="1170" y="4115"/>
                </a:cubicBezTo>
                <a:cubicBezTo>
                  <a:pt x="1303" y="4194"/>
                  <a:pt x="1406" y="4179"/>
                  <a:pt x="1523" y="4081"/>
                </a:cubicBezTo>
                <a:cubicBezTo>
                  <a:pt x="1728" y="3908"/>
                  <a:pt x="1791" y="3666"/>
                  <a:pt x="1695" y="3405"/>
                </a:cubicBezTo>
                <a:cubicBezTo>
                  <a:pt x="1643" y="3267"/>
                  <a:pt x="1539" y="3171"/>
                  <a:pt x="1428" y="3131"/>
                </a:cubicBezTo>
                <a:close/>
                <a:moveTo>
                  <a:pt x="19570" y="3176"/>
                </a:moveTo>
                <a:cubicBezTo>
                  <a:pt x="19492" y="3245"/>
                  <a:pt x="19378" y="3500"/>
                  <a:pt x="19389" y="3577"/>
                </a:cubicBezTo>
                <a:cubicBezTo>
                  <a:pt x="19393" y="3601"/>
                  <a:pt x="19401" y="3676"/>
                  <a:pt x="19406" y="3737"/>
                </a:cubicBezTo>
                <a:cubicBezTo>
                  <a:pt x="19419" y="3887"/>
                  <a:pt x="19539" y="4081"/>
                  <a:pt x="19656" y="4138"/>
                </a:cubicBezTo>
                <a:cubicBezTo>
                  <a:pt x="19781" y="4199"/>
                  <a:pt x="19940" y="4144"/>
                  <a:pt x="20060" y="4012"/>
                </a:cubicBezTo>
                <a:cubicBezTo>
                  <a:pt x="20124" y="3942"/>
                  <a:pt x="20211" y="3711"/>
                  <a:pt x="20206" y="3611"/>
                </a:cubicBezTo>
                <a:cubicBezTo>
                  <a:pt x="20199" y="3443"/>
                  <a:pt x="20108" y="3252"/>
                  <a:pt x="20000" y="3176"/>
                </a:cubicBezTo>
                <a:cubicBezTo>
                  <a:pt x="19867" y="3083"/>
                  <a:pt x="19674" y="3084"/>
                  <a:pt x="19570" y="3176"/>
                </a:cubicBezTo>
                <a:close/>
                <a:moveTo>
                  <a:pt x="5333" y="4447"/>
                </a:moveTo>
                <a:cubicBezTo>
                  <a:pt x="5204" y="4450"/>
                  <a:pt x="5175" y="4465"/>
                  <a:pt x="5110" y="4539"/>
                </a:cubicBezTo>
                <a:cubicBezTo>
                  <a:pt x="4991" y="4673"/>
                  <a:pt x="4975" y="4724"/>
                  <a:pt x="4972" y="4962"/>
                </a:cubicBezTo>
                <a:cubicBezTo>
                  <a:pt x="4970" y="5155"/>
                  <a:pt x="4975" y="5191"/>
                  <a:pt x="5024" y="5283"/>
                </a:cubicBezTo>
                <a:cubicBezTo>
                  <a:pt x="5055" y="5341"/>
                  <a:pt x="5107" y="5412"/>
                  <a:pt x="5144" y="5432"/>
                </a:cubicBezTo>
                <a:cubicBezTo>
                  <a:pt x="5181" y="5452"/>
                  <a:pt x="5232" y="5475"/>
                  <a:pt x="5256" y="5489"/>
                </a:cubicBezTo>
                <a:cubicBezTo>
                  <a:pt x="5280" y="5503"/>
                  <a:pt x="5315" y="5528"/>
                  <a:pt x="5333" y="5535"/>
                </a:cubicBezTo>
                <a:cubicBezTo>
                  <a:pt x="5352" y="5542"/>
                  <a:pt x="5391" y="5524"/>
                  <a:pt x="5419" y="5501"/>
                </a:cubicBezTo>
                <a:cubicBezTo>
                  <a:pt x="5448" y="5477"/>
                  <a:pt x="5492" y="5449"/>
                  <a:pt x="5514" y="5443"/>
                </a:cubicBezTo>
                <a:cubicBezTo>
                  <a:pt x="5567" y="5430"/>
                  <a:pt x="5711" y="5238"/>
                  <a:pt x="5738" y="5146"/>
                </a:cubicBezTo>
                <a:cubicBezTo>
                  <a:pt x="5765" y="5049"/>
                  <a:pt x="5758" y="4886"/>
                  <a:pt x="5729" y="4814"/>
                </a:cubicBezTo>
                <a:cubicBezTo>
                  <a:pt x="5712" y="4770"/>
                  <a:pt x="5716" y="4746"/>
                  <a:pt x="5738" y="4711"/>
                </a:cubicBezTo>
                <a:cubicBezTo>
                  <a:pt x="5756" y="4681"/>
                  <a:pt x="5754" y="4663"/>
                  <a:pt x="5738" y="4676"/>
                </a:cubicBezTo>
                <a:cubicBezTo>
                  <a:pt x="5723" y="4688"/>
                  <a:pt x="5702" y="4671"/>
                  <a:pt x="5686" y="4642"/>
                </a:cubicBezTo>
                <a:cubicBezTo>
                  <a:pt x="5670" y="4613"/>
                  <a:pt x="5614" y="4556"/>
                  <a:pt x="5566" y="4516"/>
                </a:cubicBezTo>
                <a:cubicBezTo>
                  <a:pt x="5493" y="4457"/>
                  <a:pt x="5455" y="4444"/>
                  <a:pt x="5333" y="4447"/>
                </a:cubicBezTo>
                <a:close/>
                <a:moveTo>
                  <a:pt x="11200" y="4447"/>
                </a:moveTo>
                <a:cubicBezTo>
                  <a:pt x="10932" y="4432"/>
                  <a:pt x="10790" y="4603"/>
                  <a:pt x="10770" y="4962"/>
                </a:cubicBezTo>
                <a:cubicBezTo>
                  <a:pt x="10763" y="5087"/>
                  <a:pt x="10769" y="5139"/>
                  <a:pt x="10796" y="5169"/>
                </a:cubicBezTo>
                <a:cubicBezTo>
                  <a:pt x="10815" y="5190"/>
                  <a:pt x="10830" y="5224"/>
                  <a:pt x="10830" y="5249"/>
                </a:cubicBezTo>
                <a:cubicBezTo>
                  <a:pt x="10830" y="5307"/>
                  <a:pt x="10937" y="5431"/>
                  <a:pt x="10985" y="5432"/>
                </a:cubicBezTo>
                <a:cubicBezTo>
                  <a:pt x="11006" y="5432"/>
                  <a:pt x="11049" y="5455"/>
                  <a:pt x="11080" y="5478"/>
                </a:cubicBezTo>
                <a:cubicBezTo>
                  <a:pt x="11157" y="5537"/>
                  <a:pt x="11191" y="5525"/>
                  <a:pt x="11312" y="5443"/>
                </a:cubicBezTo>
                <a:cubicBezTo>
                  <a:pt x="11451" y="5349"/>
                  <a:pt x="11558" y="5200"/>
                  <a:pt x="11561" y="5077"/>
                </a:cubicBezTo>
                <a:cubicBezTo>
                  <a:pt x="11568" y="4809"/>
                  <a:pt x="11549" y="4710"/>
                  <a:pt x="11424" y="4550"/>
                </a:cubicBezTo>
                <a:cubicBezTo>
                  <a:pt x="11353" y="4460"/>
                  <a:pt x="11324" y="4454"/>
                  <a:pt x="11200" y="4447"/>
                </a:cubicBezTo>
                <a:close/>
                <a:moveTo>
                  <a:pt x="13970" y="4447"/>
                </a:moveTo>
                <a:cubicBezTo>
                  <a:pt x="13801" y="4455"/>
                  <a:pt x="13650" y="4568"/>
                  <a:pt x="13600" y="4733"/>
                </a:cubicBezTo>
                <a:cubicBezTo>
                  <a:pt x="13558" y="4872"/>
                  <a:pt x="13565" y="5086"/>
                  <a:pt x="13609" y="5203"/>
                </a:cubicBezTo>
                <a:cubicBezTo>
                  <a:pt x="13645" y="5302"/>
                  <a:pt x="13766" y="5426"/>
                  <a:pt x="13875" y="5478"/>
                </a:cubicBezTo>
                <a:cubicBezTo>
                  <a:pt x="13984" y="5529"/>
                  <a:pt x="14015" y="5534"/>
                  <a:pt x="14099" y="5478"/>
                </a:cubicBezTo>
                <a:cubicBezTo>
                  <a:pt x="14321" y="5330"/>
                  <a:pt x="14445" y="4988"/>
                  <a:pt x="14357" y="4779"/>
                </a:cubicBezTo>
                <a:cubicBezTo>
                  <a:pt x="14314" y="4676"/>
                  <a:pt x="14203" y="4523"/>
                  <a:pt x="14142" y="4482"/>
                </a:cubicBezTo>
                <a:cubicBezTo>
                  <a:pt x="14112" y="4461"/>
                  <a:pt x="14037" y="4444"/>
                  <a:pt x="13970" y="4447"/>
                </a:cubicBezTo>
                <a:close/>
                <a:moveTo>
                  <a:pt x="13084" y="4459"/>
                </a:moveTo>
                <a:cubicBezTo>
                  <a:pt x="12923" y="4363"/>
                  <a:pt x="12636" y="4538"/>
                  <a:pt x="12594" y="4756"/>
                </a:cubicBezTo>
                <a:cubicBezTo>
                  <a:pt x="12576" y="4847"/>
                  <a:pt x="12580" y="5081"/>
                  <a:pt x="12602" y="5203"/>
                </a:cubicBezTo>
                <a:cubicBezTo>
                  <a:pt x="12607" y="5230"/>
                  <a:pt x="12630" y="5282"/>
                  <a:pt x="12654" y="5317"/>
                </a:cubicBezTo>
                <a:cubicBezTo>
                  <a:pt x="12696" y="5379"/>
                  <a:pt x="12725" y="5396"/>
                  <a:pt x="12886" y="5478"/>
                </a:cubicBezTo>
                <a:cubicBezTo>
                  <a:pt x="12991" y="5531"/>
                  <a:pt x="13081" y="5499"/>
                  <a:pt x="13196" y="5375"/>
                </a:cubicBezTo>
                <a:cubicBezTo>
                  <a:pt x="13376" y="5180"/>
                  <a:pt x="13418" y="4983"/>
                  <a:pt x="13333" y="4733"/>
                </a:cubicBezTo>
                <a:cubicBezTo>
                  <a:pt x="13291" y="4610"/>
                  <a:pt x="13221" y="4540"/>
                  <a:pt x="13084" y="4459"/>
                </a:cubicBezTo>
                <a:close/>
                <a:moveTo>
                  <a:pt x="20929" y="4459"/>
                </a:moveTo>
                <a:cubicBezTo>
                  <a:pt x="20810" y="4407"/>
                  <a:pt x="20670" y="4434"/>
                  <a:pt x="20542" y="4550"/>
                </a:cubicBezTo>
                <a:cubicBezTo>
                  <a:pt x="20451" y="4633"/>
                  <a:pt x="20386" y="4852"/>
                  <a:pt x="20396" y="5031"/>
                </a:cubicBezTo>
                <a:cubicBezTo>
                  <a:pt x="20403" y="5166"/>
                  <a:pt x="20508" y="5360"/>
                  <a:pt x="20619" y="5443"/>
                </a:cubicBezTo>
                <a:cubicBezTo>
                  <a:pt x="20791" y="5572"/>
                  <a:pt x="21004" y="5474"/>
                  <a:pt x="21144" y="5203"/>
                </a:cubicBezTo>
                <a:cubicBezTo>
                  <a:pt x="21222" y="5053"/>
                  <a:pt x="21227" y="5027"/>
                  <a:pt x="21187" y="4836"/>
                </a:cubicBezTo>
                <a:cubicBezTo>
                  <a:pt x="21147" y="4647"/>
                  <a:pt x="21048" y="4511"/>
                  <a:pt x="20929" y="4459"/>
                </a:cubicBezTo>
                <a:close/>
                <a:moveTo>
                  <a:pt x="20809" y="5775"/>
                </a:moveTo>
                <a:cubicBezTo>
                  <a:pt x="20619" y="5756"/>
                  <a:pt x="20396" y="6009"/>
                  <a:pt x="20396" y="6245"/>
                </a:cubicBezTo>
                <a:cubicBezTo>
                  <a:pt x="20396" y="6498"/>
                  <a:pt x="20503" y="6715"/>
                  <a:pt x="20671" y="6794"/>
                </a:cubicBezTo>
                <a:cubicBezTo>
                  <a:pt x="20835" y="6872"/>
                  <a:pt x="20949" y="6831"/>
                  <a:pt x="21092" y="6634"/>
                </a:cubicBezTo>
                <a:cubicBezTo>
                  <a:pt x="21138" y="6572"/>
                  <a:pt x="21179" y="6525"/>
                  <a:pt x="21187" y="6531"/>
                </a:cubicBezTo>
                <a:cubicBezTo>
                  <a:pt x="21216" y="6555"/>
                  <a:pt x="21192" y="6145"/>
                  <a:pt x="21161" y="6073"/>
                </a:cubicBezTo>
                <a:cubicBezTo>
                  <a:pt x="21080" y="5885"/>
                  <a:pt x="20966" y="5791"/>
                  <a:pt x="20809" y="5775"/>
                </a:cubicBezTo>
                <a:close/>
                <a:moveTo>
                  <a:pt x="11071" y="5787"/>
                </a:moveTo>
                <a:cubicBezTo>
                  <a:pt x="10963" y="5821"/>
                  <a:pt x="10806" y="5994"/>
                  <a:pt x="10796" y="6084"/>
                </a:cubicBezTo>
                <a:cubicBezTo>
                  <a:pt x="10766" y="6347"/>
                  <a:pt x="10762" y="6410"/>
                  <a:pt x="10804" y="6531"/>
                </a:cubicBezTo>
                <a:cubicBezTo>
                  <a:pt x="10850" y="6661"/>
                  <a:pt x="10927" y="6746"/>
                  <a:pt x="11045" y="6806"/>
                </a:cubicBezTo>
                <a:cubicBezTo>
                  <a:pt x="11212" y="6890"/>
                  <a:pt x="11351" y="6815"/>
                  <a:pt x="11501" y="6577"/>
                </a:cubicBezTo>
                <a:cubicBezTo>
                  <a:pt x="11552" y="6497"/>
                  <a:pt x="11561" y="6462"/>
                  <a:pt x="11561" y="6313"/>
                </a:cubicBezTo>
                <a:cubicBezTo>
                  <a:pt x="11561" y="6104"/>
                  <a:pt x="11530" y="6013"/>
                  <a:pt x="11415" y="5890"/>
                </a:cubicBezTo>
                <a:cubicBezTo>
                  <a:pt x="11307" y="5774"/>
                  <a:pt x="11209" y="5743"/>
                  <a:pt x="11071" y="5787"/>
                </a:cubicBezTo>
                <a:close/>
                <a:moveTo>
                  <a:pt x="13961" y="5787"/>
                </a:moveTo>
                <a:cubicBezTo>
                  <a:pt x="13697" y="5787"/>
                  <a:pt x="13541" y="6047"/>
                  <a:pt x="13583" y="6417"/>
                </a:cubicBezTo>
                <a:cubicBezTo>
                  <a:pt x="13595" y="6525"/>
                  <a:pt x="13613" y="6575"/>
                  <a:pt x="13695" y="6680"/>
                </a:cubicBezTo>
                <a:cubicBezTo>
                  <a:pt x="13754" y="6755"/>
                  <a:pt x="13821" y="6817"/>
                  <a:pt x="13850" y="6817"/>
                </a:cubicBezTo>
                <a:cubicBezTo>
                  <a:pt x="13877" y="6817"/>
                  <a:pt x="13902" y="6823"/>
                  <a:pt x="13910" y="6840"/>
                </a:cubicBezTo>
                <a:cubicBezTo>
                  <a:pt x="13918" y="6857"/>
                  <a:pt x="13937" y="6871"/>
                  <a:pt x="13953" y="6863"/>
                </a:cubicBezTo>
                <a:cubicBezTo>
                  <a:pt x="13968" y="6855"/>
                  <a:pt x="14023" y="6826"/>
                  <a:pt x="14073" y="6806"/>
                </a:cubicBezTo>
                <a:cubicBezTo>
                  <a:pt x="14200" y="6755"/>
                  <a:pt x="14384" y="6491"/>
                  <a:pt x="14383" y="6359"/>
                </a:cubicBezTo>
                <a:cubicBezTo>
                  <a:pt x="14382" y="6196"/>
                  <a:pt x="14353" y="6050"/>
                  <a:pt x="14288" y="5947"/>
                </a:cubicBezTo>
                <a:cubicBezTo>
                  <a:pt x="14206" y="5818"/>
                  <a:pt x="14126" y="5787"/>
                  <a:pt x="13961" y="5787"/>
                </a:cubicBezTo>
                <a:close/>
                <a:moveTo>
                  <a:pt x="13979" y="7115"/>
                </a:moveTo>
                <a:cubicBezTo>
                  <a:pt x="13835" y="7110"/>
                  <a:pt x="13822" y="7120"/>
                  <a:pt x="13738" y="7207"/>
                </a:cubicBezTo>
                <a:cubicBezTo>
                  <a:pt x="13687" y="7258"/>
                  <a:pt x="13628" y="7352"/>
                  <a:pt x="13609" y="7413"/>
                </a:cubicBezTo>
                <a:cubicBezTo>
                  <a:pt x="13567" y="7541"/>
                  <a:pt x="13555" y="7755"/>
                  <a:pt x="13591" y="7848"/>
                </a:cubicBezTo>
                <a:cubicBezTo>
                  <a:pt x="13642" y="7977"/>
                  <a:pt x="13780" y="8126"/>
                  <a:pt x="13901" y="8180"/>
                </a:cubicBezTo>
                <a:cubicBezTo>
                  <a:pt x="14034" y="8238"/>
                  <a:pt x="14262" y="8063"/>
                  <a:pt x="14348" y="7836"/>
                </a:cubicBezTo>
                <a:cubicBezTo>
                  <a:pt x="14427" y="7632"/>
                  <a:pt x="14366" y="7373"/>
                  <a:pt x="14202" y="7195"/>
                </a:cubicBezTo>
                <a:cubicBezTo>
                  <a:pt x="14146" y="7134"/>
                  <a:pt x="14107" y="7120"/>
                  <a:pt x="13979" y="7115"/>
                </a:cubicBezTo>
                <a:close/>
                <a:moveTo>
                  <a:pt x="18727" y="7115"/>
                </a:moveTo>
                <a:cubicBezTo>
                  <a:pt x="18623" y="7126"/>
                  <a:pt x="18586" y="7145"/>
                  <a:pt x="18520" y="7229"/>
                </a:cubicBezTo>
                <a:cubicBezTo>
                  <a:pt x="18402" y="7381"/>
                  <a:pt x="18375" y="7478"/>
                  <a:pt x="18391" y="7653"/>
                </a:cubicBezTo>
                <a:cubicBezTo>
                  <a:pt x="18399" y="7735"/>
                  <a:pt x="18407" y="7813"/>
                  <a:pt x="18409" y="7836"/>
                </a:cubicBezTo>
                <a:cubicBezTo>
                  <a:pt x="18415" y="7920"/>
                  <a:pt x="18594" y="8125"/>
                  <a:pt x="18692" y="8157"/>
                </a:cubicBezTo>
                <a:cubicBezTo>
                  <a:pt x="18745" y="8174"/>
                  <a:pt x="18796" y="8189"/>
                  <a:pt x="18796" y="8191"/>
                </a:cubicBezTo>
                <a:cubicBezTo>
                  <a:pt x="18796" y="8193"/>
                  <a:pt x="18834" y="8180"/>
                  <a:pt x="18890" y="8157"/>
                </a:cubicBezTo>
                <a:cubicBezTo>
                  <a:pt x="19019" y="8105"/>
                  <a:pt x="19146" y="7941"/>
                  <a:pt x="19166" y="7802"/>
                </a:cubicBezTo>
                <a:cubicBezTo>
                  <a:pt x="19174" y="7745"/>
                  <a:pt x="19190" y="7684"/>
                  <a:pt x="19200" y="7676"/>
                </a:cubicBezTo>
                <a:cubicBezTo>
                  <a:pt x="19230" y="7651"/>
                  <a:pt x="19173" y="7451"/>
                  <a:pt x="19097" y="7310"/>
                </a:cubicBezTo>
                <a:cubicBezTo>
                  <a:pt x="19009" y="7147"/>
                  <a:pt x="18908" y="7095"/>
                  <a:pt x="18727" y="7115"/>
                </a:cubicBezTo>
                <a:close/>
                <a:moveTo>
                  <a:pt x="17789" y="7126"/>
                </a:moveTo>
                <a:cubicBezTo>
                  <a:pt x="17593" y="7125"/>
                  <a:pt x="17535" y="7154"/>
                  <a:pt x="17445" y="7310"/>
                </a:cubicBezTo>
                <a:cubicBezTo>
                  <a:pt x="17389" y="7407"/>
                  <a:pt x="17390" y="7433"/>
                  <a:pt x="17394" y="7619"/>
                </a:cubicBezTo>
                <a:cubicBezTo>
                  <a:pt x="17396" y="7732"/>
                  <a:pt x="17407" y="7839"/>
                  <a:pt x="17419" y="7859"/>
                </a:cubicBezTo>
                <a:cubicBezTo>
                  <a:pt x="17432" y="7880"/>
                  <a:pt x="17435" y="7907"/>
                  <a:pt x="17428" y="7916"/>
                </a:cubicBezTo>
                <a:cubicBezTo>
                  <a:pt x="17407" y="7944"/>
                  <a:pt x="17519" y="8052"/>
                  <a:pt x="17643" y="8122"/>
                </a:cubicBezTo>
                <a:cubicBezTo>
                  <a:pt x="17782" y="8202"/>
                  <a:pt x="17774" y="8207"/>
                  <a:pt x="17910" y="8145"/>
                </a:cubicBezTo>
                <a:cubicBezTo>
                  <a:pt x="18036" y="8088"/>
                  <a:pt x="18050" y="8061"/>
                  <a:pt x="18125" y="7871"/>
                </a:cubicBezTo>
                <a:cubicBezTo>
                  <a:pt x="18200" y="7680"/>
                  <a:pt x="18203" y="7534"/>
                  <a:pt x="18133" y="7390"/>
                </a:cubicBezTo>
                <a:cubicBezTo>
                  <a:pt x="18023" y="7160"/>
                  <a:pt x="17982" y="7127"/>
                  <a:pt x="17789" y="7126"/>
                </a:cubicBezTo>
                <a:close/>
                <a:moveTo>
                  <a:pt x="19888" y="7126"/>
                </a:moveTo>
                <a:cubicBezTo>
                  <a:pt x="19803" y="7096"/>
                  <a:pt x="19711" y="7107"/>
                  <a:pt x="19622" y="7161"/>
                </a:cubicBezTo>
                <a:cubicBezTo>
                  <a:pt x="19576" y="7188"/>
                  <a:pt x="19533" y="7205"/>
                  <a:pt x="19518" y="7207"/>
                </a:cubicBezTo>
                <a:cubicBezTo>
                  <a:pt x="19503" y="7208"/>
                  <a:pt x="19491" y="7222"/>
                  <a:pt x="19492" y="7229"/>
                </a:cubicBezTo>
                <a:cubicBezTo>
                  <a:pt x="19494" y="7237"/>
                  <a:pt x="19483" y="7269"/>
                  <a:pt x="19467" y="7310"/>
                </a:cubicBezTo>
                <a:cubicBezTo>
                  <a:pt x="19421" y="7420"/>
                  <a:pt x="19417" y="7456"/>
                  <a:pt x="19415" y="7653"/>
                </a:cubicBezTo>
                <a:cubicBezTo>
                  <a:pt x="19414" y="7813"/>
                  <a:pt x="19415" y="7851"/>
                  <a:pt x="19475" y="7951"/>
                </a:cubicBezTo>
                <a:cubicBezTo>
                  <a:pt x="19513" y="8013"/>
                  <a:pt x="19580" y="8084"/>
                  <a:pt x="19622" y="8111"/>
                </a:cubicBezTo>
                <a:cubicBezTo>
                  <a:pt x="19793" y="8225"/>
                  <a:pt x="19996" y="8157"/>
                  <a:pt x="20120" y="7939"/>
                </a:cubicBezTo>
                <a:cubicBezTo>
                  <a:pt x="20170" y="7854"/>
                  <a:pt x="20184" y="7801"/>
                  <a:pt x="20189" y="7653"/>
                </a:cubicBezTo>
                <a:cubicBezTo>
                  <a:pt x="20195" y="7483"/>
                  <a:pt x="20184" y="7458"/>
                  <a:pt x="20112" y="7332"/>
                </a:cubicBezTo>
                <a:cubicBezTo>
                  <a:pt x="20051" y="7226"/>
                  <a:pt x="19973" y="7156"/>
                  <a:pt x="19888" y="7126"/>
                </a:cubicBezTo>
                <a:close/>
                <a:moveTo>
                  <a:pt x="14013" y="8443"/>
                </a:moveTo>
                <a:cubicBezTo>
                  <a:pt x="13879" y="8417"/>
                  <a:pt x="13714" y="8525"/>
                  <a:pt x="13626" y="8695"/>
                </a:cubicBezTo>
                <a:cubicBezTo>
                  <a:pt x="13570" y="8801"/>
                  <a:pt x="13566" y="8827"/>
                  <a:pt x="13574" y="8993"/>
                </a:cubicBezTo>
                <a:cubicBezTo>
                  <a:pt x="13586" y="9237"/>
                  <a:pt x="13626" y="9320"/>
                  <a:pt x="13841" y="9485"/>
                </a:cubicBezTo>
                <a:cubicBezTo>
                  <a:pt x="13867" y="9505"/>
                  <a:pt x="13920" y="9519"/>
                  <a:pt x="13961" y="9519"/>
                </a:cubicBezTo>
                <a:cubicBezTo>
                  <a:pt x="14054" y="9520"/>
                  <a:pt x="14280" y="9382"/>
                  <a:pt x="14280" y="9325"/>
                </a:cubicBezTo>
                <a:cubicBezTo>
                  <a:pt x="14280" y="9302"/>
                  <a:pt x="14289" y="9269"/>
                  <a:pt x="14305" y="9256"/>
                </a:cubicBezTo>
                <a:cubicBezTo>
                  <a:pt x="14322" y="9243"/>
                  <a:pt x="14350" y="9181"/>
                  <a:pt x="14366" y="9107"/>
                </a:cubicBezTo>
                <a:cubicBezTo>
                  <a:pt x="14388" y="8999"/>
                  <a:pt x="14388" y="8942"/>
                  <a:pt x="14366" y="8844"/>
                </a:cubicBezTo>
                <a:cubicBezTo>
                  <a:pt x="14350" y="8776"/>
                  <a:pt x="14321" y="8712"/>
                  <a:pt x="14305" y="8695"/>
                </a:cubicBezTo>
                <a:cubicBezTo>
                  <a:pt x="14290" y="8678"/>
                  <a:pt x="14281" y="8639"/>
                  <a:pt x="14288" y="8615"/>
                </a:cubicBezTo>
                <a:cubicBezTo>
                  <a:pt x="14295" y="8591"/>
                  <a:pt x="14299" y="8576"/>
                  <a:pt x="14288" y="8580"/>
                </a:cubicBezTo>
                <a:cubicBezTo>
                  <a:pt x="14278" y="8585"/>
                  <a:pt x="14227" y="8558"/>
                  <a:pt x="14185" y="8523"/>
                </a:cubicBezTo>
                <a:cubicBezTo>
                  <a:pt x="14142" y="8488"/>
                  <a:pt x="14069" y="8454"/>
                  <a:pt x="14013" y="8443"/>
                </a:cubicBezTo>
                <a:close/>
                <a:moveTo>
                  <a:pt x="1247" y="8455"/>
                </a:moveTo>
                <a:cubicBezTo>
                  <a:pt x="1130" y="8468"/>
                  <a:pt x="1023" y="8587"/>
                  <a:pt x="955" y="8775"/>
                </a:cubicBezTo>
                <a:cubicBezTo>
                  <a:pt x="911" y="8895"/>
                  <a:pt x="910" y="8947"/>
                  <a:pt x="946" y="9130"/>
                </a:cubicBezTo>
                <a:cubicBezTo>
                  <a:pt x="976" y="9282"/>
                  <a:pt x="1045" y="9380"/>
                  <a:pt x="1179" y="9462"/>
                </a:cubicBezTo>
                <a:cubicBezTo>
                  <a:pt x="1223" y="9489"/>
                  <a:pt x="1282" y="9518"/>
                  <a:pt x="1308" y="9519"/>
                </a:cubicBezTo>
                <a:cubicBezTo>
                  <a:pt x="1385" y="9523"/>
                  <a:pt x="1545" y="9429"/>
                  <a:pt x="1609" y="9348"/>
                </a:cubicBezTo>
                <a:cubicBezTo>
                  <a:pt x="1688" y="9246"/>
                  <a:pt x="1772" y="8970"/>
                  <a:pt x="1738" y="8924"/>
                </a:cubicBezTo>
                <a:cubicBezTo>
                  <a:pt x="1724" y="8906"/>
                  <a:pt x="1712" y="8858"/>
                  <a:pt x="1712" y="8821"/>
                </a:cubicBezTo>
                <a:cubicBezTo>
                  <a:pt x="1712" y="8780"/>
                  <a:pt x="1673" y="8692"/>
                  <a:pt x="1609" y="8603"/>
                </a:cubicBezTo>
                <a:cubicBezTo>
                  <a:pt x="1499" y="8452"/>
                  <a:pt x="1450" y="8431"/>
                  <a:pt x="1247" y="8455"/>
                </a:cubicBezTo>
                <a:close/>
                <a:moveTo>
                  <a:pt x="8146" y="8455"/>
                </a:moveTo>
                <a:cubicBezTo>
                  <a:pt x="7971" y="8455"/>
                  <a:pt x="7845" y="8554"/>
                  <a:pt x="7794" y="8718"/>
                </a:cubicBezTo>
                <a:cubicBezTo>
                  <a:pt x="7749" y="8859"/>
                  <a:pt x="7749" y="9173"/>
                  <a:pt x="7794" y="9222"/>
                </a:cubicBezTo>
                <a:cubicBezTo>
                  <a:pt x="7812" y="9242"/>
                  <a:pt x="7828" y="9272"/>
                  <a:pt x="7828" y="9290"/>
                </a:cubicBezTo>
                <a:cubicBezTo>
                  <a:pt x="7828" y="9326"/>
                  <a:pt x="7884" y="9378"/>
                  <a:pt x="8009" y="9462"/>
                </a:cubicBezTo>
                <a:cubicBezTo>
                  <a:pt x="8051" y="9491"/>
                  <a:pt x="8109" y="9519"/>
                  <a:pt x="8138" y="9519"/>
                </a:cubicBezTo>
                <a:cubicBezTo>
                  <a:pt x="8198" y="9521"/>
                  <a:pt x="8447" y="9372"/>
                  <a:pt x="8447" y="9336"/>
                </a:cubicBezTo>
                <a:cubicBezTo>
                  <a:pt x="8447" y="9323"/>
                  <a:pt x="8476" y="9260"/>
                  <a:pt x="8508" y="9199"/>
                </a:cubicBezTo>
                <a:cubicBezTo>
                  <a:pt x="8556" y="9104"/>
                  <a:pt x="8561" y="9067"/>
                  <a:pt x="8551" y="8947"/>
                </a:cubicBezTo>
                <a:cubicBezTo>
                  <a:pt x="8536" y="8782"/>
                  <a:pt x="8444" y="8582"/>
                  <a:pt x="8353" y="8512"/>
                </a:cubicBezTo>
                <a:cubicBezTo>
                  <a:pt x="8313" y="8481"/>
                  <a:pt x="8238" y="8455"/>
                  <a:pt x="8146" y="8455"/>
                </a:cubicBezTo>
                <a:close/>
                <a:moveTo>
                  <a:pt x="16791" y="8455"/>
                </a:moveTo>
                <a:cubicBezTo>
                  <a:pt x="16523" y="8444"/>
                  <a:pt x="16374" y="8652"/>
                  <a:pt x="16387" y="9016"/>
                </a:cubicBezTo>
                <a:cubicBezTo>
                  <a:pt x="16393" y="9188"/>
                  <a:pt x="16457" y="9327"/>
                  <a:pt x="16594" y="9451"/>
                </a:cubicBezTo>
                <a:cubicBezTo>
                  <a:pt x="16765" y="9606"/>
                  <a:pt x="17033" y="9461"/>
                  <a:pt x="17144" y="9153"/>
                </a:cubicBezTo>
                <a:cubicBezTo>
                  <a:pt x="17205" y="8986"/>
                  <a:pt x="17194" y="8864"/>
                  <a:pt x="17110" y="8695"/>
                </a:cubicBezTo>
                <a:cubicBezTo>
                  <a:pt x="17032" y="8538"/>
                  <a:pt x="16934" y="8460"/>
                  <a:pt x="16791" y="8455"/>
                </a:cubicBezTo>
                <a:close/>
                <a:moveTo>
                  <a:pt x="7054" y="8466"/>
                </a:moveTo>
                <a:cubicBezTo>
                  <a:pt x="7002" y="8486"/>
                  <a:pt x="6950" y="8491"/>
                  <a:pt x="6942" y="8489"/>
                </a:cubicBezTo>
                <a:cubicBezTo>
                  <a:pt x="6934" y="8487"/>
                  <a:pt x="6894" y="8551"/>
                  <a:pt x="6847" y="8626"/>
                </a:cubicBezTo>
                <a:cubicBezTo>
                  <a:pt x="6769" y="8753"/>
                  <a:pt x="6762" y="8776"/>
                  <a:pt x="6761" y="8958"/>
                </a:cubicBezTo>
                <a:cubicBezTo>
                  <a:pt x="6761" y="9129"/>
                  <a:pt x="6767" y="9173"/>
                  <a:pt x="6822" y="9267"/>
                </a:cubicBezTo>
                <a:cubicBezTo>
                  <a:pt x="6895" y="9396"/>
                  <a:pt x="6965" y="9454"/>
                  <a:pt x="7062" y="9485"/>
                </a:cubicBezTo>
                <a:cubicBezTo>
                  <a:pt x="7185" y="9524"/>
                  <a:pt x="7233" y="9524"/>
                  <a:pt x="7320" y="9451"/>
                </a:cubicBezTo>
                <a:cubicBezTo>
                  <a:pt x="7447" y="9345"/>
                  <a:pt x="7536" y="9176"/>
                  <a:pt x="7553" y="9027"/>
                </a:cubicBezTo>
                <a:cubicBezTo>
                  <a:pt x="7566" y="8912"/>
                  <a:pt x="7558" y="8880"/>
                  <a:pt x="7475" y="8695"/>
                </a:cubicBezTo>
                <a:cubicBezTo>
                  <a:pt x="7425" y="8581"/>
                  <a:pt x="7374" y="8491"/>
                  <a:pt x="7364" y="8489"/>
                </a:cubicBezTo>
                <a:cubicBezTo>
                  <a:pt x="7353" y="8487"/>
                  <a:pt x="7338" y="8480"/>
                  <a:pt x="7329" y="8477"/>
                </a:cubicBezTo>
                <a:cubicBezTo>
                  <a:pt x="7192" y="8436"/>
                  <a:pt x="7135" y="8435"/>
                  <a:pt x="7054" y="8466"/>
                </a:cubicBezTo>
                <a:close/>
                <a:moveTo>
                  <a:pt x="7123" y="9771"/>
                </a:moveTo>
                <a:cubicBezTo>
                  <a:pt x="6872" y="9827"/>
                  <a:pt x="6736" y="10035"/>
                  <a:pt x="6761" y="10344"/>
                </a:cubicBezTo>
                <a:cubicBezTo>
                  <a:pt x="6775" y="10517"/>
                  <a:pt x="6850" y="10694"/>
                  <a:pt x="6933" y="10744"/>
                </a:cubicBezTo>
                <a:cubicBezTo>
                  <a:pt x="7026" y="10801"/>
                  <a:pt x="7003" y="10874"/>
                  <a:pt x="6839" y="11019"/>
                </a:cubicBezTo>
                <a:cubicBezTo>
                  <a:pt x="6698" y="11144"/>
                  <a:pt x="6680" y="11156"/>
                  <a:pt x="6650" y="11111"/>
                </a:cubicBezTo>
                <a:cubicBezTo>
                  <a:pt x="6631" y="11084"/>
                  <a:pt x="6619" y="11022"/>
                  <a:pt x="6615" y="10973"/>
                </a:cubicBezTo>
                <a:cubicBezTo>
                  <a:pt x="6608" y="10892"/>
                  <a:pt x="6600" y="10882"/>
                  <a:pt x="6521" y="10882"/>
                </a:cubicBezTo>
                <a:cubicBezTo>
                  <a:pt x="6415" y="10882"/>
                  <a:pt x="6377" y="10944"/>
                  <a:pt x="6409" y="11065"/>
                </a:cubicBezTo>
                <a:cubicBezTo>
                  <a:pt x="6426" y="11129"/>
                  <a:pt x="6446" y="11149"/>
                  <a:pt x="6503" y="11157"/>
                </a:cubicBezTo>
                <a:cubicBezTo>
                  <a:pt x="6543" y="11162"/>
                  <a:pt x="6590" y="11152"/>
                  <a:pt x="6607" y="11134"/>
                </a:cubicBezTo>
                <a:cubicBezTo>
                  <a:pt x="6628" y="11110"/>
                  <a:pt x="6638" y="11109"/>
                  <a:pt x="6650" y="11134"/>
                </a:cubicBezTo>
                <a:cubicBezTo>
                  <a:pt x="6658" y="11153"/>
                  <a:pt x="6595" y="11262"/>
                  <a:pt x="6495" y="11397"/>
                </a:cubicBezTo>
                <a:cubicBezTo>
                  <a:pt x="6399" y="11525"/>
                  <a:pt x="6319" y="11643"/>
                  <a:pt x="6314" y="11660"/>
                </a:cubicBezTo>
                <a:cubicBezTo>
                  <a:pt x="6310" y="11678"/>
                  <a:pt x="6253" y="11793"/>
                  <a:pt x="6194" y="11912"/>
                </a:cubicBezTo>
                <a:cubicBezTo>
                  <a:pt x="6134" y="12031"/>
                  <a:pt x="6090" y="12148"/>
                  <a:pt x="6090" y="12164"/>
                </a:cubicBezTo>
                <a:cubicBezTo>
                  <a:pt x="6090" y="12180"/>
                  <a:pt x="6070" y="12205"/>
                  <a:pt x="6047" y="12221"/>
                </a:cubicBezTo>
                <a:cubicBezTo>
                  <a:pt x="6005" y="12252"/>
                  <a:pt x="5955" y="12208"/>
                  <a:pt x="5953" y="12141"/>
                </a:cubicBezTo>
                <a:cubicBezTo>
                  <a:pt x="5952" y="12125"/>
                  <a:pt x="5929" y="12105"/>
                  <a:pt x="5893" y="12095"/>
                </a:cubicBezTo>
                <a:cubicBezTo>
                  <a:pt x="5759" y="12059"/>
                  <a:pt x="5674" y="12248"/>
                  <a:pt x="5781" y="12347"/>
                </a:cubicBezTo>
                <a:cubicBezTo>
                  <a:pt x="5847" y="12409"/>
                  <a:pt x="5884" y="12411"/>
                  <a:pt x="5944" y="12336"/>
                </a:cubicBezTo>
                <a:cubicBezTo>
                  <a:pt x="5988" y="12282"/>
                  <a:pt x="6002" y="12273"/>
                  <a:pt x="6013" y="12313"/>
                </a:cubicBezTo>
                <a:cubicBezTo>
                  <a:pt x="6020" y="12338"/>
                  <a:pt x="6017" y="12385"/>
                  <a:pt x="6004" y="12416"/>
                </a:cubicBezTo>
                <a:cubicBezTo>
                  <a:pt x="5981" y="12475"/>
                  <a:pt x="5944" y="12629"/>
                  <a:pt x="5901" y="12885"/>
                </a:cubicBezTo>
                <a:cubicBezTo>
                  <a:pt x="5888" y="12966"/>
                  <a:pt x="5876" y="13242"/>
                  <a:pt x="5875" y="13504"/>
                </a:cubicBezTo>
                <a:cubicBezTo>
                  <a:pt x="5874" y="13951"/>
                  <a:pt x="5865" y="14085"/>
                  <a:pt x="5832" y="13973"/>
                </a:cubicBezTo>
                <a:cubicBezTo>
                  <a:pt x="5813" y="13907"/>
                  <a:pt x="5636" y="13907"/>
                  <a:pt x="5617" y="13973"/>
                </a:cubicBezTo>
                <a:cubicBezTo>
                  <a:pt x="5562" y="14164"/>
                  <a:pt x="5753" y="14333"/>
                  <a:pt x="5824" y="14156"/>
                </a:cubicBezTo>
                <a:cubicBezTo>
                  <a:pt x="5856" y="14075"/>
                  <a:pt x="5941" y="14122"/>
                  <a:pt x="5944" y="14225"/>
                </a:cubicBezTo>
                <a:cubicBezTo>
                  <a:pt x="5945" y="14268"/>
                  <a:pt x="5963" y="14342"/>
                  <a:pt x="5979" y="14385"/>
                </a:cubicBezTo>
                <a:cubicBezTo>
                  <a:pt x="5994" y="14429"/>
                  <a:pt x="6012" y="14490"/>
                  <a:pt x="6022" y="14523"/>
                </a:cubicBezTo>
                <a:cubicBezTo>
                  <a:pt x="6078" y="14719"/>
                  <a:pt x="6220" y="15071"/>
                  <a:pt x="6280" y="15164"/>
                </a:cubicBezTo>
                <a:cubicBezTo>
                  <a:pt x="6318" y="15224"/>
                  <a:pt x="6392" y="15362"/>
                  <a:pt x="6426" y="15439"/>
                </a:cubicBezTo>
                <a:cubicBezTo>
                  <a:pt x="6436" y="15462"/>
                  <a:pt x="6416" y="15491"/>
                  <a:pt x="6366" y="15519"/>
                </a:cubicBezTo>
                <a:cubicBezTo>
                  <a:pt x="6291" y="15560"/>
                  <a:pt x="6265" y="15628"/>
                  <a:pt x="6271" y="15748"/>
                </a:cubicBezTo>
                <a:cubicBezTo>
                  <a:pt x="6273" y="15794"/>
                  <a:pt x="6292" y="15802"/>
                  <a:pt x="6391" y="15805"/>
                </a:cubicBezTo>
                <a:cubicBezTo>
                  <a:pt x="6457" y="15807"/>
                  <a:pt x="6487" y="15778"/>
                  <a:pt x="6495" y="15679"/>
                </a:cubicBezTo>
                <a:cubicBezTo>
                  <a:pt x="6498" y="15636"/>
                  <a:pt x="6505" y="15596"/>
                  <a:pt x="6512" y="15588"/>
                </a:cubicBezTo>
                <a:cubicBezTo>
                  <a:pt x="6519" y="15579"/>
                  <a:pt x="6611" y="15652"/>
                  <a:pt x="6718" y="15759"/>
                </a:cubicBezTo>
                <a:cubicBezTo>
                  <a:pt x="6826" y="15867"/>
                  <a:pt x="6935" y="15974"/>
                  <a:pt x="6959" y="15988"/>
                </a:cubicBezTo>
                <a:cubicBezTo>
                  <a:pt x="6984" y="16003"/>
                  <a:pt x="7018" y="16018"/>
                  <a:pt x="7037" y="16034"/>
                </a:cubicBezTo>
                <a:cubicBezTo>
                  <a:pt x="7109" y="16096"/>
                  <a:pt x="7314" y="16217"/>
                  <a:pt x="7355" y="16217"/>
                </a:cubicBezTo>
                <a:cubicBezTo>
                  <a:pt x="7379" y="16217"/>
                  <a:pt x="7411" y="16235"/>
                  <a:pt x="7424" y="16252"/>
                </a:cubicBezTo>
                <a:cubicBezTo>
                  <a:pt x="7436" y="16269"/>
                  <a:pt x="7475" y="16282"/>
                  <a:pt x="7510" y="16286"/>
                </a:cubicBezTo>
                <a:cubicBezTo>
                  <a:pt x="7587" y="16294"/>
                  <a:pt x="7605" y="16346"/>
                  <a:pt x="7544" y="16389"/>
                </a:cubicBezTo>
                <a:cubicBezTo>
                  <a:pt x="7493" y="16426"/>
                  <a:pt x="7482" y="16593"/>
                  <a:pt x="7527" y="16652"/>
                </a:cubicBezTo>
                <a:cubicBezTo>
                  <a:pt x="7569" y="16708"/>
                  <a:pt x="7673" y="16694"/>
                  <a:pt x="7699" y="16629"/>
                </a:cubicBezTo>
                <a:cubicBezTo>
                  <a:pt x="7729" y="16555"/>
                  <a:pt x="7729" y="16425"/>
                  <a:pt x="7699" y="16400"/>
                </a:cubicBezTo>
                <a:cubicBezTo>
                  <a:pt x="7683" y="16387"/>
                  <a:pt x="7676" y="16374"/>
                  <a:pt x="7690" y="16355"/>
                </a:cubicBezTo>
                <a:cubicBezTo>
                  <a:pt x="7705" y="16335"/>
                  <a:pt x="7771" y="16342"/>
                  <a:pt x="7871" y="16366"/>
                </a:cubicBezTo>
                <a:cubicBezTo>
                  <a:pt x="8022" y="16402"/>
                  <a:pt x="8122" y="16391"/>
                  <a:pt x="8413" y="16332"/>
                </a:cubicBezTo>
                <a:cubicBezTo>
                  <a:pt x="8498" y="16314"/>
                  <a:pt x="8595" y="16302"/>
                  <a:pt x="8628" y="16297"/>
                </a:cubicBezTo>
                <a:cubicBezTo>
                  <a:pt x="8661" y="16292"/>
                  <a:pt x="8698" y="16269"/>
                  <a:pt x="8714" y="16252"/>
                </a:cubicBezTo>
                <a:cubicBezTo>
                  <a:pt x="8759" y="16202"/>
                  <a:pt x="8850" y="16285"/>
                  <a:pt x="8877" y="16400"/>
                </a:cubicBezTo>
                <a:cubicBezTo>
                  <a:pt x="8904" y="16510"/>
                  <a:pt x="8941" y="16517"/>
                  <a:pt x="9032" y="16458"/>
                </a:cubicBezTo>
                <a:cubicBezTo>
                  <a:pt x="9102" y="16413"/>
                  <a:pt x="9109" y="16335"/>
                  <a:pt x="9058" y="16206"/>
                </a:cubicBezTo>
                <a:cubicBezTo>
                  <a:pt x="9025" y="16121"/>
                  <a:pt x="9025" y="16068"/>
                  <a:pt x="9067" y="16068"/>
                </a:cubicBezTo>
                <a:cubicBezTo>
                  <a:pt x="9079" y="16068"/>
                  <a:pt x="9122" y="16043"/>
                  <a:pt x="9153" y="16011"/>
                </a:cubicBezTo>
                <a:lnTo>
                  <a:pt x="9204" y="15954"/>
                </a:lnTo>
                <a:lnTo>
                  <a:pt x="9282" y="16046"/>
                </a:lnTo>
                <a:cubicBezTo>
                  <a:pt x="9326" y="16097"/>
                  <a:pt x="9427" y="16241"/>
                  <a:pt x="9505" y="16366"/>
                </a:cubicBezTo>
                <a:cubicBezTo>
                  <a:pt x="9584" y="16491"/>
                  <a:pt x="9725" y="16709"/>
                  <a:pt x="9815" y="16847"/>
                </a:cubicBezTo>
                <a:lnTo>
                  <a:pt x="9979" y="17099"/>
                </a:lnTo>
                <a:lnTo>
                  <a:pt x="12611" y="17087"/>
                </a:lnTo>
                <a:lnTo>
                  <a:pt x="15234" y="17087"/>
                </a:lnTo>
                <a:lnTo>
                  <a:pt x="15234" y="16801"/>
                </a:lnTo>
                <a:cubicBezTo>
                  <a:pt x="15228" y="16511"/>
                  <a:pt x="15242" y="16447"/>
                  <a:pt x="15303" y="16515"/>
                </a:cubicBezTo>
                <a:cubicBezTo>
                  <a:pt x="15324" y="16537"/>
                  <a:pt x="15453" y="16546"/>
                  <a:pt x="15673" y="16549"/>
                </a:cubicBezTo>
                <a:lnTo>
                  <a:pt x="16009" y="16549"/>
                </a:lnTo>
                <a:lnTo>
                  <a:pt x="16017" y="16813"/>
                </a:lnTo>
                <a:cubicBezTo>
                  <a:pt x="16027" y="17057"/>
                  <a:pt x="16039" y="17084"/>
                  <a:pt x="16086" y="17099"/>
                </a:cubicBezTo>
                <a:cubicBezTo>
                  <a:pt x="16114" y="17108"/>
                  <a:pt x="16350" y="17107"/>
                  <a:pt x="16619" y="17099"/>
                </a:cubicBezTo>
                <a:lnTo>
                  <a:pt x="17110" y="17087"/>
                </a:lnTo>
                <a:lnTo>
                  <a:pt x="17118" y="16927"/>
                </a:lnTo>
                <a:cubicBezTo>
                  <a:pt x="17124" y="16789"/>
                  <a:pt x="17134" y="16771"/>
                  <a:pt x="17187" y="16744"/>
                </a:cubicBezTo>
                <a:cubicBezTo>
                  <a:pt x="17398" y="16636"/>
                  <a:pt x="19361" y="16616"/>
                  <a:pt x="19458" y="16721"/>
                </a:cubicBezTo>
                <a:cubicBezTo>
                  <a:pt x="19473" y="16737"/>
                  <a:pt x="19491" y="16741"/>
                  <a:pt x="19501" y="16732"/>
                </a:cubicBezTo>
                <a:cubicBezTo>
                  <a:pt x="19546" y="16695"/>
                  <a:pt x="19583" y="16783"/>
                  <a:pt x="19587" y="16927"/>
                </a:cubicBezTo>
                <a:cubicBezTo>
                  <a:pt x="19589" y="17010"/>
                  <a:pt x="19599" y="17080"/>
                  <a:pt x="19604" y="17087"/>
                </a:cubicBezTo>
                <a:cubicBezTo>
                  <a:pt x="19614" y="17101"/>
                  <a:pt x="20636" y="17101"/>
                  <a:pt x="20645" y="17087"/>
                </a:cubicBezTo>
                <a:cubicBezTo>
                  <a:pt x="20648" y="17084"/>
                  <a:pt x="20658" y="16970"/>
                  <a:pt x="20662" y="16824"/>
                </a:cubicBezTo>
                <a:cubicBezTo>
                  <a:pt x="20668" y="16616"/>
                  <a:pt x="20679" y="16552"/>
                  <a:pt x="20705" y="16549"/>
                </a:cubicBezTo>
                <a:cubicBezTo>
                  <a:pt x="20724" y="16547"/>
                  <a:pt x="20915" y="16540"/>
                  <a:pt x="21135" y="16538"/>
                </a:cubicBezTo>
                <a:lnTo>
                  <a:pt x="21531" y="16538"/>
                </a:lnTo>
                <a:lnTo>
                  <a:pt x="21540" y="16458"/>
                </a:lnTo>
                <a:lnTo>
                  <a:pt x="21557" y="16378"/>
                </a:lnTo>
                <a:lnTo>
                  <a:pt x="21110" y="16378"/>
                </a:lnTo>
                <a:lnTo>
                  <a:pt x="20671" y="16378"/>
                </a:lnTo>
                <a:lnTo>
                  <a:pt x="20662" y="15542"/>
                </a:lnTo>
                <a:cubicBezTo>
                  <a:pt x="20659" y="15081"/>
                  <a:pt x="20665" y="14692"/>
                  <a:pt x="20671" y="14672"/>
                </a:cubicBezTo>
                <a:cubicBezTo>
                  <a:pt x="20678" y="14647"/>
                  <a:pt x="20714" y="14673"/>
                  <a:pt x="20783" y="14763"/>
                </a:cubicBezTo>
                <a:cubicBezTo>
                  <a:pt x="20965" y="15004"/>
                  <a:pt x="21267" y="15273"/>
                  <a:pt x="21316" y="15233"/>
                </a:cubicBezTo>
                <a:cubicBezTo>
                  <a:pt x="21327" y="15224"/>
                  <a:pt x="21343" y="15228"/>
                  <a:pt x="21351" y="15244"/>
                </a:cubicBezTo>
                <a:cubicBezTo>
                  <a:pt x="21358" y="15260"/>
                  <a:pt x="21389" y="15278"/>
                  <a:pt x="21419" y="15278"/>
                </a:cubicBezTo>
                <a:cubicBezTo>
                  <a:pt x="21468" y="15278"/>
                  <a:pt x="21477" y="15268"/>
                  <a:pt x="21471" y="15187"/>
                </a:cubicBezTo>
                <a:cubicBezTo>
                  <a:pt x="21467" y="15136"/>
                  <a:pt x="21446" y="15084"/>
                  <a:pt x="21428" y="15072"/>
                </a:cubicBezTo>
                <a:cubicBezTo>
                  <a:pt x="21410" y="15060"/>
                  <a:pt x="21370" y="15026"/>
                  <a:pt x="21333" y="15004"/>
                </a:cubicBezTo>
                <a:cubicBezTo>
                  <a:pt x="21189" y="14916"/>
                  <a:pt x="20888" y="14606"/>
                  <a:pt x="20757" y="14408"/>
                </a:cubicBezTo>
                <a:cubicBezTo>
                  <a:pt x="20682" y="14295"/>
                  <a:pt x="20666" y="14250"/>
                  <a:pt x="20662" y="14133"/>
                </a:cubicBezTo>
                <a:cubicBezTo>
                  <a:pt x="20660" y="14057"/>
                  <a:pt x="20649" y="13957"/>
                  <a:pt x="20637" y="13904"/>
                </a:cubicBezTo>
                <a:cubicBezTo>
                  <a:pt x="20625" y="13852"/>
                  <a:pt x="20606" y="13763"/>
                  <a:pt x="20594" y="13710"/>
                </a:cubicBezTo>
                <a:cubicBezTo>
                  <a:pt x="20581" y="13656"/>
                  <a:pt x="20568" y="13580"/>
                  <a:pt x="20568" y="13538"/>
                </a:cubicBezTo>
                <a:cubicBezTo>
                  <a:pt x="20568" y="13496"/>
                  <a:pt x="20563" y="13445"/>
                  <a:pt x="20551" y="13435"/>
                </a:cubicBezTo>
                <a:cubicBezTo>
                  <a:pt x="20538" y="13425"/>
                  <a:pt x="20525" y="13380"/>
                  <a:pt x="20525" y="13332"/>
                </a:cubicBezTo>
                <a:cubicBezTo>
                  <a:pt x="20525" y="13197"/>
                  <a:pt x="20464" y="13224"/>
                  <a:pt x="20447" y="13366"/>
                </a:cubicBezTo>
                <a:cubicBezTo>
                  <a:pt x="20429" y="13517"/>
                  <a:pt x="20380" y="13597"/>
                  <a:pt x="20344" y="13550"/>
                </a:cubicBezTo>
                <a:cubicBezTo>
                  <a:pt x="20318" y="13515"/>
                  <a:pt x="20288" y="13351"/>
                  <a:pt x="20267" y="13149"/>
                </a:cubicBezTo>
                <a:cubicBezTo>
                  <a:pt x="20260" y="13088"/>
                  <a:pt x="20243" y="13032"/>
                  <a:pt x="20232" y="13023"/>
                </a:cubicBezTo>
                <a:cubicBezTo>
                  <a:pt x="20221" y="13014"/>
                  <a:pt x="20215" y="12964"/>
                  <a:pt x="20215" y="12908"/>
                </a:cubicBezTo>
                <a:cubicBezTo>
                  <a:pt x="20215" y="12853"/>
                  <a:pt x="20209" y="12788"/>
                  <a:pt x="20198" y="12760"/>
                </a:cubicBezTo>
                <a:cubicBezTo>
                  <a:pt x="20187" y="12731"/>
                  <a:pt x="20171" y="12676"/>
                  <a:pt x="20163" y="12645"/>
                </a:cubicBezTo>
                <a:cubicBezTo>
                  <a:pt x="20151" y="12592"/>
                  <a:pt x="20147" y="12599"/>
                  <a:pt x="20120" y="12668"/>
                </a:cubicBezTo>
                <a:cubicBezTo>
                  <a:pt x="20104" y="12709"/>
                  <a:pt x="20084" y="12781"/>
                  <a:pt x="20077" y="12828"/>
                </a:cubicBezTo>
                <a:cubicBezTo>
                  <a:pt x="20070" y="12875"/>
                  <a:pt x="20056" y="12966"/>
                  <a:pt x="20043" y="13034"/>
                </a:cubicBezTo>
                <a:cubicBezTo>
                  <a:pt x="20030" y="13103"/>
                  <a:pt x="20004" y="13218"/>
                  <a:pt x="19991" y="13286"/>
                </a:cubicBezTo>
                <a:cubicBezTo>
                  <a:pt x="19979" y="13355"/>
                  <a:pt x="19964" y="13455"/>
                  <a:pt x="19957" y="13504"/>
                </a:cubicBezTo>
                <a:cubicBezTo>
                  <a:pt x="19929" y="13700"/>
                  <a:pt x="19852" y="13693"/>
                  <a:pt x="19828" y="13492"/>
                </a:cubicBezTo>
                <a:cubicBezTo>
                  <a:pt x="19803" y="13285"/>
                  <a:pt x="19794" y="13240"/>
                  <a:pt x="19768" y="13252"/>
                </a:cubicBezTo>
                <a:cubicBezTo>
                  <a:pt x="19744" y="13262"/>
                  <a:pt x="19722" y="13334"/>
                  <a:pt x="19690" y="13538"/>
                </a:cubicBezTo>
                <a:cubicBezTo>
                  <a:pt x="19684" y="13578"/>
                  <a:pt x="19674" y="13643"/>
                  <a:pt x="19665" y="13675"/>
                </a:cubicBezTo>
                <a:cubicBezTo>
                  <a:pt x="19644" y="13744"/>
                  <a:pt x="19593" y="14011"/>
                  <a:pt x="19587" y="14076"/>
                </a:cubicBezTo>
                <a:cubicBezTo>
                  <a:pt x="19577" y="14195"/>
                  <a:pt x="19596" y="14191"/>
                  <a:pt x="18383" y="14191"/>
                </a:cubicBezTo>
                <a:cubicBezTo>
                  <a:pt x="17599" y="14191"/>
                  <a:pt x="17199" y="14177"/>
                  <a:pt x="17170" y="14156"/>
                </a:cubicBezTo>
                <a:cubicBezTo>
                  <a:pt x="17146" y="14139"/>
                  <a:pt x="17123" y="14105"/>
                  <a:pt x="17127" y="14076"/>
                </a:cubicBezTo>
                <a:cubicBezTo>
                  <a:pt x="17131" y="14047"/>
                  <a:pt x="17122" y="14007"/>
                  <a:pt x="17110" y="13985"/>
                </a:cubicBezTo>
                <a:cubicBezTo>
                  <a:pt x="17078" y="13928"/>
                  <a:pt x="17046" y="13772"/>
                  <a:pt x="17015" y="13561"/>
                </a:cubicBezTo>
                <a:cubicBezTo>
                  <a:pt x="16972" y="13272"/>
                  <a:pt x="16919" y="13173"/>
                  <a:pt x="16895" y="13332"/>
                </a:cubicBezTo>
                <a:cubicBezTo>
                  <a:pt x="16866" y="13519"/>
                  <a:pt x="16855" y="13584"/>
                  <a:pt x="16834" y="13618"/>
                </a:cubicBezTo>
                <a:cubicBezTo>
                  <a:pt x="16801" y="13675"/>
                  <a:pt x="16774" y="13638"/>
                  <a:pt x="16774" y="13527"/>
                </a:cubicBezTo>
                <a:cubicBezTo>
                  <a:pt x="16774" y="13471"/>
                  <a:pt x="16759" y="13406"/>
                  <a:pt x="16748" y="13378"/>
                </a:cubicBezTo>
                <a:cubicBezTo>
                  <a:pt x="16724" y="13316"/>
                  <a:pt x="16697" y="13146"/>
                  <a:pt x="16662" y="12908"/>
                </a:cubicBezTo>
                <a:cubicBezTo>
                  <a:pt x="16648" y="12811"/>
                  <a:pt x="16622" y="12705"/>
                  <a:pt x="16611" y="12668"/>
                </a:cubicBezTo>
                <a:cubicBezTo>
                  <a:pt x="16588" y="12593"/>
                  <a:pt x="16551" y="12608"/>
                  <a:pt x="16551" y="12691"/>
                </a:cubicBezTo>
                <a:cubicBezTo>
                  <a:pt x="16551" y="12720"/>
                  <a:pt x="16533" y="12785"/>
                  <a:pt x="16516" y="12840"/>
                </a:cubicBezTo>
                <a:cubicBezTo>
                  <a:pt x="16500" y="12894"/>
                  <a:pt x="16494" y="12958"/>
                  <a:pt x="16499" y="12977"/>
                </a:cubicBezTo>
                <a:cubicBezTo>
                  <a:pt x="16504" y="12996"/>
                  <a:pt x="16495" y="13012"/>
                  <a:pt x="16482" y="13023"/>
                </a:cubicBezTo>
                <a:cubicBezTo>
                  <a:pt x="16469" y="13033"/>
                  <a:pt x="16465" y="13094"/>
                  <a:pt x="16465" y="13149"/>
                </a:cubicBezTo>
                <a:cubicBezTo>
                  <a:pt x="16465" y="13203"/>
                  <a:pt x="16451" y="13253"/>
                  <a:pt x="16439" y="13263"/>
                </a:cubicBezTo>
                <a:cubicBezTo>
                  <a:pt x="16427" y="13273"/>
                  <a:pt x="16422" y="13323"/>
                  <a:pt x="16422" y="13378"/>
                </a:cubicBezTo>
                <a:cubicBezTo>
                  <a:pt x="16422" y="13432"/>
                  <a:pt x="16408" y="13494"/>
                  <a:pt x="16396" y="13504"/>
                </a:cubicBezTo>
                <a:cubicBezTo>
                  <a:pt x="16384" y="13514"/>
                  <a:pt x="16370" y="13545"/>
                  <a:pt x="16370" y="13584"/>
                </a:cubicBezTo>
                <a:cubicBezTo>
                  <a:pt x="16370" y="13666"/>
                  <a:pt x="16344" y="13706"/>
                  <a:pt x="16318" y="13653"/>
                </a:cubicBezTo>
                <a:cubicBezTo>
                  <a:pt x="16308" y="13632"/>
                  <a:pt x="16282" y="13542"/>
                  <a:pt x="16267" y="13446"/>
                </a:cubicBezTo>
                <a:cubicBezTo>
                  <a:pt x="16252" y="13351"/>
                  <a:pt x="16239" y="13260"/>
                  <a:pt x="16232" y="13252"/>
                </a:cubicBezTo>
                <a:cubicBezTo>
                  <a:pt x="16226" y="13243"/>
                  <a:pt x="16197" y="13267"/>
                  <a:pt x="16172" y="13298"/>
                </a:cubicBezTo>
                <a:cubicBezTo>
                  <a:pt x="16140" y="13336"/>
                  <a:pt x="16131" y="13378"/>
                  <a:pt x="16138" y="13435"/>
                </a:cubicBezTo>
                <a:cubicBezTo>
                  <a:pt x="16143" y="13481"/>
                  <a:pt x="16139" y="13518"/>
                  <a:pt x="16129" y="13527"/>
                </a:cubicBezTo>
                <a:cubicBezTo>
                  <a:pt x="16119" y="13535"/>
                  <a:pt x="16112" y="13590"/>
                  <a:pt x="16112" y="13641"/>
                </a:cubicBezTo>
                <a:cubicBezTo>
                  <a:pt x="16111" y="13693"/>
                  <a:pt x="16094" y="13762"/>
                  <a:pt x="16077" y="13801"/>
                </a:cubicBezTo>
                <a:cubicBezTo>
                  <a:pt x="16061" y="13841"/>
                  <a:pt x="16055" y="13897"/>
                  <a:pt x="16060" y="13916"/>
                </a:cubicBezTo>
                <a:cubicBezTo>
                  <a:pt x="16066" y="13935"/>
                  <a:pt x="16056" y="13951"/>
                  <a:pt x="16043" y="13962"/>
                </a:cubicBezTo>
                <a:cubicBezTo>
                  <a:pt x="16030" y="13972"/>
                  <a:pt x="16017" y="14035"/>
                  <a:pt x="16017" y="14099"/>
                </a:cubicBezTo>
                <a:cubicBezTo>
                  <a:pt x="16017" y="14267"/>
                  <a:pt x="15981" y="14356"/>
                  <a:pt x="15785" y="14591"/>
                </a:cubicBezTo>
                <a:cubicBezTo>
                  <a:pt x="15576" y="14842"/>
                  <a:pt x="15348" y="15050"/>
                  <a:pt x="15286" y="15038"/>
                </a:cubicBezTo>
                <a:cubicBezTo>
                  <a:pt x="15248" y="15031"/>
                  <a:pt x="15237" y="15005"/>
                  <a:pt x="15234" y="14866"/>
                </a:cubicBezTo>
                <a:cubicBezTo>
                  <a:pt x="15233" y="14777"/>
                  <a:pt x="15230" y="14666"/>
                  <a:pt x="15226" y="14626"/>
                </a:cubicBezTo>
                <a:cubicBezTo>
                  <a:pt x="15216" y="14536"/>
                  <a:pt x="14981" y="14214"/>
                  <a:pt x="14925" y="14214"/>
                </a:cubicBezTo>
                <a:cubicBezTo>
                  <a:pt x="14856" y="14214"/>
                  <a:pt x="14830" y="14152"/>
                  <a:pt x="14830" y="13973"/>
                </a:cubicBezTo>
                <a:cubicBezTo>
                  <a:pt x="14830" y="13740"/>
                  <a:pt x="14807" y="13687"/>
                  <a:pt x="14701" y="13687"/>
                </a:cubicBezTo>
                <a:cubicBezTo>
                  <a:pt x="14654" y="13687"/>
                  <a:pt x="14602" y="13712"/>
                  <a:pt x="14589" y="13733"/>
                </a:cubicBezTo>
                <a:cubicBezTo>
                  <a:pt x="14576" y="13754"/>
                  <a:pt x="14567" y="13848"/>
                  <a:pt x="14563" y="13950"/>
                </a:cubicBezTo>
                <a:lnTo>
                  <a:pt x="14555" y="14133"/>
                </a:lnTo>
                <a:lnTo>
                  <a:pt x="14452" y="14214"/>
                </a:lnTo>
                <a:cubicBezTo>
                  <a:pt x="14284" y="14337"/>
                  <a:pt x="14168" y="14522"/>
                  <a:pt x="14168" y="14660"/>
                </a:cubicBezTo>
                <a:cubicBezTo>
                  <a:pt x="14168" y="14687"/>
                  <a:pt x="14154" y="14724"/>
                  <a:pt x="14142" y="14740"/>
                </a:cubicBezTo>
                <a:cubicBezTo>
                  <a:pt x="14130" y="14756"/>
                  <a:pt x="14119" y="14910"/>
                  <a:pt x="14116" y="15095"/>
                </a:cubicBezTo>
                <a:lnTo>
                  <a:pt x="14108" y="15439"/>
                </a:lnTo>
                <a:lnTo>
                  <a:pt x="14030" y="15439"/>
                </a:lnTo>
                <a:lnTo>
                  <a:pt x="13953" y="15439"/>
                </a:lnTo>
                <a:lnTo>
                  <a:pt x="13953" y="15233"/>
                </a:lnTo>
                <a:cubicBezTo>
                  <a:pt x="13949" y="15120"/>
                  <a:pt x="13937" y="15009"/>
                  <a:pt x="13927" y="14992"/>
                </a:cubicBezTo>
                <a:cubicBezTo>
                  <a:pt x="13917" y="14976"/>
                  <a:pt x="13906" y="14951"/>
                  <a:pt x="13910" y="14923"/>
                </a:cubicBezTo>
                <a:cubicBezTo>
                  <a:pt x="13914" y="14892"/>
                  <a:pt x="13888" y="14850"/>
                  <a:pt x="13841" y="14820"/>
                </a:cubicBezTo>
                <a:cubicBezTo>
                  <a:pt x="13800" y="14795"/>
                  <a:pt x="13763" y="14757"/>
                  <a:pt x="13755" y="14740"/>
                </a:cubicBezTo>
                <a:cubicBezTo>
                  <a:pt x="13747" y="14724"/>
                  <a:pt x="13722" y="14697"/>
                  <a:pt x="13695" y="14683"/>
                </a:cubicBezTo>
                <a:cubicBezTo>
                  <a:pt x="13662" y="14666"/>
                  <a:pt x="13635" y="14633"/>
                  <a:pt x="13626" y="14569"/>
                </a:cubicBezTo>
                <a:cubicBezTo>
                  <a:pt x="13604" y="14418"/>
                  <a:pt x="13582" y="14373"/>
                  <a:pt x="13540" y="14420"/>
                </a:cubicBezTo>
                <a:cubicBezTo>
                  <a:pt x="13521" y="14441"/>
                  <a:pt x="13505" y="14487"/>
                  <a:pt x="13505" y="14523"/>
                </a:cubicBezTo>
                <a:cubicBezTo>
                  <a:pt x="13505" y="14617"/>
                  <a:pt x="13425" y="14712"/>
                  <a:pt x="13376" y="14672"/>
                </a:cubicBezTo>
                <a:cubicBezTo>
                  <a:pt x="13344" y="14645"/>
                  <a:pt x="13337" y="14576"/>
                  <a:pt x="13333" y="14191"/>
                </a:cubicBezTo>
                <a:cubicBezTo>
                  <a:pt x="13330" y="13804"/>
                  <a:pt x="13325" y="13738"/>
                  <a:pt x="13290" y="13687"/>
                </a:cubicBezTo>
                <a:cubicBezTo>
                  <a:pt x="13268" y="13654"/>
                  <a:pt x="13247" y="13595"/>
                  <a:pt x="13247" y="13561"/>
                </a:cubicBezTo>
                <a:cubicBezTo>
                  <a:pt x="13247" y="13516"/>
                  <a:pt x="13193" y="13455"/>
                  <a:pt x="13041" y="13321"/>
                </a:cubicBezTo>
                <a:cubicBezTo>
                  <a:pt x="12765" y="13076"/>
                  <a:pt x="12748" y="13041"/>
                  <a:pt x="12748" y="12885"/>
                </a:cubicBezTo>
                <a:cubicBezTo>
                  <a:pt x="12749" y="12732"/>
                  <a:pt x="12726" y="12691"/>
                  <a:pt x="12645" y="12691"/>
                </a:cubicBezTo>
                <a:cubicBezTo>
                  <a:pt x="12562" y="12691"/>
                  <a:pt x="12540" y="12740"/>
                  <a:pt x="12533" y="12920"/>
                </a:cubicBezTo>
                <a:lnTo>
                  <a:pt x="12525" y="13069"/>
                </a:lnTo>
                <a:lnTo>
                  <a:pt x="12327" y="13252"/>
                </a:lnTo>
                <a:cubicBezTo>
                  <a:pt x="12216" y="13349"/>
                  <a:pt x="12113" y="13424"/>
                  <a:pt x="12103" y="13424"/>
                </a:cubicBezTo>
                <a:cubicBezTo>
                  <a:pt x="12065" y="13424"/>
                  <a:pt x="12004" y="13560"/>
                  <a:pt x="12026" y="13595"/>
                </a:cubicBezTo>
                <a:cubicBezTo>
                  <a:pt x="12053" y="13638"/>
                  <a:pt x="12035" y="13687"/>
                  <a:pt x="11991" y="13687"/>
                </a:cubicBezTo>
                <a:cubicBezTo>
                  <a:pt x="11965" y="13687"/>
                  <a:pt x="11959" y="13815"/>
                  <a:pt x="11957" y="14523"/>
                </a:cubicBezTo>
                <a:cubicBezTo>
                  <a:pt x="11956" y="14983"/>
                  <a:pt x="11950" y="15384"/>
                  <a:pt x="11948" y="15404"/>
                </a:cubicBezTo>
                <a:cubicBezTo>
                  <a:pt x="11947" y="15426"/>
                  <a:pt x="11917" y="15439"/>
                  <a:pt x="11871" y="15439"/>
                </a:cubicBezTo>
                <a:lnTo>
                  <a:pt x="11794" y="15439"/>
                </a:lnTo>
                <a:lnTo>
                  <a:pt x="11785" y="15095"/>
                </a:lnTo>
                <a:cubicBezTo>
                  <a:pt x="11782" y="14910"/>
                  <a:pt x="11771" y="14744"/>
                  <a:pt x="11759" y="14729"/>
                </a:cubicBezTo>
                <a:cubicBezTo>
                  <a:pt x="11747" y="14713"/>
                  <a:pt x="11742" y="14682"/>
                  <a:pt x="11742" y="14649"/>
                </a:cubicBezTo>
                <a:cubicBezTo>
                  <a:pt x="11742" y="14548"/>
                  <a:pt x="11578" y="14308"/>
                  <a:pt x="11458" y="14225"/>
                </a:cubicBezTo>
                <a:lnTo>
                  <a:pt x="11355" y="14145"/>
                </a:lnTo>
                <a:lnTo>
                  <a:pt x="11346" y="13950"/>
                </a:lnTo>
                <a:cubicBezTo>
                  <a:pt x="11339" y="13731"/>
                  <a:pt x="11315" y="13683"/>
                  <a:pt x="11209" y="13687"/>
                </a:cubicBezTo>
                <a:cubicBezTo>
                  <a:pt x="11113" y="13691"/>
                  <a:pt x="11080" y="13759"/>
                  <a:pt x="11080" y="13973"/>
                </a:cubicBezTo>
                <a:cubicBezTo>
                  <a:pt x="11079" y="14117"/>
                  <a:pt x="11067" y="14158"/>
                  <a:pt x="11037" y="14179"/>
                </a:cubicBezTo>
                <a:cubicBezTo>
                  <a:pt x="11015" y="14194"/>
                  <a:pt x="10983" y="14209"/>
                  <a:pt x="10968" y="14202"/>
                </a:cubicBezTo>
                <a:cubicBezTo>
                  <a:pt x="10953" y="14195"/>
                  <a:pt x="10942" y="14197"/>
                  <a:pt x="10942" y="14214"/>
                </a:cubicBezTo>
                <a:cubicBezTo>
                  <a:pt x="10942" y="14230"/>
                  <a:pt x="10913" y="14261"/>
                  <a:pt x="10882" y="14282"/>
                </a:cubicBezTo>
                <a:cubicBezTo>
                  <a:pt x="10850" y="14303"/>
                  <a:pt x="10795" y="14397"/>
                  <a:pt x="10753" y="14488"/>
                </a:cubicBezTo>
                <a:lnTo>
                  <a:pt x="10675" y="14649"/>
                </a:lnTo>
                <a:lnTo>
                  <a:pt x="10675" y="15588"/>
                </a:lnTo>
                <a:lnTo>
                  <a:pt x="10667" y="16526"/>
                </a:lnTo>
                <a:lnTo>
                  <a:pt x="10607" y="16515"/>
                </a:lnTo>
                <a:cubicBezTo>
                  <a:pt x="10564" y="16511"/>
                  <a:pt x="10493" y="16450"/>
                  <a:pt x="10374" y="16297"/>
                </a:cubicBezTo>
                <a:cubicBezTo>
                  <a:pt x="10280" y="16177"/>
                  <a:pt x="10165" y="16026"/>
                  <a:pt x="10116" y="15965"/>
                </a:cubicBezTo>
                <a:cubicBezTo>
                  <a:pt x="10068" y="15905"/>
                  <a:pt x="10027" y="15842"/>
                  <a:pt x="10030" y="15828"/>
                </a:cubicBezTo>
                <a:cubicBezTo>
                  <a:pt x="10033" y="15814"/>
                  <a:pt x="10028" y="15806"/>
                  <a:pt x="10013" y="15805"/>
                </a:cubicBezTo>
                <a:cubicBezTo>
                  <a:pt x="9998" y="15805"/>
                  <a:pt x="9918" y="15727"/>
                  <a:pt x="9841" y="15633"/>
                </a:cubicBezTo>
                <a:cubicBezTo>
                  <a:pt x="9684" y="15445"/>
                  <a:pt x="9687" y="15446"/>
                  <a:pt x="9815" y="15221"/>
                </a:cubicBezTo>
                <a:lnTo>
                  <a:pt x="9867" y="15130"/>
                </a:lnTo>
                <a:lnTo>
                  <a:pt x="9927" y="15221"/>
                </a:lnTo>
                <a:cubicBezTo>
                  <a:pt x="9994" y="15319"/>
                  <a:pt x="10015" y="15326"/>
                  <a:pt x="10082" y="15278"/>
                </a:cubicBezTo>
                <a:cubicBezTo>
                  <a:pt x="10185" y="15205"/>
                  <a:pt x="10160" y="14981"/>
                  <a:pt x="10047" y="14981"/>
                </a:cubicBezTo>
                <a:cubicBezTo>
                  <a:pt x="9967" y="14981"/>
                  <a:pt x="9967" y="14937"/>
                  <a:pt x="10039" y="14775"/>
                </a:cubicBezTo>
                <a:cubicBezTo>
                  <a:pt x="10075" y="14692"/>
                  <a:pt x="10108" y="14599"/>
                  <a:pt x="10108" y="14569"/>
                </a:cubicBezTo>
                <a:cubicBezTo>
                  <a:pt x="10108" y="14538"/>
                  <a:pt x="10113" y="14510"/>
                  <a:pt x="10125" y="14500"/>
                </a:cubicBezTo>
                <a:cubicBezTo>
                  <a:pt x="10137" y="14490"/>
                  <a:pt x="10151" y="14447"/>
                  <a:pt x="10151" y="14408"/>
                </a:cubicBezTo>
                <a:cubicBezTo>
                  <a:pt x="10151" y="14370"/>
                  <a:pt x="10156" y="14327"/>
                  <a:pt x="10168" y="14317"/>
                </a:cubicBezTo>
                <a:cubicBezTo>
                  <a:pt x="10180" y="14307"/>
                  <a:pt x="10194" y="14260"/>
                  <a:pt x="10194" y="14214"/>
                </a:cubicBezTo>
                <a:cubicBezTo>
                  <a:pt x="10194" y="14167"/>
                  <a:pt x="10199" y="14121"/>
                  <a:pt x="10211" y="14111"/>
                </a:cubicBezTo>
                <a:cubicBezTo>
                  <a:pt x="10223" y="14101"/>
                  <a:pt x="10237" y="14034"/>
                  <a:pt x="10237" y="13962"/>
                </a:cubicBezTo>
                <a:cubicBezTo>
                  <a:pt x="10237" y="13851"/>
                  <a:pt x="10256" y="13670"/>
                  <a:pt x="10288" y="13527"/>
                </a:cubicBezTo>
                <a:cubicBezTo>
                  <a:pt x="10293" y="13503"/>
                  <a:pt x="10323" y="13500"/>
                  <a:pt x="10374" y="13515"/>
                </a:cubicBezTo>
                <a:cubicBezTo>
                  <a:pt x="10416" y="13528"/>
                  <a:pt x="10466" y="13519"/>
                  <a:pt x="10486" y="13504"/>
                </a:cubicBezTo>
                <a:cubicBezTo>
                  <a:pt x="10533" y="13469"/>
                  <a:pt x="10535" y="13365"/>
                  <a:pt x="10486" y="13286"/>
                </a:cubicBezTo>
                <a:cubicBezTo>
                  <a:pt x="10453" y="13233"/>
                  <a:pt x="10434" y="13217"/>
                  <a:pt x="10374" y="13240"/>
                </a:cubicBezTo>
                <a:cubicBezTo>
                  <a:pt x="10283" y="13276"/>
                  <a:pt x="10259" y="13238"/>
                  <a:pt x="10245" y="13034"/>
                </a:cubicBezTo>
                <a:cubicBezTo>
                  <a:pt x="10234" y="12868"/>
                  <a:pt x="10200" y="12683"/>
                  <a:pt x="10168" y="12599"/>
                </a:cubicBezTo>
                <a:cubicBezTo>
                  <a:pt x="10157" y="12571"/>
                  <a:pt x="10151" y="12515"/>
                  <a:pt x="10151" y="12485"/>
                </a:cubicBezTo>
                <a:cubicBezTo>
                  <a:pt x="10151" y="12455"/>
                  <a:pt x="10142" y="12427"/>
                  <a:pt x="10133" y="12416"/>
                </a:cubicBezTo>
                <a:cubicBezTo>
                  <a:pt x="10125" y="12405"/>
                  <a:pt x="10105" y="12347"/>
                  <a:pt x="10090" y="12290"/>
                </a:cubicBezTo>
                <a:cubicBezTo>
                  <a:pt x="10065" y="12190"/>
                  <a:pt x="10080" y="12139"/>
                  <a:pt x="10125" y="12176"/>
                </a:cubicBezTo>
                <a:cubicBezTo>
                  <a:pt x="10168" y="12211"/>
                  <a:pt x="10335" y="12118"/>
                  <a:pt x="10417" y="12015"/>
                </a:cubicBezTo>
                <a:cubicBezTo>
                  <a:pt x="10630" y="11750"/>
                  <a:pt x="10628" y="11456"/>
                  <a:pt x="10400" y="11202"/>
                </a:cubicBezTo>
                <a:cubicBezTo>
                  <a:pt x="10310" y="11102"/>
                  <a:pt x="10117" y="11082"/>
                  <a:pt x="9996" y="11157"/>
                </a:cubicBezTo>
                <a:cubicBezTo>
                  <a:pt x="9913" y="11207"/>
                  <a:pt x="9791" y="11363"/>
                  <a:pt x="9807" y="11397"/>
                </a:cubicBezTo>
                <a:cubicBezTo>
                  <a:pt x="9812" y="11408"/>
                  <a:pt x="9805" y="11438"/>
                  <a:pt x="9789" y="11466"/>
                </a:cubicBezTo>
                <a:cubicBezTo>
                  <a:pt x="9763" y="11514"/>
                  <a:pt x="9752" y="11516"/>
                  <a:pt x="9686" y="11443"/>
                </a:cubicBezTo>
                <a:cubicBezTo>
                  <a:pt x="9647" y="11399"/>
                  <a:pt x="9617" y="11341"/>
                  <a:pt x="9617" y="11317"/>
                </a:cubicBezTo>
                <a:cubicBezTo>
                  <a:pt x="9617" y="11293"/>
                  <a:pt x="9612" y="11284"/>
                  <a:pt x="9600" y="11294"/>
                </a:cubicBezTo>
                <a:cubicBezTo>
                  <a:pt x="9588" y="11304"/>
                  <a:pt x="9561" y="11275"/>
                  <a:pt x="9540" y="11225"/>
                </a:cubicBezTo>
                <a:cubicBezTo>
                  <a:pt x="9519" y="11176"/>
                  <a:pt x="9484" y="11139"/>
                  <a:pt x="9471" y="11145"/>
                </a:cubicBezTo>
                <a:cubicBezTo>
                  <a:pt x="9458" y="11152"/>
                  <a:pt x="9418" y="11119"/>
                  <a:pt x="9376" y="11076"/>
                </a:cubicBezTo>
                <a:cubicBezTo>
                  <a:pt x="9296" y="10993"/>
                  <a:pt x="9134" y="10875"/>
                  <a:pt x="8981" y="10779"/>
                </a:cubicBezTo>
                <a:cubicBezTo>
                  <a:pt x="8903" y="10730"/>
                  <a:pt x="8890" y="10710"/>
                  <a:pt x="8912" y="10676"/>
                </a:cubicBezTo>
                <a:cubicBezTo>
                  <a:pt x="8926" y="10653"/>
                  <a:pt x="8955" y="10630"/>
                  <a:pt x="8972" y="10630"/>
                </a:cubicBezTo>
                <a:cubicBezTo>
                  <a:pt x="9002" y="10630"/>
                  <a:pt x="9007" y="10582"/>
                  <a:pt x="8998" y="10470"/>
                </a:cubicBezTo>
                <a:cubicBezTo>
                  <a:pt x="8991" y="10385"/>
                  <a:pt x="8960" y="10344"/>
                  <a:pt x="8903" y="10344"/>
                </a:cubicBezTo>
                <a:cubicBezTo>
                  <a:pt x="8839" y="10344"/>
                  <a:pt x="8799" y="10403"/>
                  <a:pt x="8783" y="10538"/>
                </a:cubicBezTo>
                <a:cubicBezTo>
                  <a:pt x="8771" y="10638"/>
                  <a:pt x="8766" y="10651"/>
                  <a:pt x="8705" y="10641"/>
                </a:cubicBezTo>
                <a:cubicBezTo>
                  <a:pt x="8669" y="10636"/>
                  <a:pt x="8623" y="10620"/>
                  <a:pt x="8611" y="10607"/>
                </a:cubicBezTo>
                <a:cubicBezTo>
                  <a:pt x="8546" y="10539"/>
                  <a:pt x="7896" y="10496"/>
                  <a:pt x="7751" y="10550"/>
                </a:cubicBezTo>
                <a:cubicBezTo>
                  <a:pt x="7642" y="10590"/>
                  <a:pt x="7562" y="10561"/>
                  <a:pt x="7604" y="10504"/>
                </a:cubicBezTo>
                <a:cubicBezTo>
                  <a:pt x="7653" y="10439"/>
                  <a:pt x="7631" y="10295"/>
                  <a:pt x="7561" y="10195"/>
                </a:cubicBezTo>
                <a:cubicBezTo>
                  <a:pt x="7525" y="10143"/>
                  <a:pt x="7501" y="10077"/>
                  <a:pt x="7501" y="10057"/>
                </a:cubicBezTo>
                <a:cubicBezTo>
                  <a:pt x="7501" y="10008"/>
                  <a:pt x="7375" y="9854"/>
                  <a:pt x="7286" y="9794"/>
                </a:cubicBezTo>
                <a:cubicBezTo>
                  <a:pt x="7234" y="9759"/>
                  <a:pt x="7184" y="9757"/>
                  <a:pt x="7123" y="9771"/>
                </a:cubicBezTo>
                <a:close/>
                <a:moveTo>
                  <a:pt x="16774" y="9771"/>
                </a:moveTo>
                <a:cubicBezTo>
                  <a:pt x="16668" y="9768"/>
                  <a:pt x="16587" y="9813"/>
                  <a:pt x="16482" y="9931"/>
                </a:cubicBezTo>
                <a:cubicBezTo>
                  <a:pt x="16435" y="9984"/>
                  <a:pt x="16415" y="10037"/>
                  <a:pt x="16396" y="10195"/>
                </a:cubicBezTo>
                <a:cubicBezTo>
                  <a:pt x="16373" y="10381"/>
                  <a:pt x="16378" y="10413"/>
                  <a:pt x="16430" y="10561"/>
                </a:cubicBezTo>
                <a:cubicBezTo>
                  <a:pt x="16478" y="10696"/>
                  <a:pt x="16505" y="10728"/>
                  <a:pt x="16594" y="10779"/>
                </a:cubicBezTo>
                <a:cubicBezTo>
                  <a:pt x="16651" y="10811"/>
                  <a:pt x="16716" y="10841"/>
                  <a:pt x="16740" y="10847"/>
                </a:cubicBezTo>
                <a:cubicBezTo>
                  <a:pt x="16789" y="10861"/>
                  <a:pt x="16900" y="10816"/>
                  <a:pt x="16946" y="10767"/>
                </a:cubicBezTo>
                <a:cubicBezTo>
                  <a:pt x="16963" y="10750"/>
                  <a:pt x="16995" y="10733"/>
                  <a:pt x="17015" y="10733"/>
                </a:cubicBezTo>
                <a:cubicBezTo>
                  <a:pt x="17037" y="10733"/>
                  <a:pt x="17081" y="10656"/>
                  <a:pt x="17127" y="10538"/>
                </a:cubicBezTo>
                <a:lnTo>
                  <a:pt x="17204" y="10344"/>
                </a:lnTo>
                <a:lnTo>
                  <a:pt x="17161" y="10183"/>
                </a:lnTo>
                <a:cubicBezTo>
                  <a:pt x="17101" y="9930"/>
                  <a:pt x="16960" y="9777"/>
                  <a:pt x="16774" y="9771"/>
                </a:cubicBezTo>
                <a:close/>
                <a:moveTo>
                  <a:pt x="1239" y="9783"/>
                </a:moveTo>
                <a:cubicBezTo>
                  <a:pt x="1227" y="9799"/>
                  <a:pt x="1206" y="9806"/>
                  <a:pt x="1187" y="9806"/>
                </a:cubicBezTo>
                <a:cubicBezTo>
                  <a:pt x="1168" y="9806"/>
                  <a:pt x="1111" y="9848"/>
                  <a:pt x="1067" y="9897"/>
                </a:cubicBezTo>
                <a:cubicBezTo>
                  <a:pt x="955" y="10019"/>
                  <a:pt x="907" y="10250"/>
                  <a:pt x="946" y="10447"/>
                </a:cubicBezTo>
                <a:cubicBezTo>
                  <a:pt x="978" y="10605"/>
                  <a:pt x="1045" y="10703"/>
                  <a:pt x="1170" y="10779"/>
                </a:cubicBezTo>
                <a:cubicBezTo>
                  <a:pt x="1269" y="10839"/>
                  <a:pt x="1377" y="10856"/>
                  <a:pt x="1462" y="10813"/>
                </a:cubicBezTo>
                <a:cubicBezTo>
                  <a:pt x="1543" y="10772"/>
                  <a:pt x="1712" y="10529"/>
                  <a:pt x="1712" y="10458"/>
                </a:cubicBezTo>
                <a:cubicBezTo>
                  <a:pt x="1712" y="10425"/>
                  <a:pt x="1724" y="10373"/>
                  <a:pt x="1738" y="10344"/>
                </a:cubicBezTo>
                <a:cubicBezTo>
                  <a:pt x="1769" y="10277"/>
                  <a:pt x="1677" y="10006"/>
                  <a:pt x="1583" y="9886"/>
                </a:cubicBezTo>
                <a:cubicBezTo>
                  <a:pt x="1513" y="9797"/>
                  <a:pt x="1280" y="9728"/>
                  <a:pt x="1239" y="9783"/>
                </a:cubicBezTo>
                <a:close/>
                <a:moveTo>
                  <a:pt x="13850" y="9794"/>
                </a:moveTo>
                <a:cubicBezTo>
                  <a:pt x="13763" y="9816"/>
                  <a:pt x="13670" y="9918"/>
                  <a:pt x="13617" y="10046"/>
                </a:cubicBezTo>
                <a:cubicBezTo>
                  <a:pt x="13571" y="10159"/>
                  <a:pt x="13573" y="10201"/>
                  <a:pt x="13583" y="10355"/>
                </a:cubicBezTo>
                <a:cubicBezTo>
                  <a:pt x="13596" y="10560"/>
                  <a:pt x="13644" y="10669"/>
                  <a:pt x="13798" y="10779"/>
                </a:cubicBezTo>
                <a:cubicBezTo>
                  <a:pt x="13919" y="10865"/>
                  <a:pt x="14093" y="10844"/>
                  <a:pt x="14202" y="10733"/>
                </a:cubicBezTo>
                <a:cubicBezTo>
                  <a:pt x="14281" y="10653"/>
                  <a:pt x="14383" y="10406"/>
                  <a:pt x="14383" y="10298"/>
                </a:cubicBezTo>
                <a:cubicBezTo>
                  <a:pt x="14383" y="10192"/>
                  <a:pt x="14327" y="10021"/>
                  <a:pt x="14262" y="9931"/>
                </a:cubicBezTo>
                <a:cubicBezTo>
                  <a:pt x="14228" y="9883"/>
                  <a:pt x="14194" y="9840"/>
                  <a:pt x="14185" y="9840"/>
                </a:cubicBezTo>
                <a:cubicBezTo>
                  <a:pt x="14176" y="9840"/>
                  <a:pt x="14142" y="9824"/>
                  <a:pt x="14108" y="9806"/>
                </a:cubicBezTo>
                <a:cubicBezTo>
                  <a:pt x="14050" y="9774"/>
                  <a:pt x="13949" y="9768"/>
                  <a:pt x="13850" y="9794"/>
                </a:cubicBezTo>
                <a:close/>
                <a:moveTo>
                  <a:pt x="1325" y="11099"/>
                </a:moveTo>
                <a:cubicBezTo>
                  <a:pt x="1236" y="11099"/>
                  <a:pt x="1180" y="11115"/>
                  <a:pt x="1161" y="11145"/>
                </a:cubicBezTo>
                <a:cubicBezTo>
                  <a:pt x="1146" y="11169"/>
                  <a:pt x="1126" y="11191"/>
                  <a:pt x="1110" y="11191"/>
                </a:cubicBezTo>
                <a:cubicBezTo>
                  <a:pt x="1020" y="11191"/>
                  <a:pt x="910" y="11571"/>
                  <a:pt x="946" y="11752"/>
                </a:cubicBezTo>
                <a:cubicBezTo>
                  <a:pt x="971" y="11876"/>
                  <a:pt x="1052" y="12041"/>
                  <a:pt x="1101" y="12073"/>
                </a:cubicBezTo>
                <a:cubicBezTo>
                  <a:pt x="1147" y="12102"/>
                  <a:pt x="1234" y="12158"/>
                  <a:pt x="1273" y="12176"/>
                </a:cubicBezTo>
                <a:cubicBezTo>
                  <a:pt x="1404" y="12233"/>
                  <a:pt x="1626" y="12054"/>
                  <a:pt x="1721" y="11809"/>
                </a:cubicBezTo>
                <a:cubicBezTo>
                  <a:pt x="1760" y="11708"/>
                  <a:pt x="1753" y="11691"/>
                  <a:pt x="1721" y="11546"/>
                </a:cubicBezTo>
                <a:cubicBezTo>
                  <a:pt x="1676" y="11346"/>
                  <a:pt x="1646" y="11273"/>
                  <a:pt x="1540" y="11179"/>
                </a:cubicBezTo>
                <a:cubicBezTo>
                  <a:pt x="1471" y="11119"/>
                  <a:pt x="1428" y="11099"/>
                  <a:pt x="1325" y="11099"/>
                </a:cubicBezTo>
                <a:close/>
                <a:moveTo>
                  <a:pt x="16757" y="11099"/>
                </a:moveTo>
                <a:cubicBezTo>
                  <a:pt x="16716" y="11099"/>
                  <a:pt x="16666" y="11119"/>
                  <a:pt x="16645" y="11134"/>
                </a:cubicBezTo>
                <a:cubicBezTo>
                  <a:pt x="16624" y="11149"/>
                  <a:pt x="16582" y="11171"/>
                  <a:pt x="16551" y="11179"/>
                </a:cubicBezTo>
                <a:cubicBezTo>
                  <a:pt x="16469" y="11202"/>
                  <a:pt x="16387" y="11440"/>
                  <a:pt x="16387" y="11660"/>
                </a:cubicBezTo>
                <a:cubicBezTo>
                  <a:pt x="16387" y="11809"/>
                  <a:pt x="16392" y="11840"/>
                  <a:pt x="16465" y="11958"/>
                </a:cubicBezTo>
                <a:cubicBezTo>
                  <a:pt x="16523" y="12053"/>
                  <a:pt x="16579" y="12109"/>
                  <a:pt x="16654" y="12141"/>
                </a:cubicBezTo>
                <a:cubicBezTo>
                  <a:pt x="16872" y="12234"/>
                  <a:pt x="17048" y="12108"/>
                  <a:pt x="17153" y="11786"/>
                </a:cubicBezTo>
                <a:cubicBezTo>
                  <a:pt x="17192" y="11668"/>
                  <a:pt x="17193" y="11643"/>
                  <a:pt x="17161" y="11500"/>
                </a:cubicBezTo>
                <a:cubicBezTo>
                  <a:pt x="17108" y="11255"/>
                  <a:pt x="16949" y="11099"/>
                  <a:pt x="16757" y="11099"/>
                </a:cubicBezTo>
                <a:close/>
                <a:moveTo>
                  <a:pt x="20800" y="11099"/>
                </a:moveTo>
                <a:cubicBezTo>
                  <a:pt x="20709" y="11099"/>
                  <a:pt x="20594" y="11166"/>
                  <a:pt x="20508" y="11260"/>
                </a:cubicBezTo>
                <a:cubicBezTo>
                  <a:pt x="20458" y="11313"/>
                  <a:pt x="20396" y="11539"/>
                  <a:pt x="20396" y="11660"/>
                </a:cubicBezTo>
                <a:cubicBezTo>
                  <a:pt x="20396" y="11865"/>
                  <a:pt x="20559" y="12131"/>
                  <a:pt x="20723" y="12176"/>
                </a:cubicBezTo>
                <a:cubicBezTo>
                  <a:pt x="20955" y="12239"/>
                  <a:pt x="21235" y="11885"/>
                  <a:pt x="21196" y="11580"/>
                </a:cubicBezTo>
                <a:cubicBezTo>
                  <a:pt x="21162" y="11322"/>
                  <a:pt x="20980" y="11099"/>
                  <a:pt x="20800" y="11099"/>
                </a:cubicBezTo>
                <a:close/>
                <a:moveTo>
                  <a:pt x="3381" y="11111"/>
                </a:moveTo>
                <a:cubicBezTo>
                  <a:pt x="3114" y="11095"/>
                  <a:pt x="2944" y="11297"/>
                  <a:pt x="2942" y="11649"/>
                </a:cubicBezTo>
                <a:cubicBezTo>
                  <a:pt x="2941" y="11831"/>
                  <a:pt x="2998" y="11953"/>
                  <a:pt x="3140" y="12095"/>
                </a:cubicBezTo>
                <a:cubicBezTo>
                  <a:pt x="3196" y="12152"/>
                  <a:pt x="3231" y="12160"/>
                  <a:pt x="3364" y="12153"/>
                </a:cubicBezTo>
                <a:cubicBezTo>
                  <a:pt x="3509" y="12145"/>
                  <a:pt x="3520" y="12134"/>
                  <a:pt x="3587" y="12038"/>
                </a:cubicBezTo>
                <a:cubicBezTo>
                  <a:pt x="3626" y="11982"/>
                  <a:pt x="3686" y="11887"/>
                  <a:pt x="3716" y="11821"/>
                </a:cubicBezTo>
                <a:lnTo>
                  <a:pt x="3768" y="11695"/>
                </a:lnTo>
                <a:lnTo>
                  <a:pt x="3725" y="11512"/>
                </a:lnTo>
                <a:cubicBezTo>
                  <a:pt x="3665" y="11252"/>
                  <a:pt x="3561" y="11122"/>
                  <a:pt x="3381" y="11111"/>
                </a:cubicBezTo>
                <a:close/>
                <a:moveTo>
                  <a:pt x="4336" y="11111"/>
                </a:moveTo>
                <a:cubicBezTo>
                  <a:pt x="4214" y="11118"/>
                  <a:pt x="4090" y="11186"/>
                  <a:pt x="4026" y="11317"/>
                </a:cubicBezTo>
                <a:cubicBezTo>
                  <a:pt x="3951" y="11471"/>
                  <a:pt x="3938" y="11743"/>
                  <a:pt x="4000" y="11901"/>
                </a:cubicBezTo>
                <a:cubicBezTo>
                  <a:pt x="4043" y="12011"/>
                  <a:pt x="4144" y="12130"/>
                  <a:pt x="4207" y="12141"/>
                </a:cubicBezTo>
                <a:cubicBezTo>
                  <a:pt x="4260" y="12151"/>
                  <a:pt x="4269" y="12148"/>
                  <a:pt x="4275" y="12416"/>
                </a:cubicBezTo>
                <a:lnTo>
                  <a:pt x="4275" y="12691"/>
                </a:lnTo>
                <a:lnTo>
                  <a:pt x="4181" y="12863"/>
                </a:lnTo>
                <a:cubicBezTo>
                  <a:pt x="4130" y="12954"/>
                  <a:pt x="4066" y="13069"/>
                  <a:pt x="4034" y="13126"/>
                </a:cubicBezTo>
                <a:cubicBezTo>
                  <a:pt x="3924" y="13324"/>
                  <a:pt x="3920" y="13367"/>
                  <a:pt x="3923" y="14088"/>
                </a:cubicBezTo>
                <a:cubicBezTo>
                  <a:pt x="3925" y="14650"/>
                  <a:pt x="3929" y="14768"/>
                  <a:pt x="3957" y="14809"/>
                </a:cubicBezTo>
                <a:cubicBezTo>
                  <a:pt x="3985" y="14850"/>
                  <a:pt x="3989" y="14934"/>
                  <a:pt x="3983" y="15267"/>
                </a:cubicBezTo>
                <a:lnTo>
                  <a:pt x="3974" y="15668"/>
                </a:lnTo>
                <a:lnTo>
                  <a:pt x="3811" y="15679"/>
                </a:lnTo>
                <a:cubicBezTo>
                  <a:pt x="3642" y="15688"/>
                  <a:pt x="3638" y="15691"/>
                  <a:pt x="3613" y="15610"/>
                </a:cubicBezTo>
                <a:cubicBezTo>
                  <a:pt x="3585" y="15520"/>
                  <a:pt x="3574" y="15493"/>
                  <a:pt x="3570" y="15450"/>
                </a:cubicBezTo>
                <a:cubicBezTo>
                  <a:pt x="3563" y="15375"/>
                  <a:pt x="3498" y="15434"/>
                  <a:pt x="3458" y="15553"/>
                </a:cubicBezTo>
                <a:cubicBezTo>
                  <a:pt x="3424" y="15654"/>
                  <a:pt x="3403" y="15690"/>
                  <a:pt x="3364" y="15691"/>
                </a:cubicBezTo>
                <a:cubicBezTo>
                  <a:pt x="3187" y="15691"/>
                  <a:pt x="3095" y="15680"/>
                  <a:pt x="3080" y="15668"/>
                </a:cubicBezTo>
                <a:cubicBezTo>
                  <a:pt x="3070" y="15660"/>
                  <a:pt x="3049" y="15602"/>
                  <a:pt x="3028" y="15542"/>
                </a:cubicBezTo>
                <a:cubicBezTo>
                  <a:pt x="2979" y="15400"/>
                  <a:pt x="2981" y="15407"/>
                  <a:pt x="2942" y="15450"/>
                </a:cubicBezTo>
                <a:cubicBezTo>
                  <a:pt x="2924" y="15471"/>
                  <a:pt x="2908" y="15518"/>
                  <a:pt x="2908" y="15553"/>
                </a:cubicBezTo>
                <a:cubicBezTo>
                  <a:pt x="2908" y="15666"/>
                  <a:pt x="2865" y="15691"/>
                  <a:pt x="2650" y="15691"/>
                </a:cubicBezTo>
                <a:lnTo>
                  <a:pt x="2443" y="15691"/>
                </a:lnTo>
                <a:lnTo>
                  <a:pt x="2409" y="15599"/>
                </a:lnTo>
                <a:cubicBezTo>
                  <a:pt x="2390" y="15548"/>
                  <a:pt x="2374" y="15485"/>
                  <a:pt x="2374" y="15462"/>
                </a:cubicBezTo>
                <a:cubicBezTo>
                  <a:pt x="2374" y="15399"/>
                  <a:pt x="2298" y="15429"/>
                  <a:pt x="2288" y="15496"/>
                </a:cubicBezTo>
                <a:cubicBezTo>
                  <a:pt x="2284" y="15527"/>
                  <a:pt x="2272" y="15584"/>
                  <a:pt x="2254" y="15622"/>
                </a:cubicBezTo>
                <a:cubicBezTo>
                  <a:pt x="2222" y="15686"/>
                  <a:pt x="2206" y="15687"/>
                  <a:pt x="2022" y="15679"/>
                </a:cubicBezTo>
                <a:lnTo>
                  <a:pt x="1824" y="15668"/>
                </a:lnTo>
                <a:lnTo>
                  <a:pt x="1815" y="14912"/>
                </a:lnTo>
                <a:cubicBezTo>
                  <a:pt x="1810" y="14401"/>
                  <a:pt x="1800" y="14094"/>
                  <a:pt x="1781" y="13996"/>
                </a:cubicBezTo>
                <a:cubicBezTo>
                  <a:pt x="1701" y="13594"/>
                  <a:pt x="1690" y="13545"/>
                  <a:pt x="1678" y="13561"/>
                </a:cubicBezTo>
                <a:cubicBezTo>
                  <a:pt x="1663" y="13581"/>
                  <a:pt x="1653" y="13612"/>
                  <a:pt x="1634" y="13801"/>
                </a:cubicBezTo>
                <a:cubicBezTo>
                  <a:pt x="1627" y="13874"/>
                  <a:pt x="1611" y="13946"/>
                  <a:pt x="1600" y="13962"/>
                </a:cubicBezTo>
                <a:cubicBezTo>
                  <a:pt x="1589" y="13977"/>
                  <a:pt x="1583" y="14037"/>
                  <a:pt x="1583" y="14088"/>
                </a:cubicBezTo>
                <a:cubicBezTo>
                  <a:pt x="1583" y="14259"/>
                  <a:pt x="1427" y="14352"/>
                  <a:pt x="1411" y="14191"/>
                </a:cubicBezTo>
                <a:cubicBezTo>
                  <a:pt x="1407" y="14150"/>
                  <a:pt x="1402" y="14082"/>
                  <a:pt x="1394" y="14042"/>
                </a:cubicBezTo>
                <a:cubicBezTo>
                  <a:pt x="1385" y="14001"/>
                  <a:pt x="1377" y="13954"/>
                  <a:pt x="1376" y="13939"/>
                </a:cubicBezTo>
                <a:cubicBezTo>
                  <a:pt x="1375" y="13924"/>
                  <a:pt x="1364" y="13910"/>
                  <a:pt x="1351" y="13904"/>
                </a:cubicBezTo>
                <a:cubicBezTo>
                  <a:pt x="1317" y="13889"/>
                  <a:pt x="1272" y="14008"/>
                  <a:pt x="1265" y="14145"/>
                </a:cubicBezTo>
                <a:lnTo>
                  <a:pt x="1265" y="14259"/>
                </a:lnTo>
                <a:lnTo>
                  <a:pt x="1118" y="14259"/>
                </a:lnTo>
                <a:lnTo>
                  <a:pt x="972" y="14259"/>
                </a:lnTo>
                <a:lnTo>
                  <a:pt x="964" y="14156"/>
                </a:lnTo>
                <a:cubicBezTo>
                  <a:pt x="955" y="14100"/>
                  <a:pt x="935" y="14000"/>
                  <a:pt x="921" y="13927"/>
                </a:cubicBezTo>
                <a:cubicBezTo>
                  <a:pt x="888" y="13760"/>
                  <a:pt x="880" y="13708"/>
                  <a:pt x="878" y="13664"/>
                </a:cubicBezTo>
                <a:cubicBezTo>
                  <a:pt x="877" y="13644"/>
                  <a:pt x="856" y="13622"/>
                  <a:pt x="835" y="13607"/>
                </a:cubicBezTo>
                <a:cubicBezTo>
                  <a:pt x="801" y="13583"/>
                  <a:pt x="797" y="13589"/>
                  <a:pt x="791" y="13698"/>
                </a:cubicBezTo>
                <a:cubicBezTo>
                  <a:pt x="788" y="13767"/>
                  <a:pt x="782" y="13854"/>
                  <a:pt x="774" y="13893"/>
                </a:cubicBezTo>
                <a:cubicBezTo>
                  <a:pt x="767" y="13932"/>
                  <a:pt x="754" y="14045"/>
                  <a:pt x="748" y="14133"/>
                </a:cubicBezTo>
                <a:cubicBezTo>
                  <a:pt x="743" y="14222"/>
                  <a:pt x="734" y="14310"/>
                  <a:pt x="723" y="14328"/>
                </a:cubicBezTo>
                <a:cubicBezTo>
                  <a:pt x="695" y="14373"/>
                  <a:pt x="695" y="16561"/>
                  <a:pt x="723" y="16584"/>
                </a:cubicBezTo>
                <a:cubicBezTo>
                  <a:pt x="734" y="16593"/>
                  <a:pt x="740" y="16709"/>
                  <a:pt x="740" y="16836"/>
                </a:cubicBezTo>
                <a:cubicBezTo>
                  <a:pt x="740" y="16993"/>
                  <a:pt x="756" y="17066"/>
                  <a:pt x="774" y="17076"/>
                </a:cubicBezTo>
                <a:cubicBezTo>
                  <a:pt x="789" y="17084"/>
                  <a:pt x="1748" y="17090"/>
                  <a:pt x="2908" y="17087"/>
                </a:cubicBezTo>
                <a:lnTo>
                  <a:pt x="5015" y="17087"/>
                </a:lnTo>
                <a:lnTo>
                  <a:pt x="5032" y="16939"/>
                </a:lnTo>
                <a:cubicBezTo>
                  <a:pt x="5041" y="16858"/>
                  <a:pt x="5048" y="16356"/>
                  <a:pt x="5050" y="15828"/>
                </a:cubicBezTo>
                <a:cubicBezTo>
                  <a:pt x="5052" y="15034"/>
                  <a:pt x="5058" y="14861"/>
                  <a:pt x="5084" y="14832"/>
                </a:cubicBezTo>
                <a:cubicBezTo>
                  <a:pt x="5110" y="14803"/>
                  <a:pt x="5118" y="14667"/>
                  <a:pt x="5118" y="14111"/>
                </a:cubicBezTo>
                <a:cubicBezTo>
                  <a:pt x="5118" y="13665"/>
                  <a:pt x="5109" y="13397"/>
                  <a:pt x="5093" y="13332"/>
                </a:cubicBezTo>
                <a:cubicBezTo>
                  <a:pt x="5064" y="13220"/>
                  <a:pt x="5021" y="13142"/>
                  <a:pt x="4869" y="12885"/>
                </a:cubicBezTo>
                <a:lnTo>
                  <a:pt x="4766" y="12702"/>
                </a:lnTo>
                <a:lnTo>
                  <a:pt x="4766" y="12393"/>
                </a:lnTo>
                <a:cubicBezTo>
                  <a:pt x="4766" y="12193"/>
                  <a:pt x="4755" y="12074"/>
                  <a:pt x="4740" y="12061"/>
                </a:cubicBezTo>
                <a:cubicBezTo>
                  <a:pt x="4716" y="12042"/>
                  <a:pt x="4721" y="11944"/>
                  <a:pt x="4757" y="11695"/>
                </a:cubicBezTo>
                <a:cubicBezTo>
                  <a:pt x="4772" y="11592"/>
                  <a:pt x="4721" y="11416"/>
                  <a:pt x="4645" y="11283"/>
                </a:cubicBezTo>
                <a:cubicBezTo>
                  <a:pt x="4576" y="11159"/>
                  <a:pt x="4458" y="11104"/>
                  <a:pt x="4336" y="11111"/>
                </a:cubicBezTo>
                <a:close/>
                <a:moveTo>
                  <a:pt x="14942" y="11111"/>
                </a:moveTo>
                <a:cubicBezTo>
                  <a:pt x="14876" y="11120"/>
                  <a:pt x="14809" y="11139"/>
                  <a:pt x="14796" y="11157"/>
                </a:cubicBezTo>
                <a:cubicBezTo>
                  <a:pt x="14783" y="11174"/>
                  <a:pt x="14756" y="11191"/>
                  <a:pt x="14736" y="11191"/>
                </a:cubicBezTo>
                <a:cubicBezTo>
                  <a:pt x="14712" y="11191"/>
                  <a:pt x="14679" y="11241"/>
                  <a:pt x="14650" y="11328"/>
                </a:cubicBezTo>
                <a:cubicBezTo>
                  <a:pt x="14623" y="11405"/>
                  <a:pt x="14593" y="11493"/>
                  <a:pt x="14581" y="11523"/>
                </a:cubicBezTo>
                <a:cubicBezTo>
                  <a:pt x="14566" y="11559"/>
                  <a:pt x="14573" y="11628"/>
                  <a:pt x="14589" y="11729"/>
                </a:cubicBezTo>
                <a:cubicBezTo>
                  <a:pt x="14623" y="11942"/>
                  <a:pt x="14727" y="12101"/>
                  <a:pt x="14890" y="12164"/>
                </a:cubicBezTo>
                <a:cubicBezTo>
                  <a:pt x="15021" y="12214"/>
                  <a:pt x="15248" y="12115"/>
                  <a:pt x="15277" y="11992"/>
                </a:cubicBezTo>
                <a:cubicBezTo>
                  <a:pt x="15284" y="11963"/>
                  <a:pt x="15314" y="11907"/>
                  <a:pt x="15338" y="11878"/>
                </a:cubicBezTo>
                <a:cubicBezTo>
                  <a:pt x="15418" y="11781"/>
                  <a:pt x="15384" y="11431"/>
                  <a:pt x="15277" y="11271"/>
                </a:cubicBezTo>
                <a:cubicBezTo>
                  <a:pt x="15201" y="11157"/>
                  <a:pt x="15070" y="11093"/>
                  <a:pt x="14942" y="11111"/>
                </a:cubicBezTo>
                <a:close/>
                <a:moveTo>
                  <a:pt x="18761" y="11111"/>
                </a:moveTo>
                <a:cubicBezTo>
                  <a:pt x="18537" y="11137"/>
                  <a:pt x="18419" y="11297"/>
                  <a:pt x="18391" y="11615"/>
                </a:cubicBezTo>
                <a:cubicBezTo>
                  <a:pt x="18379" y="11754"/>
                  <a:pt x="18384" y="11788"/>
                  <a:pt x="18426" y="11878"/>
                </a:cubicBezTo>
                <a:cubicBezTo>
                  <a:pt x="18487" y="12009"/>
                  <a:pt x="18607" y="12134"/>
                  <a:pt x="18701" y="12164"/>
                </a:cubicBezTo>
                <a:cubicBezTo>
                  <a:pt x="18803" y="12196"/>
                  <a:pt x="18798" y="12190"/>
                  <a:pt x="18890" y="12153"/>
                </a:cubicBezTo>
                <a:cubicBezTo>
                  <a:pt x="18939" y="12133"/>
                  <a:pt x="19018" y="12064"/>
                  <a:pt x="19080" y="11981"/>
                </a:cubicBezTo>
                <a:cubicBezTo>
                  <a:pt x="19178" y="11848"/>
                  <a:pt x="19190" y="11828"/>
                  <a:pt x="19191" y="11683"/>
                </a:cubicBezTo>
                <a:cubicBezTo>
                  <a:pt x="19194" y="11331"/>
                  <a:pt x="19008" y="11082"/>
                  <a:pt x="18761" y="11111"/>
                </a:cubicBezTo>
                <a:close/>
                <a:moveTo>
                  <a:pt x="5385" y="11122"/>
                </a:moveTo>
                <a:cubicBezTo>
                  <a:pt x="5284" y="11109"/>
                  <a:pt x="5185" y="11127"/>
                  <a:pt x="5118" y="11191"/>
                </a:cubicBezTo>
                <a:cubicBezTo>
                  <a:pt x="5005" y="11298"/>
                  <a:pt x="4926" y="11613"/>
                  <a:pt x="4964" y="11821"/>
                </a:cubicBezTo>
                <a:cubicBezTo>
                  <a:pt x="4981" y="11915"/>
                  <a:pt x="5162" y="12122"/>
                  <a:pt x="5247" y="12153"/>
                </a:cubicBezTo>
                <a:cubicBezTo>
                  <a:pt x="5359" y="12192"/>
                  <a:pt x="5350" y="12194"/>
                  <a:pt x="5471" y="12141"/>
                </a:cubicBezTo>
                <a:cubicBezTo>
                  <a:pt x="5624" y="12075"/>
                  <a:pt x="5747" y="11877"/>
                  <a:pt x="5755" y="11683"/>
                </a:cubicBezTo>
                <a:cubicBezTo>
                  <a:pt x="5761" y="11537"/>
                  <a:pt x="5710" y="11373"/>
                  <a:pt x="5634" y="11260"/>
                </a:cubicBezTo>
                <a:cubicBezTo>
                  <a:pt x="5582" y="11181"/>
                  <a:pt x="5486" y="11135"/>
                  <a:pt x="5385" y="11122"/>
                </a:cubicBezTo>
                <a:close/>
                <a:moveTo>
                  <a:pt x="13987" y="11122"/>
                </a:moveTo>
                <a:cubicBezTo>
                  <a:pt x="13909" y="11125"/>
                  <a:pt x="13818" y="11142"/>
                  <a:pt x="13781" y="11168"/>
                </a:cubicBezTo>
                <a:cubicBezTo>
                  <a:pt x="13706" y="11220"/>
                  <a:pt x="13609" y="11352"/>
                  <a:pt x="13600" y="11408"/>
                </a:cubicBezTo>
                <a:cubicBezTo>
                  <a:pt x="13597" y="11428"/>
                  <a:pt x="13591" y="11486"/>
                  <a:pt x="13583" y="11534"/>
                </a:cubicBezTo>
                <a:cubicBezTo>
                  <a:pt x="13547" y="11748"/>
                  <a:pt x="13563" y="11817"/>
                  <a:pt x="13677" y="11981"/>
                </a:cubicBezTo>
                <a:cubicBezTo>
                  <a:pt x="13762" y="12101"/>
                  <a:pt x="13796" y="12133"/>
                  <a:pt x="13875" y="12153"/>
                </a:cubicBezTo>
                <a:cubicBezTo>
                  <a:pt x="14046" y="12195"/>
                  <a:pt x="14165" y="12149"/>
                  <a:pt x="14288" y="11958"/>
                </a:cubicBezTo>
                <a:cubicBezTo>
                  <a:pt x="14401" y="11783"/>
                  <a:pt x="14409" y="11614"/>
                  <a:pt x="14331" y="11408"/>
                </a:cubicBezTo>
                <a:cubicBezTo>
                  <a:pt x="14246" y="11183"/>
                  <a:pt x="14162" y="11116"/>
                  <a:pt x="13987" y="11122"/>
                </a:cubicBezTo>
                <a:close/>
                <a:moveTo>
                  <a:pt x="17772" y="11122"/>
                </a:moveTo>
                <a:cubicBezTo>
                  <a:pt x="17511" y="11122"/>
                  <a:pt x="17394" y="11290"/>
                  <a:pt x="17394" y="11637"/>
                </a:cubicBezTo>
                <a:cubicBezTo>
                  <a:pt x="17394" y="11815"/>
                  <a:pt x="17394" y="11852"/>
                  <a:pt x="17454" y="11970"/>
                </a:cubicBezTo>
                <a:cubicBezTo>
                  <a:pt x="17491" y="12043"/>
                  <a:pt x="17532" y="12106"/>
                  <a:pt x="17540" y="12107"/>
                </a:cubicBezTo>
                <a:cubicBezTo>
                  <a:pt x="17548" y="12108"/>
                  <a:pt x="17608" y="12119"/>
                  <a:pt x="17669" y="12141"/>
                </a:cubicBezTo>
                <a:cubicBezTo>
                  <a:pt x="17730" y="12164"/>
                  <a:pt x="17780" y="12186"/>
                  <a:pt x="17781" y="12187"/>
                </a:cubicBezTo>
                <a:cubicBezTo>
                  <a:pt x="17782" y="12188"/>
                  <a:pt x="17830" y="12166"/>
                  <a:pt x="17892" y="12141"/>
                </a:cubicBezTo>
                <a:cubicBezTo>
                  <a:pt x="17988" y="12104"/>
                  <a:pt x="18025" y="12076"/>
                  <a:pt x="18099" y="11947"/>
                </a:cubicBezTo>
                <a:cubicBezTo>
                  <a:pt x="18213" y="11746"/>
                  <a:pt x="18213" y="11600"/>
                  <a:pt x="18116" y="11374"/>
                </a:cubicBezTo>
                <a:cubicBezTo>
                  <a:pt x="18033" y="11181"/>
                  <a:pt x="17947" y="11122"/>
                  <a:pt x="17772" y="11122"/>
                </a:cubicBezTo>
                <a:close/>
                <a:moveTo>
                  <a:pt x="2348" y="11134"/>
                </a:moveTo>
                <a:cubicBezTo>
                  <a:pt x="2114" y="11124"/>
                  <a:pt x="1970" y="11281"/>
                  <a:pt x="1944" y="11569"/>
                </a:cubicBezTo>
                <a:cubicBezTo>
                  <a:pt x="1921" y="11834"/>
                  <a:pt x="2015" y="12035"/>
                  <a:pt x="2211" y="12141"/>
                </a:cubicBezTo>
                <a:cubicBezTo>
                  <a:pt x="2360" y="12223"/>
                  <a:pt x="2478" y="12172"/>
                  <a:pt x="2632" y="11970"/>
                </a:cubicBezTo>
                <a:cubicBezTo>
                  <a:pt x="2733" y="11837"/>
                  <a:pt x="2734" y="11817"/>
                  <a:pt x="2736" y="11660"/>
                </a:cubicBezTo>
                <a:cubicBezTo>
                  <a:pt x="2737" y="11522"/>
                  <a:pt x="2726" y="11477"/>
                  <a:pt x="2667" y="11363"/>
                </a:cubicBezTo>
                <a:cubicBezTo>
                  <a:pt x="2570" y="11176"/>
                  <a:pt x="2515" y="11141"/>
                  <a:pt x="2348" y="11134"/>
                </a:cubicBezTo>
                <a:close/>
                <a:moveTo>
                  <a:pt x="19690" y="11134"/>
                </a:moveTo>
                <a:cubicBezTo>
                  <a:pt x="19552" y="11176"/>
                  <a:pt x="19438" y="11295"/>
                  <a:pt x="19415" y="11477"/>
                </a:cubicBezTo>
                <a:cubicBezTo>
                  <a:pt x="19385" y="11716"/>
                  <a:pt x="19395" y="11821"/>
                  <a:pt x="19484" y="11970"/>
                </a:cubicBezTo>
                <a:cubicBezTo>
                  <a:pt x="19523" y="12036"/>
                  <a:pt x="19656" y="12143"/>
                  <a:pt x="19716" y="12164"/>
                </a:cubicBezTo>
                <a:cubicBezTo>
                  <a:pt x="19832" y="12204"/>
                  <a:pt x="20028" y="12097"/>
                  <a:pt x="20120" y="11935"/>
                </a:cubicBezTo>
                <a:cubicBezTo>
                  <a:pt x="20181" y="11830"/>
                  <a:pt x="20223" y="11585"/>
                  <a:pt x="20189" y="11557"/>
                </a:cubicBezTo>
                <a:cubicBezTo>
                  <a:pt x="20181" y="11550"/>
                  <a:pt x="20171" y="11502"/>
                  <a:pt x="20163" y="11454"/>
                </a:cubicBezTo>
                <a:cubicBezTo>
                  <a:pt x="20156" y="11407"/>
                  <a:pt x="20122" y="11326"/>
                  <a:pt x="20086" y="11271"/>
                </a:cubicBezTo>
                <a:cubicBezTo>
                  <a:pt x="19990" y="11126"/>
                  <a:pt x="19829" y="11091"/>
                  <a:pt x="19690" y="11134"/>
                </a:cubicBezTo>
                <a:close/>
                <a:moveTo>
                  <a:pt x="7639" y="17248"/>
                </a:moveTo>
                <a:cubicBezTo>
                  <a:pt x="7567" y="17212"/>
                  <a:pt x="7577" y="17205"/>
                  <a:pt x="7536" y="17259"/>
                </a:cubicBezTo>
                <a:cubicBezTo>
                  <a:pt x="7490" y="17320"/>
                  <a:pt x="7489" y="17351"/>
                  <a:pt x="7544" y="17419"/>
                </a:cubicBezTo>
                <a:cubicBezTo>
                  <a:pt x="7594" y="17482"/>
                  <a:pt x="7570" y="17516"/>
                  <a:pt x="7484" y="17522"/>
                </a:cubicBezTo>
                <a:cubicBezTo>
                  <a:pt x="7460" y="17524"/>
                  <a:pt x="7433" y="17537"/>
                  <a:pt x="7415" y="17545"/>
                </a:cubicBezTo>
                <a:cubicBezTo>
                  <a:pt x="7397" y="17554"/>
                  <a:pt x="7278" y="17607"/>
                  <a:pt x="7157" y="17660"/>
                </a:cubicBezTo>
                <a:cubicBezTo>
                  <a:pt x="6929" y="17759"/>
                  <a:pt x="6656" y="17924"/>
                  <a:pt x="6589" y="18003"/>
                </a:cubicBezTo>
                <a:cubicBezTo>
                  <a:pt x="6558" y="18041"/>
                  <a:pt x="6548" y="18034"/>
                  <a:pt x="6521" y="18003"/>
                </a:cubicBezTo>
                <a:cubicBezTo>
                  <a:pt x="6502" y="17983"/>
                  <a:pt x="6488" y="17966"/>
                  <a:pt x="6495" y="17958"/>
                </a:cubicBezTo>
                <a:cubicBezTo>
                  <a:pt x="6501" y="17949"/>
                  <a:pt x="6491" y="17922"/>
                  <a:pt x="6477" y="17900"/>
                </a:cubicBezTo>
                <a:cubicBezTo>
                  <a:pt x="6446" y="17849"/>
                  <a:pt x="6320" y="17849"/>
                  <a:pt x="6288" y="17900"/>
                </a:cubicBezTo>
                <a:cubicBezTo>
                  <a:pt x="6248" y="17964"/>
                  <a:pt x="6335" y="18048"/>
                  <a:pt x="6417" y="18026"/>
                </a:cubicBezTo>
                <a:cubicBezTo>
                  <a:pt x="6514" y="18000"/>
                  <a:pt x="6521" y="18065"/>
                  <a:pt x="6434" y="18152"/>
                </a:cubicBezTo>
                <a:cubicBezTo>
                  <a:pt x="6232" y="18357"/>
                  <a:pt x="6027" y="18726"/>
                  <a:pt x="5953" y="19022"/>
                </a:cubicBezTo>
                <a:cubicBezTo>
                  <a:pt x="5847" y="19442"/>
                  <a:pt x="5873" y="19833"/>
                  <a:pt x="6022" y="20236"/>
                </a:cubicBezTo>
                <a:cubicBezTo>
                  <a:pt x="6170" y="20636"/>
                  <a:pt x="6422" y="20956"/>
                  <a:pt x="6787" y="21198"/>
                </a:cubicBezTo>
                <a:cubicBezTo>
                  <a:pt x="6891" y="21267"/>
                  <a:pt x="7032" y="21344"/>
                  <a:pt x="7097" y="21369"/>
                </a:cubicBezTo>
                <a:cubicBezTo>
                  <a:pt x="7162" y="21395"/>
                  <a:pt x="7229" y="21434"/>
                  <a:pt x="7243" y="21450"/>
                </a:cubicBezTo>
                <a:cubicBezTo>
                  <a:pt x="7257" y="21465"/>
                  <a:pt x="7320" y="21478"/>
                  <a:pt x="7381" y="21484"/>
                </a:cubicBezTo>
                <a:cubicBezTo>
                  <a:pt x="7604" y="21507"/>
                  <a:pt x="7627" y="21504"/>
                  <a:pt x="7510" y="21461"/>
                </a:cubicBezTo>
                <a:cubicBezTo>
                  <a:pt x="7291" y="21381"/>
                  <a:pt x="7048" y="21264"/>
                  <a:pt x="6951" y="21198"/>
                </a:cubicBezTo>
                <a:cubicBezTo>
                  <a:pt x="6706" y="21032"/>
                  <a:pt x="6640" y="20971"/>
                  <a:pt x="6426" y="20694"/>
                </a:cubicBezTo>
                <a:cubicBezTo>
                  <a:pt x="6251" y="20467"/>
                  <a:pt x="6187" y="20360"/>
                  <a:pt x="6133" y="20213"/>
                </a:cubicBezTo>
                <a:cubicBezTo>
                  <a:pt x="5874" y="19498"/>
                  <a:pt x="6028" y="18787"/>
                  <a:pt x="6564" y="18221"/>
                </a:cubicBezTo>
                <a:cubicBezTo>
                  <a:pt x="6655" y="18124"/>
                  <a:pt x="6925" y="17896"/>
                  <a:pt x="6942" y="17900"/>
                </a:cubicBezTo>
                <a:cubicBezTo>
                  <a:pt x="6950" y="17902"/>
                  <a:pt x="6999" y="17875"/>
                  <a:pt x="7054" y="17843"/>
                </a:cubicBezTo>
                <a:cubicBezTo>
                  <a:pt x="7178" y="17770"/>
                  <a:pt x="7434" y="17673"/>
                  <a:pt x="7450" y="17694"/>
                </a:cubicBezTo>
                <a:cubicBezTo>
                  <a:pt x="7456" y="17703"/>
                  <a:pt x="7489" y="17687"/>
                  <a:pt x="7527" y="17660"/>
                </a:cubicBezTo>
                <a:cubicBezTo>
                  <a:pt x="7584" y="17619"/>
                  <a:pt x="7675" y="17615"/>
                  <a:pt x="8043" y="17614"/>
                </a:cubicBezTo>
                <a:cubicBezTo>
                  <a:pt x="8315" y="17613"/>
                  <a:pt x="8513" y="17627"/>
                  <a:pt x="8568" y="17648"/>
                </a:cubicBezTo>
                <a:cubicBezTo>
                  <a:pt x="8616" y="17667"/>
                  <a:pt x="8716" y="17698"/>
                  <a:pt x="8783" y="17717"/>
                </a:cubicBezTo>
                <a:cubicBezTo>
                  <a:pt x="8973" y="17773"/>
                  <a:pt x="9240" y="17919"/>
                  <a:pt x="9265" y="17980"/>
                </a:cubicBezTo>
                <a:cubicBezTo>
                  <a:pt x="9283" y="18025"/>
                  <a:pt x="9279" y="18044"/>
                  <a:pt x="9239" y="18072"/>
                </a:cubicBezTo>
                <a:cubicBezTo>
                  <a:pt x="9211" y="18091"/>
                  <a:pt x="9059" y="18219"/>
                  <a:pt x="8903" y="18358"/>
                </a:cubicBezTo>
                <a:cubicBezTo>
                  <a:pt x="8748" y="18498"/>
                  <a:pt x="8558" y="18660"/>
                  <a:pt x="8482" y="18725"/>
                </a:cubicBezTo>
                <a:cubicBezTo>
                  <a:pt x="8406" y="18789"/>
                  <a:pt x="8290" y="18893"/>
                  <a:pt x="8224" y="18954"/>
                </a:cubicBezTo>
                <a:cubicBezTo>
                  <a:pt x="8158" y="19014"/>
                  <a:pt x="8010" y="19151"/>
                  <a:pt x="7897" y="19251"/>
                </a:cubicBezTo>
                <a:lnTo>
                  <a:pt x="7699" y="19435"/>
                </a:lnTo>
                <a:lnTo>
                  <a:pt x="7785" y="19549"/>
                </a:lnTo>
                <a:lnTo>
                  <a:pt x="7871" y="19664"/>
                </a:lnTo>
                <a:lnTo>
                  <a:pt x="8000" y="19572"/>
                </a:lnTo>
                <a:cubicBezTo>
                  <a:pt x="8070" y="19523"/>
                  <a:pt x="8204" y="19425"/>
                  <a:pt x="8301" y="19354"/>
                </a:cubicBezTo>
                <a:cubicBezTo>
                  <a:pt x="8398" y="19284"/>
                  <a:pt x="8533" y="19202"/>
                  <a:pt x="8594" y="19160"/>
                </a:cubicBezTo>
                <a:cubicBezTo>
                  <a:pt x="8654" y="19117"/>
                  <a:pt x="8780" y="19016"/>
                  <a:pt x="8877" y="18942"/>
                </a:cubicBezTo>
                <a:cubicBezTo>
                  <a:pt x="8975" y="18868"/>
                  <a:pt x="9171" y="18722"/>
                  <a:pt x="9316" y="18622"/>
                </a:cubicBezTo>
                <a:cubicBezTo>
                  <a:pt x="9461" y="18521"/>
                  <a:pt x="9601" y="18425"/>
                  <a:pt x="9626" y="18404"/>
                </a:cubicBezTo>
                <a:cubicBezTo>
                  <a:pt x="9661" y="18374"/>
                  <a:pt x="9683" y="18377"/>
                  <a:pt x="9720" y="18404"/>
                </a:cubicBezTo>
                <a:cubicBezTo>
                  <a:pt x="9801" y="18463"/>
                  <a:pt x="10015" y="18848"/>
                  <a:pt x="9987" y="18885"/>
                </a:cubicBezTo>
                <a:cubicBezTo>
                  <a:pt x="9980" y="18895"/>
                  <a:pt x="9985" y="18912"/>
                  <a:pt x="10004" y="18931"/>
                </a:cubicBezTo>
                <a:cubicBezTo>
                  <a:pt x="10051" y="18976"/>
                  <a:pt x="10125" y="19338"/>
                  <a:pt x="10125" y="19526"/>
                </a:cubicBezTo>
                <a:cubicBezTo>
                  <a:pt x="10125" y="20061"/>
                  <a:pt x="9911" y="20545"/>
                  <a:pt x="9488" y="20957"/>
                </a:cubicBezTo>
                <a:cubicBezTo>
                  <a:pt x="9365" y="21077"/>
                  <a:pt x="9102" y="21266"/>
                  <a:pt x="9058" y="21266"/>
                </a:cubicBezTo>
                <a:cubicBezTo>
                  <a:pt x="9050" y="21266"/>
                  <a:pt x="9010" y="21290"/>
                  <a:pt x="8972" y="21312"/>
                </a:cubicBezTo>
                <a:cubicBezTo>
                  <a:pt x="8883" y="21364"/>
                  <a:pt x="8686" y="21439"/>
                  <a:pt x="8559" y="21473"/>
                </a:cubicBezTo>
                <a:lnTo>
                  <a:pt x="8456" y="21495"/>
                </a:lnTo>
                <a:lnTo>
                  <a:pt x="8559" y="21507"/>
                </a:lnTo>
                <a:cubicBezTo>
                  <a:pt x="8651" y="21510"/>
                  <a:pt x="9015" y="21397"/>
                  <a:pt x="9118" y="21335"/>
                </a:cubicBezTo>
                <a:cubicBezTo>
                  <a:pt x="9143" y="21321"/>
                  <a:pt x="9229" y="21268"/>
                  <a:pt x="9308" y="21221"/>
                </a:cubicBezTo>
                <a:cubicBezTo>
                  <a:pt x="9605" y="21042"/>
                  <a:pt x="9950" y="20655"/>
                  <a:pt x="10073" y="20362"/>
                </a:cubicBezTo>
                <a:cubicBezTo>
                  <a:pt x="10188" y="20091"/>
                  <a:pt x="10237" y="19817"/>
                  <a:pt x="10237" y="19503"/>
                </a:cubicBezTo>
                <a:cubicBezTo>
                  <a:pt x="10237" y="19245"/>
                  <a:pt x="10232" y="19194"/>
                  <a:pt x="10168" y="18988"/>
                </a:cubicBezTo>
                <a:cubicBezTo>
                  <a:pt x="10128" y="18861"/>
                  <a:pt x="10063" y="18698"/>
                  <a:pt x="10022" y="18622"/>
                </a:cubicBezTo>
                <a:cubicBezTo>
                  <a:pt x="9951" y="18491"/>
                  <a:pt x="9946" y="18417"/>
                  <a:pt x="10004" y="18427"/>
                </a:cubicBezTo>
                <a:cubicBezTo>
                  <a:pt x="10100" y="18443"/>
                  <a:pt x="10143" y="18378"/>
                  <a:pt x="10116" y="18267"/>
                </a:cubicBezTo>
                <a:cubicBezTo>
                  <a:pt x="10106" y="18224"/>
                  <a:pt x="10085" y="18208"/>
                  <a:pt x="10047" y="18221"/>
                </a:cubicBezTo>
                <a:cubicBezTo>
                  <a:pt x="10016" y="18231"/>
                  <a:pt x="9987" y="18225"/>
                  <a:pt x="9970" y="18198"/>
                </a:cubicBezTo>
                <a:cubicBezTo>
                  <a:pt x="9947" y="18161"/>
                  <a:pt x="9977" y="18139"/>
                  <a:pt x="10133" y="18038"/>
                </a:cubicBezTo>
                <a:cubicBezTo>
                  <a:pt x="10325" y="17913"/>
                  <a:pt x="10346" y="17893"/>
                  <a:pt x="10477" y="17786"/>
                </a:cubicBezTo>
                <a:cubicBezTo>
                  <a:pt x="10521" y="17750"/>
                  <a:pt x="10586" y="17711"/>
                  <a:pt x="10615" y="17706"/>
                </a:cubicBezTo>
                <a:lnTo>
                  <a:pt x="10667" y="17706"/>
                </a:lnTo>
                <a:lnTo>
                  <a:pt x="10675" y="18496"/>
                </a:lnTo>
                <a:lnTo>
                  <a:pt x="10693" y="19297"/>
                </a:lnTo>
                <a:lnTo>
                  <a:pt x="10770" y="19412"/>
                </a:lnTo>
                <a:cubicBezTo>
                  <a:pt x="10812" y="19471"/>
                  <a:pt x="10902" y="19550"/>
                  <a:pt x="10976" y="19595"/>
                </a:cubicBezTo>
                <a:cubicBezTo>
                  <a:pt x="11109" y="19675"/>
                  <a:pt x="11118" y="19683"/>
                  <a:pt x="11114" y="19789"/>
                </a:cubicBezTo>
                <a:cubicBezTo>
                  <a:pt x="11109" y="19919"/>
                  <a:pt x="11134" y="19973"/>
                  <a:pt x="11209" y="19984"/>
                </a:cubicBezTo>
                <a:cubicBezTo>
                  <a:pt x="11294" y="19997"/>
                  <a:pt x="11320" y="19954"/>
                  <a:pt x="11320" y="19812"/>
                </a:cubicBezTo>
                <a:cubicBezTo>
                  <a:pt x="11320" y="19672"/>
                  <a:pt x="11352" y="19621"/>
                  <a:pt x="11475" y="19583"/>
                </a:cubicBezTo>
                <a:cubicBezTo>
                  <a:pt x="11552" y="19560"/>
                  <a:pt x="11695" y="19407"/>
                  <a:pt x="11725" y="19309"/>
                </a:cubicBezTo>
                <a:cubicBezTo>
                  <a:pt x="11737" y="19267"/>
                  <a:pt x="11746" y="19134"/>
                  <a:pt x="11751" y="19022"/>
                </a:cubicBezTo>
                <a:cubicBezTo>
                  <a:pt x="11756" y="18887"/>
                  <a:pt x="11769" y="18806"/>
                  <a:pt x="11794" y="18770"/>
                </a:cubicBezTo>
                <a:cubicBezTo>
                  <a:pt x="11831" y="18716"/>
                  <a:pt x="11928" y="18693"/>
                  <a:pt x="11948" y="18736"/>
                </a:cubicBezTo>
                <a:cubicBezTo>
                  <a:pt x="11955" y="18749"/>
                  <a:pt x="11959" y="19023"/>
                  <a:pt x="11966" y="19343"/>
                </a:cubicBezTo>
                <a:cubicBezTo>
                  <a:pt x="11977" y="19885"/>
                  <a:pt x="11984" y="19934"/>
                  <a:pt x="12026" y="19973"/>
                </a:cubicBezTo>
                <a:cubicBezTo>
                  <a:pt x="12050" y="19996"/>
                  <a:pt x="12069" y="20034"/>
                  <a:pt x="12069" y="20064"/>
                </a:cubicBezTo>
                <a:cubicBezTo>
                  <a:pt x="12069" y="20105"/>
                  <a:pt x="12133" y="20166"/>
                  <a:pt x="12310" y="20282"/>
                </a:cubicBezTo>
                <a:cubicBezTo>
                  <a:pt x="12536" y="20431"/>
                  <a:pt x="12545" y="20433"/>
                  <a:pt x="12568" y="20545"/>
                </a:cubicBezTo>
                <a:cubicBezTo>
                  <a:pt x="12587" y="20641"/>
                  <a:pt x="12602" y="20671"/>
                  <a:pt x="12645" y="20671"/>
                </a:cubicBezTo>
                <a:cubicBezTo>
                  <a:pt x="12689" y="20671"/>
                  <a:pt x="12700" y="20655"/>
                  <a:pt x="12705" y="20579"/>
                </a:cubicBezTo>
                <a:cubicBezTo>
                  <a:pt x="12709" y="20529"/>
                  <a:pt x="12727" y="20456"/>
                  <a:pt x="12748" y="20431"/>
                </a:cubicBezTo>
                <a:cubicBezTo>
                  <a:pt x="12803" y="20364"/>
                  <a:pt x="13104" y="20179"/>
                  <a:pt x="13153" y="20179"/>
                </a:cubicBezTo>
                <a:cubicBezTo>
                  <a:pt x="13204" y="20179"/>
                  <a:pt x="13238" y="20121"/>
                  <a:pt x="13230" y="20053"/>
                </a:cubicBezTo>
                <a:cubicBezTo>
                  <a:pt x="13227" y="20024"/>
                  <a:pt x="13242" y="19994"/>
                  <a:pt x="13265" y="19973"/>
                </a:cubicBezTo>
                <a:cubicBezTo>
                  <a:pt x="13300" y="19940"/>
                  <a:pt x="13302" y="19878"/>
                  <a:pt x="13308" y="19606"/>
                </a:cubicBezTo>
                <a:cubicBezTo>
                  <a:pt x="13313" y="19341"/>
                  <a:pt x="13327" y="19290"/>
                  <a:pt x="13359" y="19263"/>
                </a:cubicBezTo>
                <a:cubicBezTo>
                  <a:pt x="13409" y="19221"/>
                  <a:pt x="13460" y="19260"/>
                  <a:pt x="13505" y="19377"/>
                </a:cubicBezTo>
                <a:cubicBezTo>
                  <a:pt x="13542" y="19471"/>
                  <a:pt x="13591" y="19479"/>
                  <a:pt x="13591" y="19389"/>
                </a:cubicBezTo>
                <a:cubicBezTo>
                  <a:pt x="13591" y="19332"/>
                  <a:pt x="13675" y="19240"/>
                  <a:pt x="13703" y="19263"/>
                </a:cubicBezTo>
                <a:cubicBezTo>
                  <a:pt x="13712" y="19270"/>
                  <a:pt x="13731" y="19253"/>
                  <a:pt x="13746" y="19228"/>
                </a:cubicBezTo>
                <a:cubicBezTo>
                  <a:pt x="13761" y="19204"/>
                  <a:pt x="13790" y="19183"/>
                  <a:pt x="13806" y="19183"/>
                </a:cubicBezTo>
                <a:cubicBezTo>
                  <a:pt x="13870" y="19183"/>
                  <a:pt x="13927" y="19061"/>
                  <a:pt x="13927" y="18919"/>
                </a:cubicBezTo>
                <a:cubicBezTo>
                  <a:pt x="13927" y="18844"/>
                  <a:pt x="13938" y="18764"/>
                  <a:pt x="13953" y="18748"/>
                </a:cubicBezTo>
                <a:cubicBezTo>
                  <a:pt x="13990" y="18708"/>
                  <a:pt x="14091" y="18718"/>
                  <a:pt x="14116" y="18759"/>
                </a:cubicBezTo>
                <a:cubicBezTo>
                  <a:pt x="14127" y="18777"/>
                  <a:pt x="14146" y="18905"/>
                  <a:pt x="14151" y="19045"/>
                </a:cubicBezTo>
                <a:cubicBezTo>
                  <a:pt x="14157" y="19268"/>
                  <a:pt x="14162" y="19308"/>
                  <a:pt x="14211" y="19377"/>
                </a:cubicBezTo>
                <a:cubicBezTo>
                  <a:pt x="14276" y="19472"/>
                  <a:pt x="14418" y="19595"/>
                  <a:pt x="14460" y="19595"/>
                </a:cubicBezTo>
                <a:cubicBezTo>
                  <a:pt x="14515" y="19595"/>
                  <a:pt x="14582" y="19727"/>
                  <a:pt x="14589" y="19847"/>
                </a:cubicBezTo>
                <a:cubicBezTo>
                  <a:pt x="14596" y="19963"/>
                  <a:pt x="14597" y="19961"/>
                  <a:pt x="14684" y="19961"/>
                </a:cubicBezTo>
                <a:lnTo>
                  <a:pt x="14770" y="19961"/>
                </a:lnTo>
                <a:lnTo>
                  <a:pt x="14779" y="19835"/>
                </a:lnTo>
                <a:cubicBezTo>
                  <a:pt x="14787" y="19671"/>
                  <a:pt x="14803" y="19641"/>
                  <a:pt x="14933" y="19583"/>
                </a:cubicBezTo>
                <a:cubicBezTo>
                  <a:pt x="15076" y="19520"/>
                  <a:pt x="15209" y="19339"/>
                  <a:pt x="15217" y="19194"/>
                </a:cubicBezTo>
                <a:cubicBezTo>
                  <a:pt x="15227" y="19035"/>
                  <a:pt x="15264" y="19006"/>
                  <a:pt x="15372" y="19045"/>
                </a:cubicBezTo>
                <a:cubicBezTo>
                  <a:pt x="15517" y="19098"/>
                  <a:pt x="15766" y="19288"/>
                  <a:pt x="15957" y="19492"/>
                </a:cubicBezTo>
                <a:cubicBezTo>
                  <a:pt x="16037" y="19577"/>
                  <a:pt x="16045" y="19601"/>
                  <a:pt x="16095" y="19915"/>
                </a:cubicBezTo>
                <a:cubicBezTo>
                  <a:pt x="16096" y="19923"/>
                  <a:pt x="16119" y="19997"/>
                  <a:pt x="16146" y="20076"/>
                </a:cubicBezTo>
                <a:cubicBezTo>
                  <a:pt x="16173" y="20155"/>
                  <a:pt x="16198" y="20232"/>
                  <a:pt x="16198" y="20247"/>
                </a:cubicBezTo>
                <a:cubicBezTo>
                  <a:pt x="16198" y="20263"/>
                  <a:pt x="16212" y="20269"/>
                  <a:pt x="16224" y="20259"/>
                </a:cubicBezTo>
                <a:cubicBezTo>
                  <a:pt x="16236" y="20249"/>
                  <a:pt x="16241" y="20223"/>
                  <a:pt x="16241" y="20202"/>
                </a:cubicBezTo>
                <a:cubicBezTo>
                  <a:pt x="16241" y="20180"/>
                  <a:pt x="16257" y="20112"/>
                  <a:pt x="16275" y="20053"/>
                </a:cubicBezTo>
                <a:cubicBezTo>
                  <a:pt x="16303" y="19965"/>
                  <a:pt x="16313" y="19950"/>
                  <a:pt x="16344" y="19973"/>
                </a:cubicBezTo>
                <a:cubicBezTo>
                  <a:pt x="16365" y="19988"/>
                  <a:pt x="16402" y="20063"/>
                  <a:pt x="16422" y="20133"/>
                </a:cubicBezTo>
                <a:cubicBezTo>
                  <a:pt x="16542" y="20561"/>
                  <a:pt x="16579" y="20680"/>
                  <a:pt x="16594" y="20660"/>
                </a:cubicBezTo>
                <a:cubicBezTo>
                  <a:pt x="16603" y="20647"/>
                  <a:pt x="16649" y="20515"/>
                  <a:pt x="16688" y="20362"/>
                </a:cubicBezTo>
                <a:cubicBezTo>
                  <a:pt x="16802" y="19913"/>
                  <a:pt x="16809" y="19898"/>
                  <a:pt x="16886" y="20133"/>
                </a:cubicBezTo>
                <a:lnTo>
                  <a:pt x="16938" y="20282"/>
                </a:lnTo>
                <a:lnTo>
                  <a:pt x="16989" y="20076"/>
                </a:lnTo>
                <a:cubicBezTo>
                  <a:pt x="17018" y="19963"/>
                  <a:pt x="17054" y="19845"/>
                  <a:pt x="17067" y="19812"/>
                </a:cubicBezTo>
                <a:cubicBezTo>
                  <a:pt x="17080" y="19780"/>
                  <a:pt x="17087" y="19738"/>
                  <a:pt x="17084" y="19721"/>
                </a:cubicBezTo>
                <a:cubicBezTo>
                  <a:pt x="17081" y="19703"/>
                  <a:pt x="17097" y="19667"/>
                  <a:pt x="17118" y="19641"/>
                </a:cubicBezTo>
                <a:cubicBezTo>
                  <a:pt x="17153" y="19598"/>
                  <a:pt x="17287" y="19601"/>
                  <a:pt x="18374" y="19606"/>
                </a:cubicBezTo>
                <a:cubicBezTo>
                  <a:pt x="19569" y="19612"/>
                  <a:pt x="19589" y="19606"/>
                  <a:pt x="19596" y="19664"/>
                </a:cubicBezTo>
                <a:cubicBezTo>
                  <a:pt x="19600" y="19696"/>
                  <a:pt x="19613" y="19773"/>
                  <a:pt x="19630" y="19824"/>
                </a:cubicBezTo>
                <a:cubicBezTo>
                  <a:pt x="19648" y="19875"/>
                  <a:pt x="19665" y="19922"/>
                  <a:pt x="19665" y="19938"/>
                </a:cubicBezTo>
                <a:cubicBezTo>
                  <a:pt x="19665" y="19954"/>
                  <a:pt x="19688" y="20040"/>
                  <a:pt x="19716" y="20122"/>
                </a:cubicBezTo>
                <a:lnTo>
                  <a:pt x="19768" y="20270"/>
                </a:lnTo>
                <a:lnTo>
                  <a:pt x="19828" y="20087"/>
                </a:lnTo>
                <a:cubicBezTo>
                  <a:pt x="19900" y="19866"/>
                  <a:pt x="19919" y="19879"/>
                  <a:pt x="20009" y="20225"/>
                </a:cubicBezTo>
                <a:cubicBezTo>
                  <a:pt x="20101" y="20581"/>
                  <a:pt x="20131" y="20696"/>
                  <a:pt x="20138" y="20705"/>
                </a:cubicBezTo>
                <a:cubicBezTo>
                  <a:pt x="20141" y="20710"/>
                  <a:pt x="20162" y="20635"/>
                  <a:pt x="20189" y="20534"/>
                </a:cubicBezTo>
                <a:cubicBezTo>
                  <a:pt x="20217" y="20432"/>
                  <a:pt x="20254" y="20311"/>
                  <a:pt x="20267" y="20270"/>
                </a:cubicBezTo>
                <a:cubicBezTo>
                  <a:pt x="20279" y="20230"/>
                  <a:pt x="20288" y="20174"/>
                  <a:pt x="20292" y="20144"/>
                </a:cubicBezTo>
                <a:cubicBezTo>
                  <a:pt x="20304" y="20063"/>
                  <a:pt x="20345" y="19973"/>
                  <a:pt x="20370" y="19973"/>
                </a:cubicBezTo>
                <a:cubicBezTo>
                  <a:pt x="20382" y="19973"/>
                  <a:pt x="20418" y="20048"/>
                  <a:pt x="20447" y="20133"/>
                </a:cubicBezTo>
                <a:cubicBezTo>
                  <a:pt x="20476" y="20218"/>
                  <a:pt x="20498" y="20266"/>
                  <a:pt x="20499" y="20247"/>
                </a:cubicBezTo>
                <a:cubicBezTo>
                  <a:pt x="20500" y="20229"/>
                  <a:pt x="20522" y="20173"/>
                  <a:pt x="20542" y="20110"/>
                </a:cubicBezTo>
                <a:cubicBezTo>
                  <a:pt x="20562" y="20047"/>
                  <a:pt x="20581" y="19969"/>
                  <a:pt x="20585" y="19938"/>
                </a:cubicBezTo>
                <a:cubicBezTo>
                  <a:pt x="20589" y="19907"/>
                  <a:pt x="20605" y="19858"/>
                  <a:pt x="20619" y="19835"/>
                </a:cubicBezTo>
                <a:cubicBezTo>
                  <a:pt x="20634" y="19812"/>
                  <a:pt x="20639" y="19754"/>
                  <a:pt x="20637" y="19698"/>
                </a:cubicBezTo>
                <a:cubicBezTo>
                  <a:pt x="20631" y="19591"/>
                  <a:pt x="20669" y="19518"/>
                  <a:pt x="20852" y="19343"/>
                </a:cubicBezTo>
                <a:cubicBezTo>
                  <a:pt x="20946" y="19253"/>
                  <a:pt x="21257" y="19052"/>
                  <a:pt x="21376" y="18999"/>
                </a:cubicBezTo>
                <a:cubicBezTo>
                  <a:pt x="21502" y="18944"/>
                  <a:pt x="21500" y="18885"/>
                  <a:pt x="21376" y="18885"/>
                </a:cubicBezTo>
                <a:cubicBezTo>
                  <a:pt x="21321" y="18885"/>
                  <a:pt x="21271" y="18904"/>
                  <a:pt x="21265" y="18919"/>
                </a:cubicBezTo>
                <a:cubicBezTo>
                  <a:pt x="21258" y="18934"/>
                  <a:pt x="21215" y="18958"/>
                  <a:pt x="21170" y="18977"/>
                </a:cubicBezTo>
                <a:cubicBezTo>
                  <a:pt x="21074" y="19017"/>
                  <a:pt x="20801" y="19225"/>
                  <a:pt x="20731" y="19309"/>
                </a:cubicBezTo>
                <a:cubicBezTo>
                  <a:pt x="20685" y="19364"/>
                  <a:pt x="20683" y="19361"/>
                  <a:pt x="20662" y="19309"/>
                </a:cubicBezTo>
                <a:cubicBezTo>
                  <a:pt x="20650" y="19277"/>
                  <a:pt x="20641" y="19005"/>
                  <a:pt x="20645" y="18656"/>
                </a:cubicBezTo>
                <a:lnTo>
                  <a:pt x="20654" y="18049"/>
                </a:lnTo>
                <a:lnTo>
                  <a:pt x="21092" y="18049"/>
                </a:lnTo>
                <a:cubicBezTo>
                  <a:pt x="21332" y="18047"/>
                  <a:pt x="21534" y="18028"/>
                  <a:pt x="21540" y="18015"/>
                </a:cubicBezTo>
                <a:cubicBezTo>
                  <a:pt x="21546" y="18001"/>
                  <a:pt x="21353" y="17989"/>
                  <a:pt x="21110" y="17980"/>
                </a:cubicBezTo>
                <a:lnTo>
                  <a:pt x="20671" y="17969"/>
                </a:lnTo>
                <a:lnTo>
                  <a:pt x="20662" y="17763"/>
                </a:lnTo>
                <a:lnTo>
                  <a:pt x="20654" y="17568"/>
                </a:lnTo>
                <a:lnTo>
                  <a:pt x="20129" y="17568"/>
                </a:lnTo>
                <a:cubicBezTo>
                  <a:pt x="19614" y="17566"/>
                  <a:pt x="19598" y="17568"/>
                  <a:pt x="19596" y="17626"/>
                </a:cubicBezTo>
                <a:cubicBezTo>
                  <a:pt x="19594" y="17658"/>
                  <a:pt x="19589" y="17709"/>
                  <a:pt x="19587" y="17740"/>
                </a:cubicBezTo>
                <a:cubicBezTo>
                  <a:pt x="19586" y="17772"/>
                  <a:pt x="19573" y="17817"/>
                  <a:pt x="19561" y="17832"/>
                </a:cubicBezTo>
                <a:cubicBezTo>
                  <a:pt x="19545" y="17851"/>
                  <a:pt x="18591" y="17923"/>
                  <a:pt x="18374" y="17923"/>
                </a:cubicBezTo>
                <a:cubicBezTo>
                  <a:pt x="18257" y="17923"/>
                  <a:pt x="17298" y="17856"/>
                  <a:pt x="17247" y="17843"/>
                </a:cubicBezTo>
                <a:cubicBezTo>
                  <a:pt x="17155" y="17819"/>
                  <a:pt x="17101" y="17749"/>
                  <a:pt x="17101" y="17648"/>
                </a:cubicBezTo>
                <a:lnTo>
                  <a:pt x="17101" y="17568"/>
                </a:lnTo>
                <a:lnTo>
                  <a:pt x="16568" y="17568"/>
                </a:lnTo>
                <a:lnTo>
                  <a:pt x="16034" y="17580"/>
                </a:lnTo>
                <a:lnTo>
                  <a:pt x="16043" y="17740"/>
                </a:lnTo>
                <a:cubicBezTo>
                  <a:pt x="16055" y="17979"/>
                  <a:pt x="16050" y="17980"/>
                  <a:pt x="15656" y="17980"/>
                </a:cubicBezTo>
                <a:cubicBezTo>
                  <a:pt x="15444" y="17980"/>
                  <a:pt x="15312" y="17985"/>
                  <a:pt x="15312" y="18003"/>
                </a:cubicBezTo>
                <a:cubicBezTo>
                  <a:pt x="15312" y="18022"/>
                  <a:pt x="15443" y="18038"/>
                  <a:pt x="15656" y="18038"/>
                </a:cubicBezTo>
                <a:cubicBezTo>
                  <a:pt x="15971" y="18038"/>
                  <a:pt x="15996" y="18043"/>
                  <a:pt x="16017" y="18095"/>
                </a:cubicBezTo>
                <a:cubicBezTo>
                  <a:pt x="16049" y="18174"/>
                  <a:pt x="16049" y="19317"/>
                  <a:pt x="16017" y="19343"/>
                </a:cubicBezTo>
                <a:cubicBezTo>
                  <a:pt x="16004" y="19354"/>
                  <a:pt x="15972" y="19336"/>
                  <a:pt x="15940" y="19297"/>
                </a:cubicBezTo>
                <a:cubicBezTo>
                  <a:pt x="15797" y="19125"/>
                  <a:pt x="15548" y="18973"/>
                  <a:pt x="15252" y="18874"/>
                </a:cubicBezTo>
                <a:cubicBezTo>
                  <a:pt x="15231" y="18866"/>
                  <a:pt x="15226" y="18714"/>
                  <a:pt x="15226" y="18221"/>
                </a:cubicBezTo>
                <a:cubicBezTo>
                  <a:pt x="15226" y="17723"/>
                  <a:pt x="15221" y="17568"/>
                  <a:pt x="15200" y="17568"/>
                </a:cubicBezTo>
                <a:cubicBezTo>
                  <a:pt x="15185" y="17568"/>
                  <a:pt x="14162" y="17566"/>
                  <a:pt x="12929" y="17568"/>
                </a:cubicBezTo>
                <a:cubicBezTo>
                  <a:pt x="11697" y="17570"/>
                  <a:pt x="10487" y="17570"/>
                  <a:pt x="10237" y="17568"/>
                </a:cubicBezTo>
                <a:cubicBezTo>
                  <a:pt x="9858" y="17566"/>
                  <a:pt x="9778" y="17578"/>
                  <a:pt x="9755" y="17614"/>
                </a:cubicBezTo>
                <a:cubicBezTo>
                  <a:pt x="9740" y="17638"/>
                  <a:pt x="9709" y="17660"/>
                  <a:pt x="9686" y="17660"/>
                </a:cubicBezTo>
                <a:cubicBezTo>
                  <a:pt x="9663" y="17660"/>
                  <a:pt x="9643" y="17669"/>
                  <a:pt x="9643" y="17683"/>
                </a:cubicBezTo>
                <a:cubicBezTo>
                  <a:pt x="9643" y="17697"/>
                  <a:pt x="9592" y="17747"/>
                  <a:pt x="9531" y="17797"/>
                </a:cubicBezTo>
                <a:lnTo>
                  <a:pt x="9419" y="17889"/>
                </a:lnTo>
                <a:lnTo>
                  <a:pt x="9247" y="17786"/>
                </a:lnTo>
                <a:cubicBezTo>
                  <a:pt x="9153" y="17732"/>
                  <a:pt x="9062" y="17681"/>
                  <a:pt x="9041" y="17671"/>
                </a:cubicBezTo>
                <a:cubicBezTo>
                  <a:pt x="8991" y="17648"/>
                  <a:pt x="8987" y="17621"/>
                  <a:pt x="9041" y="17557"/>
                </a:cubicBezTo>
                <a:cubicBezTo>
                  <a:pt x="9099" y="17486"/>
                  <a:pt x="9066" y="17397"/>
                  <a:pt x="8981" y="17397"/>
                </a:cubicBezTo>
                <a:cubicBezTo>
                  <a:pt x="8911" y="17397"/>
                  <a:pt x="8869" y="17437"/>
                  <a:pt x="8869" y="17511"/>
                </a:cubicBezTo>
                <a:cubicBezTo>
                  <a:pt x="8869" y="17593"/>
                  <a:pt x="8829" y="17608"/>
                  <a:pt x="8697" y="17557"/>
                </a:cubicBezTo>
                <a:cubicBezTo>
                  <a:pt x="8574" y="17509"/>
                  <a:pt x="7844" y="17447"/>
                  <a:pt x="7759" y="17477"/>
                </a:cubicBezTo>
                <a:cubicBezTo>
                  <a:pt x="7697" y="17498"/>
                  <a:pt x="7642" y="17461"/>
                  <a:pt x="7673" y="17419"/>
                </a:cubicBezTo>
                <a:cubicBezTo>
                  <a:pt x="7717" y="17361"/>
                  <a:pt x="7699" y="17278"/>
                  <a:pt x="7639" y="17248"/>
                </a:cubicBezTo>
                <a:close/>
                <a:moveTo>
                  <a:pt x="774" y="17580"/>
                </a:moveTo>
                <a:lnTo>
                  <a:pt x="766" y="17809"/>
                </a:lnTo>
                <a:cubicBezTo>
                  <a:pt x="757" y="17930"/>
                  <a:pt x="749" y="18358"/>
                  <a:pt x="748" y="18770"/>
                </a:cubicBezTo>
                <a:cubicBezTo>
                  <a:pt x="748" y="19352"/>
                  <a:pt x="755" y="19573"/>
                  <a:pt x="783" y="19744"/>
                </a:cubicBezTo>
                <a:cubicBezTo>
                  <a:pt x="824" y="19998"/>
                  <a:pt x="838" y="20043"/>
                  <a:pt x="860" y="19927"/>
                </a:cubicBezTo>
                <a:cubicBezTo>
                  <a:pt x="869" y="19881"/>
                  <a:pt x="900" y="19772"/>
                  <a:pt x="929" y="19686"/>
                </a:cubicBezTo>
                <a:lnTo>
                  <a:pt x="989" y="19538"/>
                </a:lnTo>
                <a:lnTo>
                  <a:pt x="1101" y="19538"/>
                </a:lnTo>
                <a:cubicBezTo>
                  <a:pt x="1223" y="19538"/>
                  <a:pt x="1287" y="19566"/>
                  <a:pt x="1290" y="19629"/>
                </a:cubicBezTo>
                <a:cubicBezTo>
                  <a:pt x="1292" y="19650"/>
                  <a:pt x="1298" y="19708"/>
                  <a:pt x="1308" y="19755"/>
                </a:cubicBezTo>
                <a:lnTo>
                  <a:pt x="1325" y="19847"/>
                </a:lnTo>
                <a:lnTo>
                  <a:pt x="1368" y="19709"/>
                </a:lnTo>
                <a:cubicBezTo>
                  <a:pt x="1463" y="19446"/>
                  <a:pt x="1539" y="19475"/>
                  <a:pt x="1626" y="19801"/>
                </a:cubicBezTo>
                <a:lnTo>
                  <a:pt x="1686" y="20018"/>
                </a:lnTo>
                <a:lnTo>
                  <a:pt x="1729" y="19904"/>
                </a:lnTo>
                <a:cubicBezTo>
                  <a:pt x="1789" y="19718"/>
                  <a:pt x="1784" y="19702"/>
                  <a:pt x="1798" y="19114"/>
                </a:cubicBezTo>
                <a:lnTo>
                  <a:pt x="1815" y="18553"/>
                </a:lnTo>
                <a:lnTo>
                  <a:pt x="2022" y="18541"/>
                </a:lnTo>
                <a:lnTo>
                  <a:pt x="2219" y="18530"/>
                </a:lnTo>
                <a:lnTo>
                  <a:pt x="2271" y="18622"/>
                </a:lnTo>
                <a:cubicBezTo>
                  <a:pt x="2333" y="18733"/>
                  <a:pt x="2349" y="18732"/>
                  <a:pt x="2391" y="18622"/>
                </a:cubicBezTo>
                <a:cubicBezTo>
                  <a:pt x="2426" y="18534"/>
                  <a:pt x="2419" y="18541"/>
                  <a:pt x="2615" y="18541"/>
                </a:cubicBezTo>
                <a:cubicBezTo>
                  <a:pt x="2849" y="18541"/>
                  <a:pt x="2879" y="18551"/>
                  <a:pt x="2925" y="18667"/>
                </a:cubicBezTo>
                <a:lnTo>
                  <a:pt x="2959" y="18759"/>
                </a:lnTo>
                <a:lnTo>
                  <a:pt x="2985" y="18679"/>
                </a:lnTo>
                <a:cubicBezTo>
                  <a:pt x="3024" y="18579"/>
                  <a:pt x="3100" y="18541"/>
                  <a:pt x="3252" y="18541"/>
                </a:cubicBezTo>
                <a:cubicBezTo>
                  <a:pt x="3410" y="18541"/>
                  <a:pt x="3474" y="18581"/>
                  <a:pt x="3493" y="18679"/>
                </a:cubicBezTo>
                <a:lnTo>
                  <a:pt x="3510" y="18759"/>
                </a:lnTo>
                <a:lnTo>
                  <a:pt x="3579" y="18645"/>
                </a:lnTo>
                <a:lnTo>
                  <a:pt x="3656" y="18530"/>
                </a:lnTo>
                <a:lnTo>
                  <a:pt x="3811" y="18541"/>
                </a:lnTo>
                <a:cubicBezTo>
                  <a:pt x="3896" y="18550"/>
                  <a:pt x="3969" y="18564"/>
                  <a:pt x="3983" y="18576"/>
                </a:cubicBezTo>
                <a:cubicBezTo>
                  <a:pt x="3999" y="18589"/>
                  <a:pt x="4009" y="18709"/>
                  <a:pt x="4009" y="18896"/>
                </a:cubicBezTo>
                <a:cubicBezTo>
                  <a:pt x="4009" y="19130"/>
                  <a:pt x="4001" y="19192"/>
                  <a:pt x="3974" y="19206"/>
                </a:cubicBezTo>
                <a:cubicBezTo>
                  <a:pt x="3947" y="19220"/>
                  <a:pt x="3948" y="19295"/>
                  <a:pt x="3948" y="19698"/>
                </a:cubicBezTo>
                <a:cubicBezTo>
                  <a:pt x="3948" y="19964"/>
                  <a:pt x="3954" y="20207"/>
                  <a:pt x="3966" y="20236"/>
                </a:cubicBezTo>
                <a:cubicBezTo>
                  <a:pt x="3977" y="20265"/>
                  <a:pt x="4054" y="20380"/>
                  <a:pt x="4138" y="20488"/>
                </a:cubicBezTo>
                <a:lnTo>
                  <a:pt x="4293" y="20683"/>
                </a:lnTo>
                <a:lnTo>
                  <a:pt x="4301" y="20900"/>
                </a:lnTo>
                <a:cubicBezTo>
                  <a:pt x="4313" y="21100"/>
                  <a:pt x="4351" y="21214"/>
                  <a:pt x="4456" y="21438"/>
                </a:cubicBezTo>
                <a:cubicBezTo>
                  <a:pt x="4508" y="21549"/>
                  <a:pt x="4561" y="21503"/>
                  <a:pt x="4654" y="21278"/>
                </a:cubicBezTo>
                <a:cubicBezTo>
                  <a:pt x="4730" y="21094"/>
                  <a:pt x="4740" y="21044"/>
                  <a:pt x="4740" y="20877"/>
                </a:cubicBezTo>
                <a:lnTo>
                  <a:pt x="4740" y="20694"/>
                </a:lnTo>
                <a:lnTo>
                  <a:pt x="4921" y="20476"/>
                </a:lnTo>
                <a:lnTo>
                  <a:pt x="5093" y="20247"/>
                </a:lnTo>
                <a:lnTo>
                  <a:pt x="5093" y="19732"/>
                </a:lnTo>
                <a:cubicBezTo>
                  <a:pt x="5093" y="19366"/>
                  <a:pt x="5085" y="19214"/>
                  <a:pt x="5067" y="19206"/>
                </a:cubicBezTo>
                <a:cubicBezTo>
                  <a:pt x="5030" y="19189"/>
                  <a:pt x="5026" y="19152"/>
                  <a:pt x="5024" y="18335"/>
                </a:cubicBezTo>
                <a:cubicBezTo>
                  <a:pt x="5023" y="17928"/>
                  <a:pt x="5017" y="17589"/>
                  <a:pt x="5007" y="17580"/>
                </a:cubicBezTo>
                <a:cubicBezTo>
                  <a:pt x="4990" y="17566"/>
                  <a:pt x="1256" y="17567"/>
                  <a:pt x="895" y="17580"/>
                </a:cubicBezTo>
                <a:lnTo>
                  <a:pt x="774" y="17580"/>
                </a:lnTo>
                <a:close/>
                <a:moveTo>
                  <a:pt x="5677" y="19022"/>
                </a:moveTo>
                <a:cubicBezTo>
                  <a:pt x="5626" y="19040"/>
                  <a:pt x="5618" y="19076"/>
                  <a:pt x="5652" y="19148"/>
                </a:cubicBezTo>
                <a:cubicBezTo>
                  <a:pt x="5662" y="19170"/>
                  <a:pt x="5698" y="19188"/>
                  <a:pt x="5738" y="19183"/>
                </a:cubicBezTo>
                <a:cubicBezTo>
                  <a:pt x="5795" y="19175"/>
                  <a:pt x="5807" y="19152"/>
                  <a:pt x="5807" y="19091"/>
                </a:cubicBezTo>
                <a:cubicBezTo>
                  <a:pt x="5807" y="19011"/>
                  <a:pt x="5765" y="18993"/>
                  <a:pt x="5677" y="19022"/>
                </a:cubicBezTo>
                <a:close/>
                <a:moveTo>
                  <a:pt x="10357" y="19492"/>
                </a:moveTo>
                <a:cubicBezTo>
                  <a:pt x="10305" y="19518"/>
                  <a:pt x="10295" y="19597"/>
                  <a:pt x="10340" y="19641"/>
                </a:cubicBezTo>
                <a:cubicBezTo>
                  <a:pt x="10363" y="19663"/>
                  <a:pt x="10392" y="19683"/>
                  <a:pt x="10409" y="19675"/>
                </a:cubicBezTo>
                <a:cubicBezTo>
                  <a:pt x="10425" y="19667"/>
                  <a:pt x="10452" y="19652"/>
                  <a:pt x="10469" y="19652"/>
                </a:cubicBezTo>
                <a:cubicBezTo>
                  <a:pt x="10486" y="19652"/>
                  <a:pt x="10503" y="19628"/>
                  <a:pt x="10503" y="19595"/>
                </a:cubicBezTo>
                <a:cubicBezTo>
                  <a:pt x="10503" y="19531"/>
                  <a:pt x="10410" y="19465"/>
                  <a:pt x="10357" y="19492"/>
                </a:cubicBezTo>
                <a:close/>
                <a:moveTo>
                  <a:pt x="5884" y="20339"/>
                </a:moveTo>
                <a:cubicBezTo>
                  <a:pt x="5803" y="20327"/>
                  <a:pt x="5753" y="20372"/>
                  <a:pt x="5781" y="20442"/>
                </a:cubicBezTo>
                <a:cubicBezTo>
                  <a:pt x="5811" y="20517"/>
                  <a:pt x="5944" y="20490"/>
                  <a:pt x="5944" y="20408"/>
                </a:cubicBezTo>
                <a:cubicBezTo>
                  <a:pt x="5944" y="20366"/>
                  <a:pt x="5928" y="20346"/>
                  <a:pt x="5884" y="20339"/>
                </a:cubicBezTo>
                <a:close/>
                <a:moveTo>
                  <a:pt x="9970" y="20740"/>
                </a:moveTo>
                <a:cubicBezTo>
                  <a:pt x="9924" y="20740"/>
                  <a:pt x="9891" y="20811"/>
                  <a:pt x="9910" y="20877"/>
                </a:cubicBezTo>
                <a:cubicBezTo>
                  <a:pt x="9917" y="20901"/>
                  <a:pt x="9948" y="20923"/>
                  <a:pt x="9970" y="20923"/>
                </a:cubicBezTo>
                <a:cubicBezTo>
                  <a:pt x="9992" y="20923"/>
                  <a:pt x="10024" y="20901"/>
                  <a:pt x="10047" y="20877"/>
                </a:cubicBezTo>
                <a:cubicBezTo>
                  <a:pt x="10090" y="20834"/>
                  <a:pt x="10090" y="20829"/>
                  <a:pt x="10047" y="20786"/>
                </a:cubicBezTo>
                <a:cubicBezTo>
                  <a:pt x="10024" y="20761"/>
                  <a:pt x="9992" y="20740"/>
                  <a:pt x="9970" y="20740"/>
                </a:cubicBezTo>
                <a:close/>
                <a:moveTo>
                  <a:pt x="6512" y="21221"/>
                </a:moveTo>
                <a:cubicBezTo>
                  <a:pt x="6454" y="21213"/>
                  <a:pt x="6443" y="21218"/>
                  <a:pt x="6443" y="21266"/>
                </a:cubicBezTo>
                <a:cubicBezTo>
                  <a:pt x="6443" y="21299"/>
                  <a:pt x="6456" y="21329"/>
                  <a:pt x="6477" y="21335"/>
                </a:cubicBezTo>
                <a:cubicBezTo>
                  <a:pt x="6529" y="21351"/>
                  <a:pt x="6600" y="21310"/>
                  <a:pt x="6589" y="21266"/>
                </a:cubicBezTo>
                <a:cubicBezTo>
                  <a:pt x="6585" y="21247"/>
                  <a:pt x="6550" y="21226"/>
                  <a:pt x="6512" y="2122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4" name="Commenwealth games.jpg"/>
          <p:cNvPicPr>
            <a:picLocks noChangeAspect="1"/>
          </p:cNvPicPr>
          <p:nvPr/>
        </p:nvPicPr>
        <p:blipFill>
          <a:blip r:embed="rId3"/>
          <a:srcRect l="32365" t="4862" r="29879" b="2982"/>
          <a:stretch>
            <a:fillRect/>
          </a:stretch>
        </p:blipFill>
        <p:spPr>
          <a:xfrm>
            <a:off x="1486897" y="5153066"/>
            <a:ext cx="562977" cy="924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528" extrusionOk="0">
                <a:moveTo>
                  <a:pt x="20806" y="1"/>
                </a:moveTo>
                <a:cubicBezTo>
                  <a:pt x="20721" y="-7"/>
                  <a:pt x="20679" y="21"/>
                  <a:pt x="20730" y="103"/>
                </a:cubicBezTo>
                <a:cubicBezTo>
                  <a:pt x="20769" y="165"/>
                  <a:pt x="20649" y="304"/>
                  <a:pt x="20473" y="408"/>
                </a:cubicBezTo>
                <a:cubicBezTo>
                  <a:pt x="20189" y="575"/>
                  <a:pt x="20123" y="583"/>
                  <a:pt x="19883" y="472"/>
                </a:cubicBezTo>
                <a:cubicBezTo>
                  <a:pt x="19436" y="266"/>
                  <a:pt x="19280" y="314"/>
                  <a:pt x="19323" y="648"/>
                </a:cubicBezTo>
                <a:cubicBezTo>
                  <a:pt x="19357" y="910"/>
                  <a:pt x="19314" y="976"/>
                  <a:pt x="18975" y="1083"/>
                </a:cubicBezTo>
                <a:cubicBezTo>
                  <a:pt x="18723" y="1162"/>
                  <a:pt x="18531" y="1174"/>
                  <a:pt x="18476" y="1120"/>
                </a:cubicBezTo>
                <a:cubicBezTo>
                  <a:pt x="18292" y="938"/>
                  <a:pt x="18183" y="1051"/>
                  <a:pt x="18188" y="1406"/>
                </a:cubicBezTo>
                <a:lnTo>
                  <a:pt x="18203" y="1776"/>
                </a:lnTo>
                <a:lnTo>
                  <a:pt x="17492" y="1776"/>
                </a:lnTo>
                <a:cubicBezTo>
                  <a:pt x="17101" y="1776"/>
                  <a:pt x="16710" y="1799"/>
                  <a:pt x="16630" y="1832"/>
                </a:cubicBezTo>
                <a:cubicBezTo>
                  <a:pt x="16549" y="1864"/>
                  <a:pt x="16331" y="1816"/>
                  <a:pt x="16145" y="1730"/>
                </a:cubicBezTo>
                <a:cubicBezTo>
                  <a:pt x="15854" y="1595"/>
                  <a:pt x="15811" y="1501"/>
                  <a:pt x="15797" y="1009"/>
                </a:cubicBezTo>
                <a:cubicBezTo>
                  <a:pt x="15789" y="695"/>
                  <a:pt x="15742" y="411"/>
                  <a:pt x="15692" y="380"/>
                </a:cubicBezTo>
                <a:cubicBezTo>
                  <a:pt x="15641" y="349"/>
                  <a:pt x="15451" y="371"/>
                  <a:pt x="15283" y="426"/>
                </a:cubicBezTo>
                <a:cubicBezTo>
                  <a:pt x="15099" y="487"/>
                  <a:pt x="14916" y="492"/>
                  <a:pt x="14814" y="445"/>
                </a:cubicBezTo>
                <a:cubicBezTo>
                  <a:pt x="14571" y="333"/>
                  <a:pt x="13755" y="321"/>
                  <a:pt x="13649" y="426"/>
                </a:cubicBezTo>
                <a:cubicBezTo>
                  <a:pt x="13599" y="475"/>
                  <a:pt x="13495" y="487"/>
                  <a:pt x="13407" y="454"/>
                </a:cubicBezTo>
                <a:cubicBezTo>
                  <a:pt x="13319" y="421"/>
                  <a:pt x="12815" y="387"/>
                  <a:pt x="12302" y="371"/>
                </a:cubicBezTo>
                <a:cubicBezTo>
                  <a:pt x="11394" y="343"/>
                  <a:pt x="11369" y="343"/>
                  <a:pt x="11349" y="556"/>
                </a:cubicBezTo>
                <a:cubicBezTo>
                  <a:pt x="11315" y="916"/>
                  <a:pt x="11186" y="1036"/>
                  <a:pt x="10819" y="1036"/>
                </a:cubicBezTo>
                <a:cubicBezTo>
                  <a:pt x="10254" y="1036"/>
                  <a:pt x="9991" y="1128"/>
                  <a:pt x="10169" y="1258"/>
                </a:cubicBezTo>
                <a:cubicBezTo>
                  <a:pt x="10276" y="1338"/>
                  <a:pt x="10275" y="1384"/>
                  <a:pt x="10169" y="1425"/>
                </a:cubicBezTo>
                <a:cubicBezTo>
                  <a:pt x="10085" y="1456"/>
                  <a:pt x="10050" y="1512"/>
                  <a:pt x="10093" y="1554"/>
                </a:cubicBezTo>
                <a:cubicBezTo>
                  <a:pt x="10224" y="1684"/>
                  <a:pt x="9691" y="1802"/>
                  <a:pt x="9336" y="1721"/>
                </a:cubicBezTo>
                <a:cubicBezTo>
                  <a:pt x="8995" y="1642"/>
                  <a:pt x="9039" y="1471"/>
                  <a:pt x="9397" y="1471"/>
                </a:cubicBezTo>
                <a:cubicBezTo>
                  <a:pt x="9674" y="1471"/>
                  <a:pt x="9653" y="1354"/>
                  <a:pt x="9352" y="1194"/>
                </a:cubicBezTo>
                <a:cubicBezTo>
                  <a:pt x="9097" y="1059"/>
                  <a:pt x="8296" y="1038"/>
                  <a:pt x="7869" y="1157"/>
                </a:cubicBezTo>
                <a:cubicBezTo>
                  <a:pt x="7520" y="1254"/>
                  <a:pt x="6931" y="1030"/>
                  <a:pt x="6628" y="685"/>
                </a:cubicBezTo>
                <a:cubicBezTo>
                  <a:pt x="6441" y="472"/>
                  <a:pt x="6263" y="381"/>
                  <a:pt x="6023" y="380"/>
                </a:cubicBezTo>
                <a:cubicBezTo>
                  <a:pt x="5689" y="379"/>
                  <a:pt x="5693" y="401"/>
                  <a:pt x="5690" y="1212"/>
                </a:cubicBezTo>
                <a:cubicBezTo>
                  <a:pt x="5685" y="2208"/>
                  <a:pt x="5509" y="2461"/>
                  <a:pt x="4888" y="2405"/>
                </a:cubicBezTo>
                <a:cubicBezTo>
                  <a:pt x="4657" y="2384"/>
                  <a:pt x="4439" y="2397"/>
                  <a:pt x="4404" y="2433"/>
                </a:cubicBezTo>
                <a:cubicBezTo>
                  <a:pt x="4368" y="2468"/>
                  <a:pt x="4212" y="2476"/>
                  <a:pt x="4056" y="2451"/>
                </a:cubicBezTo>
                <a:cubicBezTo>
                  <a:pt x="3899" y="2426"/>
                  <a:pt x="3690" y="2445"/>
                  <a:pt x="3586" y="2497"/>
                </a:cubicBezTo>
                <a:cubicBezTo>
                  <a:pt x="3471" y="2556"/>
                  <a:pt x="2953" y="2582"/>
                  <a:pt x="2255" y="2562"/>
                </a:cubicBezTo>
                <a:lnTo>
                  <a:pt x="1120" y="2534"/>
                </a:lnTo>
                <a:lnTo>
                  <a:pt x="1135" y="3487"/>
                </a:lnTo>
                <a:lnTo>
                  <a:pt x="1150" y="4439"/>
                </a:lnTo>
                <a:lnTo>
                  <a:pt x="757" y="4559"/>
                </a:lnTo>
                <a:cubicBezTo>
                  <a:pt x="544" y="4626"/>
                  <a:pt x="288" y="4679"/>
                  <a:pt x="182" y="4679"/>
                </a:cubicBezTo>
                <a:cubicBezTo>
                  <a:pt x="23" y="4679"/>
                  <a:pt x="-3" y="5142"/>
                  <a:pt x="15" y="7268"/>
                </a:cubicBezTo>
                <a:cubicBezTo>
                  <a:pt x="28" y="8689"/>
                  <a:pt x="49" y="9863"/>
                  <a:pt x="61" y="9875"/>
                </a:cubicBezTo>
                <a:cubicBezTo>
                  <a:pt x="73" y="9887"/>
                  <a:pt x="65" y="9912"/>
                  <a:pt x="46" y="9940"/>
                </a:cubicBezTo>
                <a:cubicBezTo>
                  <a:pt x="26" y="9968"/>
                  <a:pt x="269" y="10072"/>
                  <a:pt x="590" y="10162"/>
                </a:cubicBezTo>
                <a:cubicBezTo>
                  <a:pt x="1086" y="10301"/>
                  <a:pt x="1170" y="10354"/>
                  <a:pt x="1135" y="10550"/>
                </a:cubicBezTo>
                <a:cubicBezTo>
                  <a:pt x="1108" y="10699"/>
                  <a:pt x="1137" y="10752"/>
                  <a:pt x="1226" y="10698"/>
                </a:cubicBezTo>
                <a:cubicBezTo>
                  <a:pt x="1378" y="10605"/>
                  <a:pt x="2693" y="10971"/>
                  <a:pt x="2724" y="11114"/>
                </a:cubicBezTo>
                <a:cubicBezTo>
                  <a:pt x="2762" y="11294"/>
                  <a:pt x="2785" y="11297"/>
                  <a:pt x="2981" y="11197"/>
                </a:cubicBezTo>
                <a:cubicBezTo>
                  <a:pt x="3143" y="11115"/>
                  <a:pt x="3212" y="11128"/>
                  <a:pt x="3329" y="11262"/>
                </a:cubicBezTo>
                <a:cubicBezTo>
                  <a:pt x="3410" y="11354"/>
                  <a:pt x="3430" y="11465"/>
                  <a:pt x="3375" y="11502"/>
                </a:cubicBezTo>
                <a:cubicBezTo>
                  <a:pt x="3319" y="11540"/>
                  <a:pt x="3337" y="11550"/>
                  <a:pt x="3420" y="11521"/>
                </a:cubicBezTo>
                <a:cubicBezTo>
                  <a:pt x="3503" y="11492"/>
                  <a:pt x="3755" y="11542"/>
                  <a:pt x="3980" y="11632"/>
                </a:cubicBezTo>
                <a:cubicBezTo>
                  <a:pt x="4383" y="11794"/>
                  <a:pt x="4403" y="11795"/>
                  <a:pt x="4600" y="11623"/>
                </a:cubicBezTo>
                <a:cubicBezTo>
                  <a:pt x="4790" y="11457"/>
                  <a:pt x="4813" y="11453"/>
                  <a:pt x="5069" y="11595"/>
                </a:cubicBezTo>
                <a:cubicBezTo>
                  <a:pt x="5218" y="11677"/>
                  <a:pt x="5342" y="11795"/>
                  <a:pt x="5342" y="11854"/>
                </a:cubicBezTo>
                <a:cubicBezTo>
                  <a:pt x="5342" y="11913"/>
                  <a:pt x="5426" y="11984"/>
                  <a:pt x="5538" y="12011"/>
                </a:cubicBezTo>
                <a:cubicBezTo>
                  <a:pt x="5668" y="12041"/>
                  <a:pt x="5715" y="12133"/>
                  <a:pt x="5675" y="12270"/>
                </a:cubicBezTo>
                <a:cubicBezTo>
                  <a:pt x="5639" y="12389"/>
                  <a:pt x="5678" y="12510"/>
                  <a:pt x="5750" y="12538"/>
                </a:cubicBezTo>
                <a:cubicBezTo>
                  <a:pt x="5826" y="12566"/>
                  <a:pt x="5783" y="12701"/>
                  <a:pt x="5659" y="12852"/>
                </a:cubicBezTo>
                <a:cubicBezTo>
                  <a:pt x="5517" y="13027"/>
                  <a:pt x="5390" y="13087"/>
                  <a:pt x="5281" y="13037"/>
                </a:cubicBezTo>
                <a:cubicBezTo>
                  <a:pt x="5191" y="12996"/>
                  <a:pt x="4831" y="12970"/>
                  <a:pt x="4479" y="12982"/>
                </a:cubicBezTo>
                <a:cubicBezTo>
                  <a:pt x="4127" y="12993"/>
                  <a:pt x="3659" y="12960"/>
                  <a:pt x="3435" y="12908"/>
                </a:cubicBezTo>
                <a:cubicBezTo>
                  <a:pt x="3102" y="12830"/>
                  <a:pt x="3007" y="12843"/>
                  <a:pt x="2906" y="12954"/>
                </a:cubicBezTo>
                <a:cubicBezTo>
                  <a:pt x="2814" y="13054"/>
                  <a:pt x="2658" y="13069"/>
                  <a:pt x="2315" y="13028"/>
                </a:cubicBezTo>
                <a:cubicBezTo>
                  <a:pt x="1927" y="12981"/>
                  <a:pt x="678" y="12972"/>
                  <a:pt x="152" y="13009"/>
                </a:cubicBezTo>
                <a:cubicBezTo>
                  <a:pt x="63" y="13016"/>
                  <a:pt x="18" y="13245"/>
                  <a:pt x="46" y="13601"/>
                </a:cubicBezTo>
                <a:cubicBezTo>
                  <a:pt x="71" y="13923"/>
                  <a:pt x="94" y="14228"/>
                  <a:pt x="91" y="14276"/>
                </a:cubicBezTo>
                <a:cubicBezTo>
                  <a:pt x="89" y="14324"/>
                  <a:pt x="55" y="14680"/>
                  <a:pt x="31" y="15062"/>
                </a:cubicBezTo>
                <a:cubicBezTo>
                  <a:pt x="6" y="15444"/>
                  <a:pt x="43" y="15823"/>
                  <a:pt x="106" y="15903"/>
                </a:cubicBezTo>
                <a:cubicBezTo>
                  <a:pt x="171" y="15986"/>
                  <a:pt x="168" y="16068"/>
                  <a:pt x="91" y="16097"/>
                </a:cubicBezTo>
                <a:cubicBezTo>
                  <a:pt x="16" y="16126"/>
                  <a:pt x="-23" y="16203"/>
                  <a:pt x="15" y="16264"/>
                </a:cubicBezTo>
                <a:cubicBezTo>
                  <a:pt x="84" y="16373"/>
                  <a:pt x="1132" y="16395"/>
                  <a:pt x="1302" y="16292"/>
                </a:cubicBezTo>
                <a:cubicBezTo>
                  <a:pt x="1345" y="16265"/>
                  <a:pt x="1549" y="16282"/>
                  <a:pt x="1756" y="16328"/>
                </a:cubicBezTo>
                <a:cubicBezTo>
                  <a:pt x="1962" y="16375"/>
                  <a:pt x="2214" y="16427"/>
                  <a:pt x="2315" y="16449"/>
                </a:cubicBezTo>
                <a:cubicBezTo>
                  <a:pt x="2453" y="16478"/>
                  <a:pt x="2473" y="16533"/>
                  <a:pt x="2361" y="16661"/>
                </a:cubicBezTo>
                <a:cubicBezTo>
                  <a:pt x="2264" y="16772"/>
                  <a:pt x="2111" y="16814"/>
                  <a:pt x="1952" y="16782"/>
                </a:cubicBezTo>
                <a:cubicBezTo>
                  <a:pt x="1810" y="16752"/>
                  <a:pt x="1857" y="16801"/>
                  <a:pt x="2058" y="16892"/>
                </a:cubicBezTo>
                <a:cubicBezTo>
                  <a:pt x="2252" y="16980"/>
                  <a:pt x="2655" y="17047"/>
                  <a:pt x="2966" y="17050"/>
                </a:cubicBezTo>
                <a:cubicBezTo>
                  <a:pt x="3388" y="17053"/>
                  <a:pt x="3544" y="17092"/>
                  <a:pt x="3571" y="17207"/>
                </a:cubicBezTo>
                <a:cubicBezTo>
                  <a:pt x="3591" y="17290"/>
                  <a:pt x="3518" y="17390"/>
                  <a:pt x="3405" y="17429"/>
                </a:cubicBezTo>
                <a:cubicBezTo>
                  <a:pt x="3232" y="17488"/>
                  <a:pt x="3235" y="17523"/>
                  <a:pt x="3465" y="17651"/>
                </a:cubicBezTo>
                <a:cubicBezTo>
                  <a:pt x="3623" y="17738"/>
                  <a:pt x="3717" y="17872"/>
                  <a:pt x="3677" y="17965"/>
                </a:cubicBezTo>
                <a:cubicBezTo>
                  <a:pt x="3626" y="18084"/>
                  <a:pt x="3690" y="18136"/>
                  <a:pt x="3934" y="18159"/>
                </a:cubicBezTo>
                <a:cubicBezTo>
                  <a:pt x="4130" y="18177"/>
                  <a:pt x="4247" y="18236"/>
                  <a:pt x="4222" y="18307"/>
                </a:cubicBezTo>
                <a:cubicBezTo>
                  <a:pt x="4186" y="18407"/>
                  <a:pt x="4221" y="18409"/>
                  <a:pt x="4404" y="18316"/>
                </a:cubicBezTo>
                <a:cubicBezTo>
                  <a:pt x="4574" y="18230"/>
                  <a:pt x="4673" y="18229"/>
                  <a:pt x="4827" y="18307"/>
                </a:cubicBezTo>
                <a:cubicBezTo>
                  <a:pt x="4967" y="18378"/>
                  <a:pt x="5050" y="18381"/>
                  <a:pt x="5115" y="18316"/>
                </a:cubicBezTo>
                <a:cubicBezTo>
                  <a:pt x="5166" y="18265"/>
                  <a:pt x="5286" y="18256"/>
                  <a:pt x="5372" y="18289"/>
                </a:cubicBezTo>
                <a:cubicBezTo>
                  <a:pt x="5457" y="18321"/>
                  <a:pt x="5892" y="18356"/>
                  <a:pt x="6340" y="18372"/>
                </a:cubicBezTo>
                <a:cubicBezTo>
                  <a:pt x="7323" y="18406"/>
                  <a:pt x="7890" y="18526"/>
                  <a:pt x="7914" y="18705"/>
                </a:cubicBezTo>
                <a:cubicBezTo>
                  <a:pt x="7952" y="18986"/>
                  <a:pt x="7977" y="19020"/>
                  <a:pt x="8171" y="19093"/>
                </a:cubicBezTo>
                <a:cubicBezTo>
                  <a:pt x="8281" y="19134"/>
                  <a:pt x="8442" y="19152"/>
                  <a:pt x="8534" y="19130"/>
                </a:cubicBezTo>
                <a:cubicBezTo>
                  <a:pt x="8786" y="19071"/>
                  <a:pt x="9098" y="19344"/>
                  <a:pt x="9109" y="19638"/>
                </a:cubicBezTo>
                <a:cubicBezTo>
                  <a:pt x="9120" y="19917"/>
                  <a:pt x="8852" y="20043"/>
                  <a:pt x="8565" y="19897"/>
                </a:cubicBezTo>
                <a:cubicBezTo>
                  <a:pt x="8441" y="19835"/>
                  <a:pt x="8314" y="19841"/>
                  <a:pt x="8126" y="19925"/>
                </a:cubicBezTo>
                <a:cubicBezTo>
                  <a:pt x="7978" y="19991"/>
                  <a:pt x="7794" y="20028"/>
                  <a:pt x="7717" y="19999"/>
                </a:cubicBezTo>
                <a:cubicBezTo>
                  <a:pt x="7640" y="19970"/>
                  <a:pt x="7145" y="19941"/>
                  <a:pt x="6628" y="19934"/>
                </a:cubicBezTo>
                <a:cubicBezTo>
                  <a:pt x="6110" y="19928"/>
                  <a:pt x="5601" y="19883"/>
                  <a:pt x="5493" y="19842"/>
                </a:cubicBezTo>
                <a:cubicBezTo>
                  <a:pt x="5362" y="19792"/>
                  <a:pt x="5250" y="19817"/>
                  <a:pt x="5160" y="19916"/>
                </a:cubicBezTo>
                <a:cubicBezTo>
                  <a:pt x="5039" y="20048"/>
                  <a:pt x="4988" y="20047"/>
                  <a:pt x="4706" y="19934"/>
                </a:cubicBezTo>
                <a:cubicBezTo>
                  <a:pt x="4481" y="19844"/>
                  <a:pt x="4326" y="19836"/>
                  <a:pt x="4146" y="19897"/>
                </a:cubicBezTo>
                <a:cubicBezTo>
                  <a:pt x="4008" y="19945"/>
                  <a:pt x="3759" y="19959"/>
                  <a:pt x="3602" y="19934"/>
                </a:cubicBezTo>
                <a:cubicBezTo>
                  <a:pt x="3352" y="19894"/>
                  <a:pt x="3333" y="19925"/>
                  <a:pt x="3420" y="20128"/>
                </a:cubicBezTo>
                <a:cubicBezTo>
                  <a:pt x="3475" y="20256"/>
                  <a:pt x="3518" y="20490"/>
                  <a:pt x="3526" y="20655"/>
                </a:cubicBezTo>
                <a:cubicBezTo>
                  <a:pt x="3533" y="20821"/>
                  <a:pt x="3670" y="21030"/>
                  <a:pt x="3813" y="21118"/>
                </a:cubicBezTo>
                <a:cubicBezTo>
                  <a:pt x="3961" y="21208"/>
                  <a:pt x="4025" y="21317"/>
                  <a:pt x="3965" y="21377"/>
                </a:cubicBezTo>
                <a:cubicBezTo>
                  <a:pt x="3906" y="21434"/>
                  <a:pt x="4043" y="21411"/>
                  <a:pt x="4267" y="21321"/>
                </a:cubicBezTo>
                <a:cubicBezTo>
                  <a:pt x="4647" y="21169"/>
                  <a:pt x="4693" y="21172"/>
                  <a:pt x="5054" y="21303"/>
                </a:cubicBezTo>
                <a:cubicBezTo>
                  <a:pt x="5417" y="21434"/>
                  <a:pt x="5465" y="21434"/>
                  <a:pt x="5796" y="21275"/>
                </a:cubicBezTo>
                <a:cubicBezTo>
                  <a:pt x="5990" y="21181"/>
                  <a:pt x="6190" y="21118"/>
                  <a:pt x="6234" y="21145"/>
                </a:cubicBezTo>
                <a:cubicBezTo>
                  <a:pt x="6279" y="21172"/>
                  <a:pt x="6709" y="21209"/>
                  <a:pt x="7203" y="21219"/>
                </a:cubicBezTo>
                <a:cubicBezTo>
                  <a:pt x="7949" y="21234"/>
                  <a:pt x="8097" y="21264"/>
                  <a:pt x="8080" y="21386"/>
                </a:cubicBezTo>
                <a:cubicBezTo>
                  <a:pt x="8053" y="21593"/>
                  <a:pt x="8494" y="21566"/>
                  <a:pt x="8716" y="21349"/>
                </a:cubicBezTo>
                <a:cubicBezTo>
                  <a:pt x="8860" y="21208"/>
                  <a:pt x="8941" y="21188"/>
                  <a:pt x="9094" y="21266"/>
                </a:cubicBezTo>
                <a:cubicBezTo>
                  <a:pt x="9303" y="21371"/>
                  <a:pt x="9854" y="21343"/>
                  <a:pt x="10486" y="21192"/>
                </a:cubicBezTo>
                <a:cubicBezTo>
                  <a:pt x="10699" y="21141"/>
                  <a:pt x="10902" y="21135"/>
                  <a:pt x="10940" y="21173"/>
                </a:cubicBezTo>
                <a:cubicBezTo>
                  <a:pt x="10979" y="21211"/>
                  <a:pt x="11344" y="21228"/>
                  <a:pt x="11757" y="21210"/>
                </a:cubicBezTo>
                <a:cubicBezTo>
                  <a:pt x="12171" y="21192"/>
                  <a:pt x="12703" y="21176"/>
                  <a:pt x="12938" y="21182"/>
                </a:cubicBezTo>
                <a:cubicBezTo>
                  <a:pt x="13172" y="21189"/>
                  <a:pt x="13718" y="21202"/>
                  <a:pt x="14148" y="21210"/>
                </a:cubicBezTo>
                <a:cubicBezTo>
                  <a:pt x="14713" y="21220"/>
                  <a:pt x="14918" y="21256"/>
                  <a:pt x="14890" y="21340"/>
                </a:cubicBezTo>
                <a:cubicBezTo>
                  <a:pt x="14865" y="21413"/>
                  <a:pt x="14910" y="21430"/>
                  <a:pt x="15026" y="21386"/>
                </a:cubicBezTo>
                <a:cubicBezTo>
                  <a:pt x="15125" y="21348"/>
                  <a:pt x="15320" y="21327"/>
                  <a:pt x="15449" y="21340"/>
                </a:cubicBezTo>
                <a:cubicBezTo>
                  <a:pt x="15740" y="21369"/>
                  <a:pt x="15916" y="21213"/>
                  <a:pt x="15752" y="21071"/>
                </a:cubicBezTo>
                <a:cubicBezTo>
                  <a:pt x="15606" y="20945"/>
                  <a:pt x="15609" y="20740"/>
                  <a:pt x="15752" y="20600"/>
                </a:cubicBezTo>
                <a:cubicBezTo>
                  <a:pt x="15810" y="20543"/>
                  <a:pt x="15798" y="20471"/>
                  <a:pt x="15722" y="20443"/>
                </a:cubicBezTo>
                <a:cubicBezTo>
                  <a:pt x="15646" y="20414"/>
                  <a:pt x="15621" y="20340"/>
                  <a:pt x="15661" y="20276"/>
                </a:cubicBezTo>
                <a:cubicBezTo>
                  <a:pt x="15750" y="20135"/>
                  <a:pt x="15324" y="19852"/>
                  <a:pt x="15132" y="19925"/>
                </a:cubicBezTo>
                <a:cubicBezTo>
                  <a:pt x="15056" y="19953"/>
                  <a:pt x="14908" y="19944"/>
                  <a:pt x="14814" y="19897"/>
                </a:cubicBezTo>
                <a:cubicBezTo>
                  <a:pt x="14720" y="19851"/>
                  <a:pt x="14422" y="19823"/>
                  <a:pt x="14148" y="19842"/>
                </a:cubicBezTo>
                <a:cubicBezTo>
                  <a:pt x="12815" y="19932"/>
                  <a:pt x="11928" y="19939"/>
                  <a:pt x="11773" y="19860"/>
                </a:cubicBezTo>
                <a:cubicBezTo>
                  <a:pt x="11678" y="19813"/>
                  <a:pt x="11539" y="19801"/>
                  <a:pt x="11455" y="19833"/>
                </a:cubicBezTo>
                <a:cubicBezTo>
                  <a:pt x="11190" y="19932"/>
                  <a:pt x="10331" y="19973"/>
                  <a:pt x="10244" y="19888"/>
                </a:cubicBezTo>
                <a:cubicBezTo>
                  <a:pt x="10199" y="19843"/>
                  <a:pt x="10270" y="19765"/>
                  <a:pt x="10396" y="19722"/>
                </a:cubicBezTo>
                <a:cubicBezTo>
                  <a:pt x="10521" y="19679"/>
                  <a:pt x="10625" y="19608"/>
                  <a:pt x="10638" y="19564"/>
                </a:cubicBezTo>
                <a:cubicBezTo>
                  <a:pt x="10650" y="19521"/>
                  <a:pt x="10763" y="19491"/>
                  <a:pt x="10880" y="19490"/>
                </a:cubicBezTo>
                <a:cubicBezTo>
                  <a:pt x="10997" y="19490"/>
                  <a:pt x="11089" y="19446"/>
                  <a:pt x="11092" y="19398"/>
                </a:cubicBezTo>
                <a:cubicBezTo>
                  <a:pt x="11105" y="19167"/>
                  <a:pt x="11476" y="18915"/>
                  <a:pt x="11727" y="18963"/>
                </a:cubicBezTo>
                <a:cubicBezTo>
                  <a:pt x="11872" y="18992"/>
                  <a:pt x="12040" y="18976"/>
                  <a:pt x="12090" y="18926"/>
                </a:cubicBezTo>
                <a:cubicBezTo>
                  <a:pt x="12142" y="18875"/>
                  <a:pt x="12054" y="18834"/>
                  <a:pt x="11894" y="18834"/>
                </a:cubicBezTo>
                <a:cubicBezTo>
                  <a:pt x="11483" y="18834"/>
                  <a:pt x="11383" y="18688"/>
                  <a:pt x="11727" y="18575"/>
                </a:cubicBezTo>
                <a:cubicBezTo>
                  <a:pt x="12276" y="18396"/>
                  <a:pt x="14794" y="18285"/>
                  <a:pt x="15101" y="18427"/>
                </a:cubicBezTo>
                <a:cubicBezTo>
                  <a:pt x="15392" y="18561"/>
                  <a:pt x="15497" y="18243"/>
                  <a:pt x="15222" y="18057"/>
                </a:cubicBezTo>
                <a:cubicBezTo>
                  <a:pt x="14994" y="17903"/>
                  <a:pt x="14992" y="17888"/>
                  <a:pt x="15238" y="17808"/>
                </a:cubicBezTo>
                <a:cubicBezTo>
                  <a:pt x="15381" y="17761"/>
                  <a:pt x="15531" y="17726"/>
                  <a:pt x="15570" y="17725"/>
                </a:cubicBezTo>
                <a:cubicBezTo>
                  <a:pt x="15853" y="17713"/>
                  <a:pt x="16122" y="17584"/>
                  <a:pt x="16040" y="17503"/>
                </a:cubicBezTo>
                <a:cubicBezTo>
                  <a:pt x="15917" y="17382"/>
                  <a:pt x="15860" y="17078"/>
                  <a:pt x="15949" y="16985"/>
                </a:cubicBezTo>
                <a:cubicBezTo>
                  <a:pt x="15985" y="16947"/>
                  <a:pt x="16109" y="16965"/>
                  <a:pt x="16221" y="17022"/>
                </a:cubicBezTo>
                <a:cubicBezTo>
                  <a:pt x="16333" y="17079"/>
                  <a:pt x="16461" y="17097"/>
                  <a:pt x="16509" y="17068"/>
                </a:cubicBezTo>
                <a:cubicBezTo>
                  <a:pt x="16556" y="17039"/>
                  <a:pt x="16731" y="17064"/>
                  <a:pt x="16887" y="17114"/>
                </a:cubicBezTo>
                <a:cubicBezTo>
                  <a:pt x="17055" y="17169"/>
                  <a:pt x="17135" y="17165"/>
                  <a:pt x="17084" y="17114"/>
                </a:cubicBezTo>
                <a:cubicBezTo>
                  <a:pt x="17036" y="17067"/>
                  <a:pt x="17095" y="16983"/>
                  <a:pt x="17220" y="16920"/>
                </a:cubicBezTo>
                <a:cubicBezTo>
                  <a:pt x="17344" y="16857"/>
                  <a:pt x="17512" y="16711"/>
                  <a:pt x="17583" y="16597"/>
                </a:cubicBezTo>
                <a:cubicBezTo>
                  <a:pt x="17692" y="16421"/>
                  <a:pt x="17746" y="16401"/>
                  <a:pt x="17931" y="16495"/>
                </a:cubicBezTo>
                <a:cubicBezTo>
                  <a:pt x="18111" y="16586"/>
                  <a:pt x="18133" y="16587"/>
                  <a:pt x="18097" y="16486"/>
                </a:cubicBezTo>
                <a:cubicBezTo>
                  <a:pt x="18064" y="16392"/>
                  <a:pt x="18202" y="16371"/>
                  <a:pt x="18672" y="16384"/>
                </a:cubicBezTo>
                <a:lnTo>
                  <a:pt x="19293" y="16393"/>
                </a:lnTo>
                <a:lnTo>
                  <a:pt x="19202" y="16014"/>
                </a:lnTo>
                <a:cubicBezTo>
                  <a:pt x="19126" y="15703"/>
                  <a:pt x="19158" y="15606"/>
                  <a:pt x="19384" y="15469"/>
                </a:cubicBezTo>
                <a:cubicBezTo>
                  <a:pt x="19657" y="15302"/>
                  <a:pt x="19657" y="15294"/>
                  <a:pt x="19323" y="15201"/>
                </a:cubicBezTo>
                <a:cubicBezTo>
                  <a:pt x="19034" y="15120"/>
                  <a:pt x="19010" y="15074"/>
                  <a:pt x="19126" y="14886"/>
                </a:cubicBezTo>
                <a:cubicBezTo>
                  <a:pt x="19201" y="14766"/>
                  <a:pt x="19215" y="14613"/>
                  <a:pt x="19172" y="14544"/>
                </a:cubicBezTo>
                <a:cubicBezTo>
                  <a:pt x="19077" y="14393"/>
                  <a:pt x="19625" y="14187"/>
                  <a:pt x="19762" y="14322"/>
                </a:cubicBezTo>
                <a:cubicBezTo>
                  <a:pt x="19906" y="14464"/>
                  <a:pt x="20140" y="14322"/>
                  <a:pt x="20049" y="14147"/>
                </a:cubicBezTo>
                <a:cubicBezTo>
                  <a:pt x="19999" y="14049"/>
                  <a:pt x="20048" y="13953"/>
                  <a:pt x="20186" y="13906"/>
                </a:cubicBezTo>
                <a:cubicBezTo>
                  <a:pt x="20367" y="13844"/>
                  <a:pt x="20380" y="13783"/>
                  <a:pt x="20261" y="13592"/>
                </a:cubicBezTo>
                <a:cubicBezTo>
                  <a:pt x="20146" y="13407"/>
                  <a:pt x="20174" y="13314"/>
                  <a:pt x="20352" y="13148"/>
                </a:cubicBezTo>
                <a:cubicBezTo>
                  <a:pt x="20557" y="12957"/>
                  <a:pt x="20550" y="12935"/>
                  <a:pt x="20352" y="12935"/>
                </a:cubicBezTo>
                <a:cubicBezTo>
                  <a:pt x="20230" y="12935"/>
                  <a:pt x="20106" y="12968"/>
                  <a:pt x="20065" y="13009"/>
                </a:cubicBezTo>
                <a:cubicBezTo>
                  <a:pt x="19966" y="13106"/>
                  <a:pt x="18940" y="13062"/>
                  <a:pt x="18582" y="12945"/>
                </a:cubicBezTo>
                <a:cubicBezTo>
                  <a:pt x="18429" y="12895"/>
                  <a:pt x="18258" y="12874"/>
                  <a:pt x="18203" y="12908"/>
                </a:cubicBezTo>
                <a:cubicBezTo>
                  <a:pt x="18052" y="13000"/>
                  <a:pt x="16858" y="13008"/>
                  <a:pt x="16766" y="12917"/>
                </a:cubicBezTo>
                <a:cubicBezTo>
                  <a:pt x="16719" y="12870"/>
                  <a:pt x="16594" y="12877"/>
                  <a:pt x="16478" y="12935"/>
                </a:cubicBezTo>
                <a:cubicBezTo>
                  <a:pt x="16369" y="12991"/>
                  <a:pt x="16178" y="13010"/>
                  <a:pt x="16055" y="12982"/>
                </a:cubicBezTo>
                <a:cubicBezTo>
                  <a:pt x="15886" y="12942"/>
                  <a:pt x="15840" y="12985"/>
                  <a:pt x="15873" y="13130"/>
                </a:cubicBezTo>
                <a:cubicBezTo>
                  <a:pt x="15920" y="13334"/>
                  <a:pt x="15605" y="13430"/>
                  <a:pt x="15192" y="13333"/>
                </a:cubicBezTo>
                <a:cubicBezTo>
                  <a:pt x="15014" y="13291"/>
                  <a:pt x="15005" y="13252"/>
                  <a:pt x="15147" y="13148"/>
                </a:cubicBezTo>
                <a:cubicBezTo>
                  <a:pt x="15350" y="12998"/>
                  <a:pt x="15410" y="13008"/>
                  <a:pt x="13558" y="12991"/>
                </a:cubicBezTo>
                <a:cubicBezTo>
                  <a:pt x="12881" y="12984"/>
                  <a:pt x="12283" y="12951"/>
                  <a:pt x="12226" y="12917"/>
                </a:cubicBezTo>
                <a:cubicBezTo>
                  <a:pt x="12046" y="12807"/>
                  <a:pt x="11850" y="12944"/>
                  <a:pt x="12015" y="13065"/>
                </a:cubicBezTo>
                <a:cubicBezTo>
                  <a:pt x="12293" y="13270"/>
                  <a:pt x="11897" y="13295"/>
                  <a:pt x="11470" y="13102"/>
                </a:cubicBezTo>
                <a:cubicBezTo>
                  <a:pt x="11141" y="12953"/>
                  <a:pt x="11011" y="12937"/>
                  <a:pt x="10698" y="13009"/>
                </a:cubicBezTo>
                <a:cubicBezTo>
                  <a:pt x="9922" y="13190"/>
                  <a:pt x="9173" y="12762"/>
                  <a:pt x="9730" y="12455"/>
                </a:cubicBezTo>
                <a:cubicBezTo>
                  <a:pt x="9938" y="12339"/>
                  <a:pt x="10018" y="12336"/>
                  <a:pt x="10153" y="12436"/>
                </a:cubicBezTo>
                <a:cubicBezTo>
                  <a:pt x="10242" y="12501"/>
                  <a:pt x="10266" y="12580"/>
                  <a:pt x="10214" y="12612"/>
                </a:cubicBezTo>
                <a:cubicBezTo>
                  <a:pt x="10162" y="12643"/>
                  <a:pt x="10288" y="12660"/>
                  <a:pt x="10501" y="12649"/>
                </a:cubicBezTo>
                <a:cubicBezTo>
                  <a:pt x="10783" y="12635"/>
                  <a:pt x="10949" y="12556"/>
                  <a:pt x="11107" y="12353"/>
                </a:cubicBezTo>
                <a:cubicBezTo>
                  <a:pt x="11352" y="12038"/>
                  <a:pt x="11942" y="11763"/>
                  <a:pt x="12181" y="11854"/>
                </a:cubicBezTo>
                <a:cubicBezTo>
                  <a:pt x="12460" y="11959"/>
                  <a:pt x="13191" y="11975"/>
                  <a:pt x="13376" y="11881"/>
                </a:cubicBezTo>
                <a:cubicBezTo>
                  <a:pt x="13501" y="11818"/>
                  <a:pt x="13585" y="11818"/>
                  <a:pt x="13649" y="11881"/>
                </a:cubicBezTo>
                <a:cubicBezTo>
                  <a:pt x="13699" y="11931"/>
                  <a:pt x="13906" y="11974"/>
                  <a:pt x="14103" y="11974"/>
                </a:cubicBezTo>
                <a:cubicBezTo>
                  <a:pt x="14404" y="11974"/>
                  <a:pt x="14442" y="11935"/>
                  <a:pt x="14421" y="11733"/>
                </a:cubicBezTo>
                <a:cubicBezTo>
                  <a:pt x="14406" y="11602"/>
                  <a:pt x="14416" y="11458"/>
                  <a:pt x="14436" y="11410"/>
                </a:cubicBezTo>
                <a:cubicBezTo>
                  <a:pt x="14455" y="11362"/>
                  <a:pt x="14473" y="11247"/>
                  <a:pt x="14481" y="11151"/>
                </a:cubicBezTo>
                <a:cubicBezTo>
                  <a:pt x="14490" y="11038"/>
                  <a:pt x="14599" y="10976"/>
                  <a:pt x="14784" y="10975"/>
                </a:cubicBezTo>
                <a:cubicBezTo>
                  <a:pt x="14940" y="10975"/>
                  <a:pt x="15069" y="10917"/>
                  <a:pt x="15071" y="10846"/>
                </a:cubicBezTo>
                <a:cubicBezTo>
                  <a:pt x="15073" y="10774"/>
                  <a:pt x="15133" y="10659"/>
                  <a:pt x="15207" y="10587"/>
                </a:cubicBezTo>
                <a:cubicBezTo>
                  <a:pt x="15281" y="10515"/>
                  <a:pt x="15357" y="10400"/>
                  <a:pt x="15359" y="10328"/>
                </a:cubicBezTo>
                <a:cubicBezTo>
                  <a:pt x="15361" y="10257"/>
                  <a:pt x="15440" y="10199"/>
                  <a:pt x="15540" y="10199"/>
                </a:cubicBezTo>
                <a:cubicBezTo>
                  <a:pt x="15842" y="10198"/>
                  <a:pt x="15976" y="9973"/>
                  <a:pt x="15843" y="9690"/>
                </a:cubicBezTo>
                <a:cubicBezTo>
                  <a:pt x="15746" y="9485"/>
                  <a:pt x="15774" y="9393"/>
                  <a:pt x="15964" y="9265"/>
                </a:cubicBezTo>
                <a:cubicBezTo>
                  <a:pt x="16266" y="9061"/>
                  <a:pt x="16275" y="8836"/>
                  <a:pt x="15994" y="8701"/>
                </a:cubicBezTo>
                <a:cubicBezTo>
                  <a:pt x="15811" y="8613"/>
                  <a:pt x="15836" y="8592"/>
                  <a:pt x="16130" y="8525"/>
                </a:cubicBezTo>
                <a:cubicBezTo>
                  <a:pt x="16421" y="8459"/>
                  <a:pt x="16427" y="8435"/>
                  <a:pt x="16221" y="8387"/>
                </a:cubicBezTo>
                <a:cubicBezTo>
                  <a:pt x="16027" y="8341"/>
                  <a:pt x="16007" y="8296"/>
                  <a:pt x="16130" y="8155"/>
                </a:cubicBezTo>
                <a:cubicBezTo>
                  <a:pt x="16294" y="7969"/>
                  <a:pt x="16159" y="7916"/>
                  <a:pt x="15903" y="8072"/>
                </a:cubicBezTo>
                <a:cubicBezTo>
                  <a:pt x="15696" y="8199"/>
                  <a:pt x="15276" y="7703"/>
                  <a:pt x="15449" y="7536"/>
                </a:cubicBezTo>
                <a:cubicBezTo>
                  <a:pt x="15632" y="7360"/>
                  <a:pt x="15596" y="7330"/>
                  <a:pt x="15253" y="7314"/>
                </a:cubicBezTo>
                <a:cubicBezTo>
                  <a:pt x="14961" y="7301"/>
                  <a:pt x="14378" y="6943"/>
                  <a:pt x="14511" y="6861"/>
                </a:cubicBezTo>
                <a:cubicBezTo>
                  <a:pt x="14544" y="6841"/>
                  <a:pt x="14398" y="6778"/>
                  <a:pt x="14194" y="6713"/>
                </a:cubicBezTo>
                <a:cubicBezTo>
                  <a:pt x="13788" y="6585"/>
                  <a:pt x="9636" y="6561"/>
                  <a:pt x="9306" y="6685"/>
                </a:cubicBezTo>
                <a:cubicBezTo>
                  <a:pt x="9210" y="6722"/>
                  <a:pt x="9120" y="6849"/>
                  <a:pt x="9109" y="6972"/>
                </a:cubicBezTo>
                <a:cubicBezTo>
                  <a:pt x="9086" y="7243"/>
                  <a:pt x="8621" y="7489"/>
                  <a:pt x="8368" y="7360"/>
                </a:cubicBezTo>
                <a:cubicBezTo>
                  <a:pt x="8025" y="7186"/>
                  <a:pt x="7922" y="7386"/>
                  <a:pt x="7929" y="8285"/>
                </a:cubicBezTo>
                <a:cubicBezTo>
                  <a:pt x="7933" y="8805"/>
                  <a:pt x="7876" y="9242"/>
                  <a:pt x="7793" y="9293"/>
                </a:cubicBezTo>
                <a:cubicBezTo>
                  <a:pt x="7712" y="9342"/>
                  <a:pt x="7483" y="9399"/>
                  <a:pt x="7279" y="9413"/>
                </a:cubicBezTo>
                <a:cubicBezTo>
                  <a:pt x="6998" y="9432"/>
                  <a:pt x="6812" y="9365"/>
                  <a:pt x="6537" y="9145"/>
                </a:cubicBezTo>
                <a:cubicBezTo>
                  <a:pt x="6337" y="8984"/>
                  <a:pt x="6096" y="8849"/>
                  <a:pt x="5992" y="8849"/>
                </a:cubicBezTo>
                <a:cubicBezTo>
                  <a:pt x="5709" y="8849"/>
                  <a:pt x="5411" y="8598"/>
                  <a:pt x="5402" y="8340"/>
                </a:cubicBezTo>
                <a:cubicBezTo>
                  <a:pt x="5398" y="8215"/>
                  <a:pt x="5344" y="8060"/>
                  <a:pt x="5281" y="7998"/>
                </a:cubicBezTo>
                <a:cubicBezTo>
                  <a:pt x="5216" y="7934"/>
                  <a:pt x="5253" y="7834"/>
                  <a:pt x="5357" y="7758"/>
                </a:cubicBezTo>
                <a:cubicBezTo>
                  <a:pt x="5457" y="7684"/>
                  <a:pt x="5550" y="7551"/>
                  <a:pt x="5569" y="7471"/>
                </a:cubicBezTo>
                <a:cubicBezTo>
                  <a:pt x="5587" y="7392"/>
                  <a:pt x="5625" y="7252"/>
                  <a:pt x="5659" y="7157"/>
                </a:cubicBezTo>
                <a:cubicBezTo>
                  <a:pt x="5694" y="7061"/>
                  <a:pt x="5658" y="6936"/>
                  <a:pt x="5584" y="6880"/>
                </a:cubicBezTo>
                <a:cubicBezTo>
                  <a:pt x="5420" y="6754"/>
                  <a:pt x="6005" y="6242"/>
                  <a:pt x="6310" y="6242"/>
                </a:cubicBezTo>
                <a:cubicBezTo>
                  <a:pt x="6452" y="6242"/>
                  <a:pt x="6480" y="6176"/>
                  <a:pt x="6431" y="6020"/>
                </a:cubicBezTo>
                <a:cubicBezTo>
                  <a:pt x="6353" y="5770"/>
                  <a:pt x="6613" y="5672"/>
                  <a:pt x="7430" y="5641"/>
                </a:cubicBezTo>
                <a:cubicBezTo>
                  <a:pt x="7527" y="5637"/>
                  <a:pt x="7585" y="5567"/>
                  <a:pt x="7566" y="5484"/>
                </a:cubicBezTo>
                <a:cubicBezTo>
                  <a:pt x="7547" y="5400"/>
                  <a:pt x="7609" y="5323"/>
                  <a:pt x="7687" y="5308"/>
                </a:cubicBezTo>
                <a:cubicBezTo>
                  <a:pt x="7765" y="5293"/>
                  <a:pt x="7867" y="5219"/>
                  <a:pt x="7929" y="5151"/>
                </a:cubicBezTo>
                <a:cubicBezTo>
                  <a:pt x="7992" y="5082"/>
                  <a:pt x="8172" y="5031"/>
                  <a:pt x="8323" y="5031"/>
                </a:cubicBezTo>
                <a:cubicBezTo>
                  <a:pt x="8499" y="5031"/>
                  <a:pt x="8695" y="4903"/>
                  <a:pt x="8882" y="4679"/>
                </a:cubicBezTo>
                <a:cubicBezTo>
                  <a:pt x="9201" y="4298"/>
                  <a:pt x="9368" y="4255"/>
                  <a:pt x="9594" y="4485"/>
                </a:cubicBezTo>
                <a:cubicBezTo>
                  <a:pt x="9735" y="4629"/>
                  <a:pt x="9750" y="4634"/>
                  <a:pt x="9896" y="4485"/>
                </a:cubicBezTo>
                <a:cubicBezTo>
                  <a:pt x="9981" y="4398"/>
                  <a:pt x="10181" y="4292"/>
                  <a:pt x="10350" y="4254"/>
                </a:cubicBezTo>
                <a:cubicBezTo>
                  <a:pt x="10519" y="4216"/>
                  <a:pt x="10668" y="4118"/>
                  <a:pt x="10668" y="4032"/>
                </a:cubicBezTo>
                <a:cubicBezTo>
                  <a:pt x="10669" y="3903"/>
                  <a:pt x="10812" y="3869"/>
                  <a:pt x="11500" y="3847"/>
                </a:cubicBezTo>
                <a:cubicBezTo>
                  <a:pt x="11957" y="3833"/>
                  <a:pt x="12411" y="3779"/>
                  <a:pt x="12514" y="3727"/>
                </a:cubicBezTo>
                <a:cubicBezTo>
                  <a:pt x="12643" y="3661"/>
                  <a:pt x="12723" y="3664"/>
                  <a:pt x="12786" y="3727"/>
                </a:cubicBezTo>
                <a:cubicBezTo>
                  <a:pt x="12970" y="3909"/>
                  <a:pt x="13703" y="3814"/>
                  <a:pt x="14194" y="3551"/>
                </a:cubicBezTo>
                <a:cubicBezTo>
                  <a:pt x="14599" y="3334"/>
                  <a:pt x="14706" y="3311"/>
                  <a:pt x="14844" y="3413"/>
                </a:cubicBezTo>
                <a:cubicBezTo>
                  <a:pt x="15067" y="3577"/>
                  <a:pt x="15355" y="3546"/>
                  <a:pt x="15797" y="3292"/>
                </a:cubicBezTo>
                <a:cubicBezTo>
                  <a:pt x="16145" y="3093"/>
                  <a:pt x="16170" y="3084"/>
                  <a:pt x="16342" y="3228"/>
                </a:cubicBezTo>
                <a:cubicBezTo>
                  <a:pt x="16505" y="3364"/>
                  <a:pt x="16546" y="3364"/>
                  <a:pt x="16705" y="3246"/>
                </a:cubicBezTo>
                <a:cubicBezTo>
                  <a:pt x="16848" y="3141"/>
                  <a:pt x="16935" y="3135"/>
                  <a:pt x="17099" y="3218"/>
                </a:cubicBezTo>
                <a:cubicBezTo>
                  <a:pt x="17269" y="3305"/>
                  <a:pt x="17290" y="3293"/>
                  <a:pt x="17250" y="3154"/>
                </a:cubicBezTo>
                <a:cubicBezTo>
                  <a:pt x="17221" y="3052"/>
                  <a:pt x="17288" y="2985"/>
                  <a:pt x="17417" y="2978"/>
                </a:cubicBezTo>
                <a:cubicBezTo>
                  <a:pt x="17534" y="2972"/>
                  <a:pt x="17712" y="2965"/>
                  <a:pt x="17810" y="2960"/>
                </a:cubicBezTo>
                <a:cubicBezTo>
                  <a:pt x="17908" y="2954"/>
                  <a:pt x="17992" y="2879"/>
                  <a:pt x="17992" y="2793"/>
                </a:cubicBezTo>
                <a:cubicBezTo>
                  <a:pt x="17992" y="2599"/>
                  <a:pt x="18249" y="2423"/>
                  <a:pt x="18551" y="2423"/>
                </a:cubicBezTo>
                <a:cubicBezTo>
                  <a:pt x="18945" y="2423"/>
                  <a:pt x="19524" y="2212"/>
                  <a:pt x="19595" y="2044"/>
                </a:cubicBezTo>
                <a:cubicBezTo>
                  <a:pt x="19633" y="1956"/>
                  <a:pt x="19727" y="1909"/>
                  <a:pt x="19792" y="1933"/>
                </a:cubicBezTo>
                <a:cubicBezTo>
                  <a:pt x="19946" y="1991"/>
                  <a:pt x="20317" y="1808"/>
                  <a:pt x="20428" y="1628"/>
                </a:cubicBezTo>
                <a:cubicBezTo>
                  <a:pt x="20490" y="1527"/>
                  <a:pt x="20639" y="1504"/>
                  <a:pt x="20927" y="1536"/>
                </a:cubicBezTo>
                <a:cubicBezTo>
                  <a:pt x="21148" y="1560"/>
                  <a:pt x="21273" y="1547"/>
                  <a:pt x="21214" y="1508"/>
                </a:cubicBezTo>
                <a:cubicBezTo>
                  <a:pt x="21156" y="1469"/>
                  <a:pt x="21202" y="1350"/>
                  <a:pt x="21320" y="1240"/>
                </a:cubicBezTo>
                <a:cubicBezTo>
                  <a:pt x="21577" y="1001"/>
                  <a:pt x="21476" y="386"/>
                  <a:pt x="21139" y="149"/>
                </a:cubicBezTo>
                <a:cubicBezTo>
                  <a:pt x="21012" y="60"/>
                  <a:pt x="20891" y="9"/>
                  <a:pt x="20806" y="1"/>
                </a:cubicBezTo>
                <a:close/>
                <a:moveTo>
                  <a:pt x="5054" y="1906"/>
                </a:moveTo>
                <a:cubicBezTo>
                  <a:pt x="5047" y="1901"/>
                  <a:pt x="4985" y="1925"/>
                  <a:pt x="4873" y="1980"/>
                </a:cubicBezTo>
                <a:cubicBezTo>
                  <a:pt x="4736" y="2045"/>
                  <a:pt x="4631" y="2109"/>
                  <a:pt x="4631" y="2127"/>
                </a:cubicBezTo>
                <a:cubicBezTo>
                  <a:pt x="4631" y="2199"/>
                  <a:pt x="4747" y="2152"/>
                  <a:pt x="4933" y="2007"/>
                </a:cubicBezTo>
                <a:cubicBezTo>
                  <a:pt x="5022" y="1938"/>
                  <a:pt x="5062" y="1910"/>
                  <a:pt x="5054" y="1906"/>
                </a:cubicBezTo>
                <a:close/>
                <a:moveTo>
                  <a:pt x="16705" y="17623"/>
                </a:moveTo>
                <a:cubicBezTo>
                  <a:pt x="16627" y="17623"/>
                  <a:pt x="16569" y="17658"/>
                  <a:pt x="16569" y="17706"/>
                </a:cubicBezTo>
                <a:cubicBezTo>
                  <a:pt x="16569" y="17754"/>
                  <a:pt x="16627" y="17799"/>
                  <a:pt x="16705" y="17799"/>
                </a:cubicBezTo>
                <a:cubicBezTo>
                  <a:pt x="16784" y="17799"/>
                  <a:pt x="16842" y="17754"/>
                  <a:pt x="16842" y="17706"/>
                </a:cubicBezTo>
                <a:cubicBezTo>
                  <a:pt x="16842" y="17658"/>
                  <a:pt x="16784" y="17623"/>
                  <a:pt x="16705" y="1762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5" name="Paralympic london logo.jpg"/>
          <p:cNvPicPr>
            <a:picLocks noChangeAspect="1"/>
          </p:cNvPicPr>
          <p:nvPr/>
        </p:nvPicPr>
        <p:blipFill>
          <a:blip r:embed="rId4"/>
          <a:srcRect l="6065" t="5574" r="6919" b="4666"/>
          <a:stretch>
            <a:fillRect/>
          </a:stretch>
        </p:blipFill>
        <p:spPr>
          <a:xfrm>
            <a:off x="1434446" y="6410993"/>
            <a:ext cx="643335" cy="683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88" extrusionOk="0">
                <a:moveTo>
                  <a:pt x="4050" y="1"/>
                </a:moveTo>
                <a:cubicBezTo>
                  <a:pt x="4032" y="-12"/>
                  <a:pt x="3968" y="72"/>
                  <a:pt x="3850" y="239"/>
                </a:cubicBezTo>
                <a:cubicBezTo>
                  <a:pt x="3753" y="378"/>
                  <a:pt x="3662" y="496"/>
                  <a:pt x="3651" y="503"/>
                </a:cubicBezTo>
                <a:cubicBezTo>
                  <a:pt x="3639" y="509"/>
                  <a:pt x="3572" y="473"/>
                  <a:pt x="3504" y="427"/>
                </a:cubicBezTo>
                <a:cubicBezTo>
                  <a:pt x="3436" y="382"/>
                  <a:pt x="3388" y="348"/>
                  <a:pt x="3384" y="352"/>
                </a:cubicBezTo>
                <a:cubicBezTo>
                  <a:pt x="3372" y="364"/>
                  <a:pt x="2973" y="989"/>
                  <a:pt x="2531" y="1694"/>
                </a:cubicBezTo>
                <a:cubicBezTo>
                  <a:pt x="2108" y="2370"/>
                  <a:pt x="1113" y="3950"/>
                  <a:pt x="1052" y="4040"/>
                </a:cubicBezTo>
                <a:cubicBezTo>
                  <a:pt x="1019" y="4090"/>
                  <a:pt x="1025" y="4098"/>
                  <a:pt x="1399" y="4328"/>
                </a:cubicBezTo>
                <a:cubicBezTo>
                  <a:pt x="2217" y="4832"/>
                  <a:pt x="3233" y="5467"/>
                  <a:pt x="3251" y="5482"/>
                </a:cubicBezTo>
                <a:cubicBezTo>
                  <a:pt x="3287" y="5515"/>
                  <a:pt x="2690" y="6513"/>
                  <a:pt x="2012" y="7565"/>
                </a:cubicBezTo>
                <a:cubicBezTo>
                  <a:pt x="1329" y="8622"/>
                  <a:pt x="584" y="9784"/>
                  <a:pt x="306" y="10211"/>
                </a:cubicBezTo>
                <a:cubicBezTo>
                  <a:pt x="228" y="10332"/>
                  <a:pt x="173" y="10429"/>
                  <a:pt x="173" y="10437"/>
                </a:cubicBezTo>
                <a:cubicBezTo>
                  <a:pt x="173" y="10445"/>
                  <a:pt x="226" y="10466"/>
                  <a:pt x="293" y="10475"/>
                </a:cubicBezTo>
                <a:cubicBezTo>
                  <a:pt x="360" y="10483"/>
                  <a:pt x="419" y="10488"/>
                  <a:pt x="426" y="10500"/>
                </a:cubicBezTo>
                <a:cubicBezTo>
                  <a:pt x="434" y="10511"/>
                  <a:pt x="380" y="10633"/>
                  <a:pt x="306" y="10763"/>
                </a:cubicBezTo>
                <a:lnTo>
                  <a:pt x="173" y="11001"/>
                </a:lnTo>
                <a:lnTo>
                  <a:pt x="413" y="11014"/>
                </a:lnTo>
                <a:cubicBezTo>
                  <a:pt x="2005" y="11105"/>
                  <a:pt x="3463" y="11193"/>
                  <a:pt x="3491" y="11202"/>
                </a:cubicBezTo>
                <a:cubicBezTo>
                  <a:pt x="3513" y="11209"/>
                  <a:pt x="3505" y="11213"/>
                  <a:pt x="3491" y="11227"/>
                </a:cubicBezTo>
                <a:cubicBezTo>
                  <a:pt x="3471" y="11245"/>
                  <a:pt x="2959" y="11303"/>
                  <a:pt x="1159" y="11478"/>
                </a:cubicBezTo>
                <a:cubicBezTo>
                  <a:pt x="1048" y="11489"/>
                  <a:pt x="965" y="11510"/>
                  <a:pt x="959" y="11516"/>
                </a:cubicBezTo>
                <a:cubicBezTo>
                  <a:pt x="953" y="11521"/>
                  <a:pt x="1005" y="11606"/>
                  <a:pt x="1079" y="11716"/>
                </a:cubicBezTo>
                <a:cubicBezTo>
                  <a:pt x="1214" y="11919"/>
                  <a:pt x="1233" y="11980"/>
                  <a:pt x="1146" y="11980"/>
                </a:cubicBezTo>
                <a:cubicBezTo>
                  <a:pt x="1029" y="11980"/>
                  <a:pt x="1007" y="12005"/>
                  <a:pt x="1079" y="12093"/>
                </a:cubicBezTo>
                <a:cubicBezTo>
                  <a:pt x="1117" y="12138"/>
                  <a:pt x="1265" y="12318"/>
                  <a:pt x="1399" y="12494"/>
                </a:cubicBezTo>
                <a:cubicBezTo>
                  <a:pt x="1533" y="12670"/>
                  <a:pt x="1916" y="13173"/>
                  <a:pt x="2252" y="13610"/>
                </a:cubicBezTo>
                <a:cubicBezTo>
                  <a:pt x="2587" y="14048"/>
                  <a:pt x="2851" y="14422"/>
                  <a:pt x="2851" y="14438"/>
                </a:cubicBezTo>
                <a:cubicBezTo>
                  <a:pt x="2851" y="14454"/>
                  <a:pt x="2210" y="15580"/>
                  <a:pt x="1425" y="16934"/>
                </a:cubicBezTo>
                <a:cubicBezTo>
                  <a:pt x="640" y="18288"/>
                  <a:pt x="-2" y="19391"/>
                  <a:pt x="0" y="19393"/>
                </a:cubicBezTo>
                <a:cubicBezTo>
                  <a:pt x="2" y="19395"/>
                  <a:pt x="194" y="19392"/>
                  <a:pt x="413" y="19380"/>
                </a:cubicBezTo>
                <a:cubicBezTo>
                  <a:pt x="680" y="19366"/>
                  <a:pt x="809" y="19365"/>
                  <a:pt x="826" y="19380"/>
                </a:cubicBezTo>
                <a:cubicBezTo>
                  <a:pt x="843" y="19396"/>
                  <a:pt x="818" y="19484"/>
                  <a:pt x="733" y="19656"/>
                </a:cubicBezTo>
                <a:cubicBezTo>
                  <a:pt x="663" y="19796"/>
                  <a:pt x="607" y="19915"/>
                  <a:pt x="613" y="19920"/>
                </a:cubicBezTo>
                <a:cubicBezTo>
                  <a:pt x="618" y="19925"/>
                  <a:pt x="1133" y="19870"/>
                  <a:pt x="1759" y="19807"/>
                </a:cubicBezTo>
                <a:cubicBezTo>
                  <a:pt x="2384" y="19744"/>
                  <a:pt x="3718" y="19619"/>
                  <a:pt x="4716" y="19518"/>
                </a:cubicBezTo>
                <a:cubicBezTo>
                  <a:pt x="5715" y="19418"/>
                  <a:pt x="6524" y="19334"/>
                  <a:pt x="6529" y="19330"/>
                </a:cubicBezTo>
                <a:cubicBezTo>
                  <a:pt x="6537" y="19322"/>
                  <a:pt x="6635" y="19115"/>
                  <a:pt x="7315" y="17637"/>
                </a:cubicBezTo>
                <a:cubicBezTo>
                  <a:pt x="7557" y="17110"/>
                  <a:pt x="7771" y="16668"/>
                  <a:pt x="7781" y="16658"/>
                </a:cubicBezTo>
                <a:cubicBezTo>
                  <a:pt x="7791" y="16648"/>
                  <a:pt x="7955" y="16805"/>
                  <a:pt x="8154" y="17010"/>
                </a:cubicBezTo>
                <a:cubicBezTo>
                  <a:pt x="8489" y="17353"/>
                  <a:pt x="10824" y="19772"/>
                  <a:pt x="11885" y="20873"/>
                </a:cubicBezTo>
                <a:lnTo>
                  <a:pt x="12338" y="21337"/>
                </a:lnTo>
                <a:lnTo>
                  <a:pt x="12458" y="21337"/>
                </a:lnTo>
                <a:cubicBezTo>
                  <a:pt x="12523" y="21337"/>
                  <a:pt x="12966" y="21356"/>
                  <a:pt x="13444" y="21375"/>
                </a:cubicBezTo>
                <a:cubicBezTo>
                  <a:pt x="13921" y="21393"/>
                  <a:pt x="14709" y="21431"/>
                  <a:pt x="15202" y="21450"/>
                </a:cubicBezTo>
                <a:cubicBezTo>
                  <a:pt x="15696" y="21469"/>
                  <a:pt x="16361" y="21488"/>
                  <a:pt x="16668" y="21500"/>
                </a:cubicBezTo>
                <a:cubicBezTo>
                  <a:pt x="16975" y="21512"/>
                  <a:pt x="17507" y="21537"/>
                  <a:pt x="17854" y="21550"/>
                </a:cubicBezTo>
                <a:cubicBezTo>
                  <a:pt x="18201" y="21564"/>
                  <a:pt x="18513" y="21572"/>
                  <a:pt x="18547" y="21575"/>
                </a:cubicBezTo>
                <a:cubicBezTo>
                  <a:pt x="18580" y="21579"/>
                  <a:pt x="18732" y="21586"/>
                  <a:pt x="18893" y="21588"/>
                </a:cubicBezTo>
                <a:lnTo>
                  <a:pt x="19186" y="21588"/>
                </a:lnTo>
                <a:lnTo>
                  <a:pt x="18986" y="21400"/>
                </a:lnTo>
                <a:cubicBezTo>
                  <a:pt x="18875" y="21297"/>
                  <a:pt x="18782" y="21212"/>
                  <a:pt x="18787" y="21199"/>
                </a:cubicBezTo>
                <a:cubicBezTo>
                  <a:pt x="18792" y="21184"/>
                  <a:pt x="18992" y="21169"/>
                  <a:pt x="19346" y="21162"/>
                </a:cubicBezTo>
                <a:lnTo>
                  <a:pt x="19906" y="21149"/>
                </a:lnTo>
                <a:lnTo>
                  <a:pt x="19146" y="20534"/>
                </a:lnTo>
                <a:cubicBezTo>
                  <a:pt x="18729" y="20196"/>
                  <a:pt x="17779" y="19424"/>
                  <a:pt x="17041" y="18828"/>
                </a:cubicBezTo>
                <a:cubicBezTo>
                  <a:pt x="15980" y="17971"/>
                  <a:pt x="15710" y="17746"/>
                  <a:pt x="15735" y="17725"/>
                </a:cubicBezTo>
                <a:cubicBezTo>
                  <a:pt x="15753" y="17710"/>
                  <a:pt x="15948" y="17638"/>
                  <a:pt x="16175" y="17562"/>
                </a:cubicBezTo>
                <a:cubicBezTo>
                  <a:pt x="16402" y="17485"/>
                  <a:pt x="17214" y="17207"/>
                  <a:pt x="17974" y="16947"/>
                </a:cubicBezTo>
                <a:cubicBezTo>
                  <a:pt x="18734" y="16687"/>
                  <a:pt x="19378" y="16470"/>
                  <a:pt x="19413" y="16458"/>
                </a:cubicBezTo>
                <a:lnTo>
                  <a:pt x="19479" y="16433"/>
                </a:lnTo>
                <a:lnTo>
                  <a:pt x="19426" y="16320"/>
                </a:lnTo>
                <a:cubicBezTo>
                  <a:pt x="19369" y="16177"/>
                  <a:pt x="19375" y="16164"/>
                  <a:pt x="19639" y="16056"/>
                </a:cubicBezTo>
                <a:cubicBezTo>
                  <a:pt x="19763" y="16006"/>
                  <a:pt x="19831" y="15976"/>
                  <a:pt x="19826" y="15956"/>
                </a:cubicBezTo>
                <a:cubicBezTo>
                  <a:pt x="19821" y="15939"/>
                  <a:pt x="19617" y="15505"/>
                  <a:pt x="19373" y="14990"/>
                </a:cubicBezTo>
                <a:cubicBezTo>
                  <a:pt x="17800" y="11675"/>
                  <a:pt x="17667" y="11383"/>
                  <a:pt x="17667" y="11353"/>
                </a:cubicBezTo>
                <a:cubicBezTo>
                  <a:pt x="17667" y="11328"/>
                  <a:pt x="18024" y="10956"/>
                  <a:pt x="19866" y="9070"/>
                </a:cubicBezTo>
                <a:cubicBezTo>
                  <a:pt x="20617" y="8301"/>
                  <a:pt x="21500" y="7400"/>
                  <a:pt x="21558" y="7339"/>
                </a:cubicBezTo>
                <a:lnTo>
                  <a:pt x="21598" y="7289"/>
                </a:lnTo>
                <a:lnTo>
                  <a:pt x="21491" y="7125"/>
                </a:lnTo>
                <a:cubicBezTo>
                  <a:pt x="21274" y="6817"/>
                  <a:pt x="21283" y="6872"/>
                  <a:pt x="21411" y="6724"/>
                </a:cubicBezTo>
                <a:lnTo>
                  <a:pt x="21531" y="6599"/>
                </a:lnTo>
                <a:lnTo>
                  <a:pt x="21478" y="6548"/>
                </a:lnTo>
                <a:cubicBezTo>
                  <a:pt x="21452" y="6521"/>
                  <a:pt x="21045" y="6053"/>
                  <a:pt x="20572" y="5507"/>
                </a:cubicBezTo>
                <a:cubicBezTo>
                  <a:pt x="19636" y="4427"/>
                  <a:pt x="19803" y="4654"/>
                  <a:pt x="18520" y="2760"/>
                </a:cubicBezTo>
                <a:cubicBezTo>
                  <a:pt x="18274" y="2396"/>
                  <a:pt x="18044" y="2045"/>
                  <a:pt x="18001" y="1983"/>
                </a:cubicBezTo>
                <a:cubicBezTo>
                  <a:pt x="17957" y="1920"/>
                  <a:pt x="17718" y="1563"/>
                  <a:pt x="17468" y="1192"/>
                </a:cubicBezTo>
                <a:cubicBezTo>
                  <a:pt x="17217" y="822"/>
                  <a:pt x="16990" y="506"/>
                  <a:pt x="16975" y="490"/>
                </a:cubicBezTo>
                <a:cubicBezTo>
                  <a:pt x="16953" y="467"/>
                  <a:pt x="16902" y="495"/>
                  <a:pt x="16721" y="603"/>
                </a:cubicBezTo>
                <a:cubicBezTo>
                  <a:pt x="16595" y="678"/>
                  <a:pt x="16484" y="728"/>
                  <a:pt x="16468" y="728"/>
                </a:cubicBezTo>
                <a:cubicBezTo>
                  <a:pt x="16453" y="729"/>
                  <a:pt x="16364" y="641"/>
                  <a:pt x="16268" y="528"/>
                </a:cubicBezTo>
                <a:cubicBezTo>
                  <a:pt x="16161" y="400"/>
                  <a:pt x="16073" y="329"/>
                  <a:pt x="16055" y="340"/>
                </a:cubicBezTo>
                <a:cubicBezTo>
                  <a:pt x="16031" y="354"/>
                  <a:pt x="14221" y="1568"/>
                  <a:pt x="13430" y="2096"/>
                </a:cubicBezTo>
                <a:cubicBezTo>
                  <a:pt x="12785" y="2526"/>
                  <a:pt x="12782" y="2519"/>
                  <a:pt x="12738" y="2484"/>
                </a:cubicBezTo>
                <a:cubicBezTo>
                  <a:pt x="12715" y="2467"/>
                  <a:pt x="12611" y="2359"/>
                  <a:pt x="12511" y="2234"/>
                </a:cubicBezTo>
                <a:cubicBezTo>
                  <a:pt x="12411" y="2108"/>
                  <a:pt x="12271" y="1937"/>
                  <a:pt x="12205" y="1857"/>
                </a:cubicBezTo>
                <a:lnTo>
                  <a:pt x="12085" y="1707"/>
                </a:lnTo>
                <a:lnTo>
                  <a:pt x="11951" y="1832"/>
                </a:lnTo>
                <a:lnTo>
                  <a:pt x="11818" y="1958"/>
                </a:lnTo>
                <a:lnTo>
                  <a:pt x="11672" y="1807"/>
                </a:lnTo>
                <a:cubicBezTo>
                  <a:pt x="11530" y="1661"/>
                  <a:pt x="11530" y="1662"/>
                  <a:pt x="11485" y="1707"/>
                </a:cubicBezTo>
                <a:cubicBezTo>
                  <a:pt x="11460" y="1732"/>
                  <a:pt x="11009" y="2258"/>
                  <a:pt x="10472" y="2873"/>
                </a:cubicBezTo>
                <a:cubicBezTo>
                  <a:pt x="9936" y="3488"/>
                  <a:pt x="9475" y="3987"/>
                  <a:pt x="9460" y="3990"/>
                </a:cubicBezTo>
                <a:cubicBezTo>
                  <a:pt x="9445" y="3993"/>
                  <a:pt x="9049" y="3711"/>
                  <a:pt x="8580" y="3362"/>
                </a:cubicBezTo>
                <a:cubicBezTo>
                  <a:pt x="8112" y="3014"/>
                  <a:pt x="7333" y="2428"/>
                  <a:pt x="6835" y="2058"/>
                </a:cubicBezTo>
                <a:cubicBezTo>
                  <a:pt x="6337" y="1688"/>
                  <a:pt x="5802" y="1294"/>
                  <a:pt x="5649" y="1180"/>
                </a:cubicBezTo>
                <a:cubicBezTo>
                  <a:pt x="5406" y="998"/>
                  <a:pt x="4123" y="54"/>
                  <a:pt x="4050" y="1"/>
                </a:cubicBezTo>
                <a:close/>
                <a:moveTo>
                  <a:pt x="7941" y="6348"/>
                </a:moveTo>
                <a:cubicBezTo>
                  <a:pt x="7951" y="6347"/>
                  <a:pt x="7969" y="6351"/>
                  <a:pt x="7981" y="6360"/>
                </a:cubicBezTo>
                <a:cubicBezTo>
                  <a:pt x="8076" y="6441"/>
                  <a:pt x="8701" y="7163"/>
                  <a:pt x="8687" y="7176"/>
                </a:cubicBezTo>
                <a:cubicBezTo>
                  <a:pt x="8679" y="7183"/>
                  <a:pt x="8635" y="7190"/>
                  <a:pt x="8594" y="7188"/>
                </a:cubicBezTo>
                <a:cubicBezTo>
                  <a:pt x="8446" y="7183"/>
                  <a:pt x="7548" y="7057"/>
                  <a:pt x="7528" y="7038"/>
                </a:cubicBezTo>
                <a:cubicBezTo>
                  <a:pt x="7516" y="7027"/>
                  <a:pt x="7598" y="6865"/>
                  <a:pt x="7714" y="6674"/>
                </a:cubicBezTo>
                <a:cubicBezTo>
                  <a:pt x="7868" y="6421"/>
                  <a:pt x="7910" y="6349"/>
                  <a:pt x="7941" y="6348"/>
                </a:cubicBezTo>
                <a:close/>
                <a:moveTo>
                  <a:pt x="9753" y="8430"/>
                </a:moveTo>
                <a:cubicBezTo>
                  <a:pt x="9767" y="8417"/>
                  <a:pt x="9960" y="8631"/>
                  <a:pt x="10259" y="8994"/>
                </a:cubicBezTo>
                <a:cubicBezTo>
                  <a:pt x="10525" y="9317"/>
                  <a:pt x="10856" y="9709"/>
                  <a:pt x="10992" y="9872"/>
                </a:cubicBezTo>
                <a:cubicBezTo>
                  <a:pt x="12020" y="11104"/>
                  <a:pt x="12576" y="11787"/>
                  <a:pt x="12564" y="11804"/>
                </a:cubicBezTo>
                <a:cubicBezTo>
                  <a:pt x="12542" y="11837"/>
                  <a:pt x="12489" y="11832"/>
                  <a:pt x="12005" y="11691"/>
                </a:cubicBezTo>
                <a:cubicBezTo>
                  <a:pt x="11751" y="11618"/>
                  <a:pt x="11332" y="11499"/>
                  <a:pt x="11072" y="11428"/>
                </a:cubicBezTo>
                <a:cubicBezTo>
                  <a:pt x="10812" y="11357"/>
                  <a:pt x="10594" y="11279"/>
                  <a:pt x="10579" y="11265"/>
                </a:cubicBezTo>
                <a:cubicBezTo>
                  <a:pt x="10564" y="11251"/>
                  <a:pt x="10446" y="10901"/>
                  <a:pt x="10326" y="10487"/>
                </a:cubicBezTo>
                <a:cubicBezTo>
                  <a:pt x="10205" y="10073"/>
                  <a:pt x="10030" y="9450"/>
                  <a:pt x="9926" y="9095"/>
                </a:cubicBezTo>
                <a:cubicBezTo>
                  <a:pt x="9810" y="8695"/>
                  <a:pt x="9739" y="8443"/>
                  <a:pt x="9753" y="8430"/>
                </a:cubicBezTo>
                <a:close/>
                <a:moveTo>
                  <a:pt x="16801" y="10236"/>
                </a:moveTo>
                <a:cubicBezTo>
                  <a:pt x="16845" y="10225"/>
                  <a:pt x="17099" y="10556"/>
                  <a:pt x="17081" y="10600"/>
                </a:cubicBezTo>
                <a:cubicBezTo>
                  <a:pt x="17075" y="10615"/>
                  <a:pt x="16560" y="10816"/>
                  <a:pt x="15935" y="11052"/>
                </a:cubicBezTo>
                <a:cubicBezTo>
                  <a:pt x="15310" y="11287"/>
                  <a:pt x="14785" y="11478"/>
                  <a:pt x="14776" y="11478"/>
                </a:cubicBezTo>
                <a:cubicBezTo>
                  <a:pt x="14716" y="11478"/>
                  <a:pt x="14758" y="11435"/>
                  <a:pt x="14856" y="11378"/>
                </a:cubicBezTo>
                <a:cubicBezTo>
                  <a:pt x="14919" y="11341"/>
                  <a:pt x="15362" y="11068"/>
                  <a:pt x="15855" y="10776"/>
                </a:cubicBezTo>
                <a:cubicBezTo>
                  <a:pt x="16349" y="10483"/>
                  <a:pt x="16781" y="10241"/>
                  <a:pt x="16801" y="10236"/>
                </a:cubicBezTo>
                <a:close/>
                <a:moveTo>
                  <a:pt x="18747" y="10688"/>
                </a:moveTo>
                <a:cubicBezTo>
                  <a:pt x="18315" y="10688"/>
                  <a:pt x="18166" y="11220"/>
                  <a:pt x="18547" y="11403"/>
                </a:cubicBezTo>
                <a:cubicBezTo>
                  <a:pt x="18603" y="11430"/>
                  <a:pt x="18669" y="11433"/>
                  <a:pt x="18773" y="11428"/>
                </a:cubicBezTo>
                <a:cubicBezTo>
                  <a:pt x="19033" y="11415"/>
                  <a:pt x="19184" y="11262"/>
                  <a:pt x="19160" y="11026"/>
                </a:cubicBezTo>
                <a:cubicBezTo>
                  <a:pt x="19140" y="10829"/>
                  <a:pt x="18973" y="10688"/>
                  <a:pt x="18747" y="10688"/>
                </a:cubicBezTo>
                <a:close/>
                <a:moveTo>
                  <a:pt x="7075" y="11428"/>
                </a:moveTo>
                <a:cubicBezTo>
                  <a:pt x="7136" y="11428"/>
                  <a:pt x="7217" y="11434"/>
                  <a:pt x="7315" y="11440"/>
                </a:cubicBezTo>
                <a:cubicBezTo>
                  <a:pt x="7733" y="11470"/>
                  <a:pt x="9033" y="11546"/>
                  <a:pt x="9420" y="11566"/>
                </a:cubicBezTo>
                <a:cubicBezTo>
                  <a:pt x="9584" y="11574"/>
                  <a:pt x="9720" y="11594"/>
                  <a:pt x="9726" y="11603"/>
                </a:cubicBezTo>
                <a:cubicBezTo>
                  <a:pt x="9733" y="11613"/>
                  <a:pt x="9501" y="12076"/>
                  <a:pt x="9207" y="12632"/>
                </a:cubicBezTo>
                <a:cubicBezTo>
                  <a:pt x="8912" y="13188"/>
                  <a:pt x="8658" y="13650"/>
                  <a:pt x="8647" y="13661"/>
                </a:cubicBezTo>
                <a:cubicBezTo>
                  <a:pt x="8636" y="13671"/>
                  <a:pt x="8278" y="13214"/>
                  <a:pt x="7848" y="12645"/>
                </a:cubicBezTo>
                <a:cubicBezTo>
                  <a:pt x="7417" y="12076"/>
                  <a:pt x="7041" y="11570"/>
                  <a:pt x="7008" y="11528"/>
                </a:cubicBezTo>
                <a:cubicBezTo>
                  <a:pt x="6972" y="11483"/>
                  <a:pt x="6955" y="11453"/>
                  <a:pt x="6968" y="11440"/>
                </a:cubicBezTo>
                <a:cubicBezTo>
                  <a:pt x="6975" y="11434"/>
                  <a:pt x="7014" y="11428"/>
                  <a:pt x="7075" y="11428"/>
                </a:cubicBezTo>
                <a:close/>
                <a:moveTo>
                  <a:pt x="13244" y="13046"/>
                </a:moveTo>
                <a:cubicBezTo>
                  <a:pt x="13249" y="13045"/>
                  <a:pt x="13253" y="13042"/>
                  <a:pt x="13257" y="13046"/>
                </a:cubicBezTo>
                <a:cubicBezTo>
                  <a:pt x="13298" y="13086"/>
                  <a:pt x="13769" y="14273"/>
                  <a:pt x="13750" y="14288"/>
                </a:cubicBezTo>
                <a:cubicBezTo>
                  <a:pt x="13739" y="14296"/>
                  <a:pt x="13472" y="14380"/>
                  <a:pt x="13151" y="14476"/>
                </a:cubicBezTo>
                <a:cubicBezTo>
                  <a:pt x="12829" y="14572"/>
                  <a:pt x="12559" y="14652"/>
                  <a:pt x="12551" y="14652"/>
                </a:cubicBezTo>
                <a:cubicBezTo>
                  <a:pt x="12498" y="14652"/>
                  <a:pt x="12537" y="14527"/>
                  <a:pt x="12831" y="13874"/>
                </a:cubicBezTo>
                <a:cubicBezTo>
                  <a:pt x="13133" y="13201"/>
                  <a:pt x="13209" y="13052"/>
                  <a:pt x="13244" y="13046"/>
                </a:cubicBezTo>
                <a:close/>
                <a:moveTo>
                  <a:pt x="8967" y="14125"/>
                </a:moveTo>
                <a:cubicBezTo>
                  <a:pt x="9039" y="14119"/>
                  <a:pt x="9340" y="14201"/>
                  <a:pt x="10726" y="14564"/>
                </a:cubicBezTo>
                <a:cubicBezTo>
                  <a:pt x="10912" y="14613"/>
                  <a:pt x="11218" y="14692"/>
                  <a:pt x="11405" y="14739"/>
                </a:cubicBezTo>
                <a:cubicBezTo>
                  <a:pt x="11745" y="14825"/>
                  <a:pt x="11814" y="14858"/>
                  <a:pt x="11778" y="14890"/>
                </a:cubicBezTo>
                <a:cubicBezTo>
                  <a:pt x="11768" y="14899"/>
                  <a:pt x="11572" y="14959"/>
                  <a:pt x="11339" y="15028"/>
                </a:cubicBezTo>
                <a:cubicBezTo>
                  <a:pt x="11105" y="15097"/>
                  <a:pt x="10672" y="15228"/>
                  <a:pt x="10379" y="15316"/>
                </a:cubicBezTo>
                <a:cubicBezTo>
                  <a:pt x="10086" y="15404"/>
                  <a:pt x="9600" y="15540"/>
                  <a:pt x="9300" y="15630"/>
                </a:cubicBezTo>
                <a:cubicBezTo>
                  <a:pt x="9000" y="15719"/>
                  <a:pt x="8611" y="15839"/>
                  <a:pt x="8434" y="15893"/>
                </a:cubicBezTo>
                <a:cubicBezTo>
                  <a:pt x="8257" y="15948"/>
                  <a:pt x="8108" y="15992"/>
                  <a:pt x="8101" y="15981"/>
                </a:cubicBezTo>
                <a:cubicBezTo>
                  <a:pt x="8094" y="15971"/>
                  <a:pt x="8188" y="15759"/>
                  <a:pt x="8301" y="15517"/>
                </a:cubicBezTo>
                <a:cubicBezTo>
                  <a:pt x="8413" y="15275"/>
                  <a:pt x="8599" y="14877"/>
                  <a:pt x="8714" y="14626"/>
                </a:cubicBezTo>
                <a:cubicBezTo>
                  <a:pt x="8829" y="14375"/>
                  <a:pt x="8937" y="14153"/>
                  <a:pt x="8954" y="14137"/>
                </a:cubicBezTo>
                <a:cubicBezTo>
                  <a:pt x="8957" y="14134"/>
                  <a:pt x="8957" y="14125"/>
                  <a:pt x="8967" y="1412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6" name="2011 Rugby world cup.jpg"/>
          <p:cNvPicPr>
            <a:picLocks noChangeAspect="1"/>
          </p:cNvPicPr>
          <p:nvPr/>
        </p:nvPicPr>
        <p:blipFill>
          <a:blip r:embed="rId5"/>
          <a:srcRect l="8058" t="14231" r="8469" b="13207"/>
          <a:stretch>
            <a:fillRect/>
          </a:stretch>
        </p:blipFill>
        <p:spPr>
          <a:xfrm>
            <a:off x="1248304" y="8579519"/>
            <a:ext cx="990656" cy="5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96" extrusionOk="0">
                <a:moveTo>
                  <a:pt x="4852" y="1"/>
                </a:moveTo>
                <a:cubicBezTo>
                  <a:pt x="3244" y="-2"/>
                  <a:pt x="1900" y="8"/>
                  <a:pt x="1860" y="18"/>
                </a:cubicBezTo>
                <a:cubicBezTo>
                  <a:pt x="1818" y="28"/>
                  <a:pt x="1788" y="60"/>
                  <a:pt x="1790" y="86"/>
                </a:cubicBezTo>
                <a:cubicBezTo>
                  <a:pt x="1794" y="119"/>
                  <a:pt x="1632" y="140"/>
                  <a:pt x="1211" y="171"/>
                </a:cubicBezTo>
                <a:cubicBezTo>
                  <a:pt x="893" y="195"/>
                  <a:pt x="634" y="220"/>
                  <a:pt x="632" y="223"/>
                </a:cubicBezTo>
                <a:cubicBezTo>
                  <a:pt x="629" y="226"/>
                  <a:pt x="623" y="249"/>
                  <a:pt x="623" y="274"/>
                </a:cubicBezTo>
                <a:cubicBezTo>
                  <a:pt x="623" y="298"/>
                  <a:pt x="585" y="414"/>
                  <a:pt x="536" y="530"/>
                </a:cubicBezTo>
                <a:cubicBezTo>
                  <a:pt x="447" y="745"/>
                  <a:pt x="433" y="818"/>
                  <a:pt x="467" y="923"/>
                </a:cubicBezTo>
                <a:cubicBezTo>
                  <a:pt x="483" y="972"/>
                  <a:pt x="484" y="965"/>
                  <a:pt x="485" y="906"/>
                </a:cubicBezTo>
                <a:cubicBezTo>
                  <a:pt x="485" y="867"/>
                  <a:pt x="550" y="699"/>
                  <a:pt x="623" y="530"/>
                </a:cubicBezTo>
                <a:lnTo>
                  <a:pt x="753" y="223"/>
                </a:lnTo>
                <a:lnTo>
                  <a:pt x="978" y="223"/>
                </a:lnTo>
                <a:cubicBezTo>
                  <a:pt x="1104" y="222"/>
                  <a:pt x="1214" y="239"/>
                  <a:pt x="1220" y="257"/>
                </a:cubicBezTo>
                <a:cubicBezTo>
                  <a:pt x="1225" y="274"/>
                  <a:pt x="1169" y="410"/>
                  <a:pt x="1090" y="564"/>
                </a:cubicBezTo>
                <a:cubicBezTo>
                  <a:pt x="936" y="866"/>
                  <a:pt x="918" y="868"/>
                  <a:pt x="891" y="615"/>
                </a:cubicBezTo>
                <a:cubicBezTo>
                  <a:pt x="884" y="546"/>
                  <a:pt x="866" y="496"/>
                  <a:pt x="856" y="496"/>
                </a:cubicBezTo>
                <a:cubicBezTo>
                  <a:pt x="826" y="496"/>
                  <a:pt x="839" y="658"/>
                  <a:pt x="874" y="735"/>
                </a:cubicBezTo>
                <a:cubicBezTo>
                  <a:pt x="904" y="801"/>
                  <a:pt x="902" y="815"/>
                  <a:pt x="874" y="872"/>
                </a:cubicBezTo>
                <a:cubicBezTo>
                  <a:pt x="839" y="940"/>
                  <a:pt x="805" y="913"/>
                  <a:pt x="805" y="820"/>
                </a:cubicBezTo>
                <a:cubicBezTo>
                  <a:pt x="805" y="782"/>
                  <a:pt x="790" y="771"/>
                  <a:pt x="770" y="786"/>
                </a:cubicBezTo>
                <a:cubicBezTo>
                  <a:pt x="753" y="799"/>
                  <a:pt x="728" y="803"/>
                  <a:pt x="718" y="803"/>
                </a:cubicBezTo>
                <a:cubicBezTo>
                  <a:pt x="708" y="803"/>
                  <a:pt x="672" y="868"/>
                  <a:pt x="632" y="940"/>
                </a:cubicBezTo>
                <a:cubicBezTo>
                  <a:pt x="591" y="1011"/>
                  <a:pt x="529" y="1083"/>
                  <a:pt x="502" y="1111"/>
                </a:cubicBezTo>
                <a:cubicBezTo>
                  <a:pt x="475" y="1139"/>
                  <a:pt x="447" y="1191"/>
                  <a:pt x="433" y="1230"/>
                </a:cubicBezTo>
                <a:cubicBezTo>
                  <a:pt x="389" y="1351"/>
                  <a:pt x="372" y="1278"/>
                  <a:pt x="372" y="974"/>
                </a:cubicBezTo>
                <a:lnTo>
                  <a:pt x="372" y="684"/>
                </a:lnTo>
                <a:lnTo>
                  <a:pt x="467" y="479"/>
                </a:lnTo>
                <a:cubicBezTo>
                  <a:pt x="521" y="366"/>
                  <a:pt x="562" y="254"/>
                  <a:pt x="562" y="240"/>
                </a:cubicBezTo>
                <a:cubicBezTo>
                  <a:pt x="562" y="203"/>
                  <a:pt x="374" y="216"/>
                  <a:pt x="286" y="257"/>
                </a:cubicBezTo>
                <a:cubicBezTo>
                  <a:pt x="186" y="302"/>
                  <a:pt x="68" y="520"/>
                  <a:pt x="26" y="752"/>
                </a:cubicBezTo>
                <a:cubicBezTo>
                  <a:pt x="-4" y="919"/>
                  <a:pt x="0" y="1240"/>
                  <a:pt x="0" y="4236"/>
                </a:cubicBezTo>
                <a:cubicBezTo>
                  <a:pt x="0" y="6048"/>
                  <a:pt x="4" y="8224"/>
                  <a:pt x="9" y="9087"/>
                </a:cubicBezTo>
                <a:cubicBezTo>
                  <a:pt x="14" y="9950"/>
                  <a:pt x="21" y="11435"/>
                  <a:pt x="26" y="12384"/>
                </a:cubicBezTo>
                <a:cubicBezTo>
                  <a:pt x="42" y="15050"/>
                  <a:pt x="48" y="15390"/>
                  <a:pt x="104" y="15629"/>
                </a:cubicBezTo>
                <a:cubicBezTo>
                  <a:pt x="155" y="15846"/>
                  <a:pt x="244" y="16025"/>
                  <a:pt x="372" y="16158"/>
                </a:cubicBezTo>
                <a:cubicBezTo>
                  <a:pt x="451" y="16240"/>
                  <a:pt x="481" y="16248"/>
                  <a:pt x="1003" y="16261"/>
                </a:cubicBezTo>
                <a:cubicBezTo>
                  <a:pt x="1306" y="16268"/>
                  <a:pt x="1991" y="16277"/>
                  <a:pt x="2526" y="16295"/>
                </a:cubicBezTo>
                <a:cubicBezTo>
                  <a:pt x="3060" y="16313"/>
                  <a:pt x="4476" y="16335"/>
                  <a:pt x="5674" y="16329"/>
                </a:cubicBezTo>
                <a:cubicBezTo>
                  <a:pt x="8062" y="16317"/>
                  <a:pt x="7938" y="16319"/>
                  <a:pt x="8095" y="16073"/>
                </a:cubicBezTo>
                <a:cubicBezTo>
                  <a:pt x="8137" y="16007"/>
                  <a:pt x="8193" y="15862"/>
                  <a:pt x="8225" y="15748"/>
                </a:cubicBezTo>
                <a:cubicBezTo>
                  <a:pt x="8282" y="15542"/>
                  <a:pt x="8288" y="15550"/>
                  <a:pt x="8285" y="14911"/>
                </a:cubicBezTo>
                <a:cubicBezTo>
                  <a:pt x="8284" y="14560"/>
                  <a:pt x="8275" y="11888"/>
                  <a:pt x="8268" y="8968"/>
                </a:cubicBezTo>
                <a:cubicBezTo>
                  <a:pt x="8261" y="6048"/>
                  <a:pt x="8250" y="3016"/>
                  <a:pt x="8242" y="2238"/>
                </a:cubicBezTo>
                <a:lnTo>
                  <a:pt x="8225" y="820"/>
                </a:lnTo>
                <a:lnTo>
                  <a:pt x="8173" y="598"/>
                </a:lnTo>
                <a:cubicBezTo>
                  <a:pt x="8112" y="354"/>
                  <a:pt x="8030" y="208"/>
                  <a:pt x="7879" y="86"/>
                </a:cubicBezTo>
                <a:lnTo>
                  <a:pt x="7775" y="1"/>
                </a:lnTo>
                <a:lnTo>
                  <a:pt x="4852" y="1"/>
                </a:lnTo>
                <a:close/>
                <a:moveTo>
                  <a:pt x="9747" y="120"/>
                </a:moveTo>
                <a:cubicBezTo>
                  <a:pt x="9082" y="144"/>
                  <a:pt x="8965" y="160"/>
                  <a:pt x="8960" y="223"/>
                </a:cubicBezTo>
                <a:cubicBezTo>
                  <a:pt x="8949" y="377"/>
                  <a:pt x="8944" y="813"/>
                  <a:pt x="8943" y="3007"/>
                </a:cubicBezTo>
                <a:cubicBezTo>
                  <a:pt x="8942" y="4381"/>
                  <a:pt x="8947" y="5543"/>
                  <a:pt x="8951" y="5586"/>
                </a:cubicBezTo>
                <a:cubicBezTo>
                  <a:pt x="8956" y="5628"/>
                  <a:pt x="8959" y="5680"/>
                  <a:pt x="8960" y="5705"/>
                </a:cubicBezTo>
                <a:cubicBezTo>
                  <a:pt x="8961" y="5730"/>
                  <a:pt x="8979" y="5764"/>
                  <a:pt x="9003" y="5774"/>
                </a:cubicBezTo>
                <a:cubicBezTo>
                  <a:pt x="9094" y="5808"/>
                  <a:pt x="9750" y="5793"/>
                  <a:pt x="9799" y="5757"/>
                </a:cubicBezTo>
                <a:lnTo>
                  <a:pt x="9851" y="5722"/>
                </a:lnTo>
                <a:lnTo>
                  <a:pt x="9842" y="4851"/>
                </a:lnTo>
                <a:cubicBezTo>
                  <a:pt x="9841" y="4374"/>
                  <a:pt x="9843" y="3970"/>
                  <a:pt x="9851" y="3946"/>
                </a:cubicBezTo>
                <a:cubicBezTo>
                  <a:pt x="9868" y="3891"/>
                  <a:pt x="9938" y="3892"/>
                  <a:pt x="9989" y="3946"/>
                </a:cubicBezTo>
                <a:cubicBezTo>
                  <a:pt x="10012" y="3970"/>
                  <a:pt x="10075" y="4185"/>
                  <a:pt x="10136" y="4441"/>
                </a:cubicBezTo>
                <a:cubicBezTo>
                  <a:pt x="10337" y="5283"/>
                  <a:pt x="10433" y="5671"/>
                  <a:pt x="10474" y="5739"/>
                </a:cubicBezTo>
                <a:cubicBezTo>
                  <a:pt x="10509" y="5799"/>
                  <a:pt x="10564" y="5808"/>
                  <a:pt x="10941" y="5808"/>
                </a:cubicBezTo>
                <a:cubicBezTo>
                  <a:pt x="11381" y="5807"/>
                  <a:pt x="11459" y="5786"/>
                  <a:pt x="11459" y="5705"/>
                </a:cubicBezTo>
                <a:cubicBezTo>
                  <a:pt x="11459" y="5664"/>
                  <a:pt x="11322" y="5159"/>
                  <a:pt x="11114" y="4424"/>
                </a:cubicBezTo>
                <a:cubicBezTo>
                  <a:pt x="11018" y="4086"/>
                  <a:pt x="10848" y="3560"/>
                  <a:pt x="10828" y="3536"/>
                </a:cubicBezTo>
                <a:cubicBezTo>
                  <a:pt x="10797" y="3499"/>
                  <a:pt x="10826" y="3437"/>
                  <a:pt x="10932" y="3331"/>
                </a:cubicBezTo>
                <a:cubicBezTo>
                  <a:pt x="11035" y="3228"/>
                  <a:pt x="11200" y="2922"/>
                  <a:pt x="11200" y="2836"/>
                </a:cubicBezTo>
                <a:cubicBezTo>
                  <a:pt x="11200" y="2808"/>
                  <a:pt x="11210" y="2776"/>
                  <a:pt x="11226" y="2750"/>
                </a:cubicBezTo>
                <a:cubicBezTo>
                  <a:pt x="11260" y="2694"/>
                  <a:pt x="11322" y="2227"/>
                  <a:pt x="11321" y="1999"/>
                </a:cubicBezTo>
                <a:cubicBezTo>
                  <a:pt x="11321" y="1750"/>
                  <a:pt x="11267" y="1209"/>
                  <a:pt x="11226" y="1025"/>
                </a:cubicBezTo>
                <a:cubicBezTo>
                  <a:pt x="11164" y="751"/>
                  <a:pt x="11026" y="483"/>
                  <a:pt x="10871" y="342"/>
                </a:cubicBezTo>
                <a:cubicBezTo>
                  <a:pt x="10691" y="178"/>
                  <a:pt x="10569" y="126"/>
                  <a:pt x="10205" y="120"/>
                </a:cubicBezTo>
                <a:cubicBezTo>
                  <a:pt x="10084" y="118"/>
                  <a:pt x="9933" y="113"/>
                  <a:pt x="9747" y="120"/>
                </a:cubicBezTo>
                <a:close/>
                <a:moveTo>
                  <a:pt x="15550" y="137"/>
                </a:moveTo>
                <a:cubicBezTo>
                  <a:pt x="15296" y="133"/>
                  <a:pt x="15070" y="157"/>
                  <a:pt x="14988" y="188"/>
                </a:cubicBezTo>
                <a:cubicBezTo>
                  <a:pt x="14835" y="247"/>
                  <a:pt x="14622" y="456"/>
                  <a:pt x="14504" y="667"/>
                </a:cubicBezTo>
                <a:cubicBezTo>
                  <a:pt x="14389" y="871"/>
                  <a:pt x="14242" y="1326"/>
                  <a:pt x="14184" y="1674"/>
                </a:cubicBezTo>
                <a:cubicBezTo>
                  <a:pt x="14031" y="2581"/>
                  <a:pt x="14082" y="4254"/>
                  <a:pt x="14279" y="4800"/>
                </a:cubicBezTo>
                <a:cubicBezTo>
                  <a:pt x="14301" y="4861"/>
                  <a:pt x="14322" y="4923"/>
                  <a:pt x="14322" y="4937"/>
                </a:cubicBezTo>
                <a:cubicBezTo>
                  <a:pt x="14322" y="5010"/>
                  <a:pt x="14487" y="5320"/>
                  <a:pt x="14599" y="5466"/>
                </a:cubicBezTo>
                <a:cubicBezTo>
                  <a:pt x="14767" y="5687"/>
                  <a:pt x="14747" y="5686"/>
                  <a:pt x="14910" y="5774"/>
                </a:cubicBezTo>
                <a:cubicBezTo>
                  <a:pt x="15043" y="5845"/>
                  <a:pt x="15097" y="5844"/>
                  <a:pt x="15671" y="5825"/>
                </a:cubicBezTo>
                <a:cubicBezTo>
                  <a:pt x="16011" y="5814"/>
                  <a:pt x="16349" y="5787"/>
                  <a:pt x="16415" y="5774"/>
                </a:cubicBezTo>
                <a:lnTo>
                  <a:pt x="16536" y="5757"/>
                </a:lnTo>
                <a:lnTo>
                  <a:pt x="16545" y="5552"/>
                </a:lnTo>
                <a:cubicBezTo>
                  <a:pt x="16558" y="5234"/>
                  <a:pt x="16535" y="2684"/>
                  <a:pt x="16519" y="2563"/>
                </a:cubicBezTo>
                <a:lnTo>
                  <a:pt x="16502" y="2460"/>
                </a:lnTo>
                <a:lnTo>
                  <a:pt x="15922" y="2443"/>
                </a:lnTo>
                <a:cubicBezTo>
                  <a:pt x="15603" y="2442"/>
                  <a:pt x="15334" y="2459"/>
                  <a:pt x="15325" y="2477"/>
                </a:cubicBezTo>
                <a:cubicBezTo>
                  <a:pt x="15316" y="2495"/>
                  <a:pt x="15312" y="2781"/>
                  <a:pt x="15308" y="3109"/>
                </a:cubicBezTo>
                <a:lnTo>
                  <a:pt x="15299" y="3707"/>
                </a:lnTo>
                <a:lnTo>
                  <a:pt x="15343" y="3724"/>
                </a:lnTo>
                <a:cubicBezTo>
                  <a:pt x="15368" y="3735"/>
                  <a:pt x="15467" y="3753"/>
                  <a:pt x="15559" y="3758"/>
                </a:cubicBezTo>
                <a:lnTo>
                  <a:pt x="15723" y="3775"/>
                </a:lnTo>
                <a:lnTo>
                  <a:pt x="15723" y="4083"/>
                </a:lnTo>
                <a:lnTo>
                  <a:pt x="15723" y="4390"/>
                </a:lnTo>
                <a:lnTo>
                  <a:pt x="15559" y="4390"/>
                </a:lnTo>
                <a:cubicBezTo>
                  <a:pt x="15343" y="4405"/>
                  <a:pt x="15253" y="4351"/>
                  <a:pt x="15152" y="4151"/>
                </a:cubicBezTo>
                <a:cubicBezTo>
                  <a:pt x="15033" y="3915"/>
                  <a:pt x="14996" y="3668"/>
                  <a:pt x="14997" y="3007"/>
                </a:cubicBezTo>
                <a:cubicBezTo>
                  <a:pt x="14998" y="2212"/>
                  <a:pt x="15062" y="1857"/>
                  <a:pt x="15239" y="1640"/>
                </a:cubicBezTo>
                <a:cubicBezTo>
                  <a:pt x="15307" y="1556"/>
                  <a:pt x="15335" y="1556"/>
                  <a:pt x="15853" y="1538"/>
                </a:cubicBezTo>
                <a:lnTo>
                  <a:pt x="16389" y="1521"/>
                </a:lnTo>
                <a:lnTo>
                  <a:pt x="16398" y="872"/>
                </a:lnTo>
                <a:lnTo>
                  <a:pt x="16398" y="223"/>
                </a:lnTo>
                <a:lnTo>
                  <a:pt x="16277" y="206"/>
                </a:lnTo>
                <a:cubicBezTo>
                  <a:pt x="16083" y="169"/>
                  <a:pt x="15804" y="142"/>
                  <a:pt x="15550" y="137"/>
                </a:cubicBezTo>
                <a:close/>
                <a:moveTo>
                  <a:pt x="11892" y="154"/>
                </a:moveTo>
                <a:cubicBezTo>
                  <a:pt x="11532" y="150"/>
                  <a:pt x="11493" y="143"/>
                  <a:pt x="11477" y="206"/>
                </a:cubicBezTo>
                <a:cubicBezTo>
                  <a:pt x="11450" y="307"/>
                  <a:pt x="11450" y="3613"/>
                  <a:pt x="11477" y="4049"/>
                </a:cubicBezTo>
                <a:cubicBezTo>
                  <a:pt x="11519" y="4732"/>
                  <a:pt x="11588" y="5046"/>
                  <a:pt x="11762" y="5381"/>
                </a:cubicBezTo>
                <a:cubicBezTo>
                  <a:pt x="11884" y="5614"/>
                  <a:pt x="12094" y="5796"/>
                  <a:pt x="12350" y="5876"/>
                </a:cubicBezTo>
                <a:cubicBezTo>
                  <a:pt x="12460" y="5910"/>
                  <a:pt x="12873" y="5902"/>
                  <a:pt x="13034" y="5859"/>
                </a:cubicBezTo>
                <a:cubicBezTo>
                  <a:pt x="13367" y="5769"/>
                  <a:pt x="13653" y="5417"/>
                  <a:pt x="13760" y="4971"/>
                </a:cubicBezTo>
                <a:cubicBezTo>
                  <a:pt x="13879" y="4473"/>
                  <a:pt x="13883" y="4450"/>
                  <a:pt x="13881" y="2238"/>
                </a:cubicBezTo>
                <a:cubicBezTo>
                  <a:pt x="13880" y="1124"/>
                  <a:pt x="13869" y="216"/>
                  <a:pt x="13864" y="206"/>
                </a:cubicBezTo>
                <a:cubicBezTo>
                  <a:pt x="13852" y="182"/>
                  <a:pt x="13506" y="159"/>
                  <a:pt x="13241" y="171"/>
                </a:cubicBezTo>
                <a:cubicBezTo>
                  <a:pt x="13066" y="179"/>
                  <a:pt x="13046" y="197"/>
                  <a:pt x="13034" y="274"/>
                </a:cubicBezTo>
                <a:cubicBezTo>
                  <a:pt x="13026" y="320"/>
                  <a:pt x="13019" y="1159"/>
                  <a:pt x="13016" y="2153"/>
                </a:cubicBezTo>
                <a:cubicBezTo>
                  <a:pt x="13013" y="3416"/>
                  <a:pt x="13007" y="4003"/>
                  <a:pt x="12990" y="4117"/>
                </a:cubicBezTo>
                <a:cubicBezTo>
                  <a:pt x="12958" y="4338"/>
                  <a:pt x="12876" y="4455"/>
                  <a:pt x="12731" y="4476"/>
                </a:cubicBezTo>
                <a:cubicBezTo>
                  <a:pt x="12583" y="4497"/>
                  <a:pt x="12486" y="4425"/>
                  <a:pt x="12419" y="4253"/>
                </a:cubicBezTo>
                <a:lnTo>
                  <a:pt x="12368" y="4117"/>
                </a:lnTo>
                <a:lnTo>
                  <a:pt x="12368" y="2648"/>
                </a:lnTo>
                <a:cubicBezTo>
                  <a:pt x="12360" y="217"/>
                  <a:pt x="12360" y="225"/>
                  <a:pt x="12324" y="188"/>
                </a:cubicBezTo>
                <a:cubicBezTo>
                  <a:pt x="12307" y="171"/>
                  <a:pt x="12110" y="157"/>
                  <a:pt x="11892" y="154"/>
                </a:cubicBezTo>
                <a:close/>
                <a:moveTo>
                  <a:pt x="17081" y="206"/>
                </a:moveTo>
                <a:lnTo>
                  <a:pt x="16882" y="240"/>
                </a:lnTo>
                <a:lnTo>
                  <a:pt x="16865" y="479"/>
                </a:lnTo>
                <a:cubicBezTo>
                  <a:pt x="16841" y="897"/>
                  <a:pt x="16825" y="5694"/>
                  <a:pt x="16847" y="5757"/>
                </a:cubicBezTo>
                <a:cubicBezTo>
                  <a:pt x="16864" y="5803"/>
                  <a:pt x="16949" y="5826"/>
                  <a:pt x="17314" y="5842"/>
                </a:cubicBezTo>
                <a:cubicBezTo>
                  <a:pt x="18404" y="5891"/>
                  <a:pt x="18676" y="5838"/>
                  <a:pt x="18906" y="5552"/>
                </a:cubicBezTo>
                <a:cubicBezTo>
                  <a:pt x="18995" y="5440"/>
                  <a:pt x="19105" y="5219"/>
                  <a:pt x="19139" y="5056"/>
                </a:cubicBezTo>
                <a:cubicBezTo>
                  <a:pt x="19170" y="4911"/>
                  <a:pt x="19209" y="4441"/>
                  <a:pt x="19209" y="4202"/>
                </a:cubicBezTo>
                <a:cubicBezTo>
                  <a:pt x="19209" y="3761"/>
                  <a:pt x="19110" y="3292"/>
                  <a:pt x="18975" y="3058"/>
                </a:cubicBezTo>
                <a:lnTo>
                  <a:pt x="18897" y="2904"/>
                </a:lnTo>
                <a:lnTo>
                  <a:pt x="18958" y="2802"/>
                </a:lnTo>
                <a:cubicBezTo>
                  <a:pt x="19090" y="2553"/>
                  <a:pt x="19140" y="2147"/>
                  <a:pt x="19122" y="1555"/>
                </a:cubicBezTo>
                <a:cubicBezTo>
                  <a:pt x="19108" y="1103"/>
                  <a:pt x="19077" y="898"/>
                  <a:pt x="18984" y="667"/>
                </a:cubicBezTo>
                <a:cubicBezTo>
                  <a:pt x="18914" y="494"/>
                  <a:pt x="18806" y="376"/>
                  <a:pt x="18629" y="274"/>
                </a:cubicBezTo>
                <a:cubicBezTo>
                  <a:pt x="18530" y="216"/>
                  <a:pt x="18417" y="213"/>
                  <a:pt x="17894" y="206"/>
                </a:cubicBezTo>
                <a:cubicBezTo>
                  <a:pt x="17554" y="201"/>
                  <a:pt x="17189" y="191"/>
                  <a:pt x="17081" y="206"/>
                </a:cubicBezTo>
                <a:close/>
                <a:moveTo>
                  <a:pt x="19087" y="223"/>
                </a:moveTo>
                <a:lnTo>
                  <a:pt x="19087" y="325"/>
                </a:lnTo>
                <a:cubicBezTo>
                  <a:pt x="19087" y="407"/>
                  <a:pt x="19201" y="971"/>
                  <a:pt x="19260" y="1179"/>
                </a:cubicBezTo>
                <a:cubicBezTo>
                  <a:pt x="19279" y="1246"/>
                  <a:pt x="19406" y="1781"/>
                  <a:pt x="19546" y="2375"/>
                </a:cubicBezTo>
                <a:cubicBezTo>
                  <a:pt x="19581" y="2524"/>
                  <a:pt x="19679" y="2922"/>
                  <a:pt x="19762" y="3263"/>
                </a:cubicBezTo>
                <a:lnTo>
                  <a:pt x="19918" y="3878"/>
                </a:lnTo>
                <a:lnTo>
                  <a:pt x="19918" y="4834"/>
                </a:lnTo>
                <a:lnTo>
                  <a:pt x="19926" y="5774"/>
                </a:lnTo>
                <a:lnTo>
                  <a:pt x="19978" y="5808"/>
                </a:lnTo>
                <a:cubicBezTo>
                  <a:pt x="20010" y="5819"/>
                  <a:pt x="20204" y="5826"/>
                  <a:pt x="20402" y="5825"/>
                </a:cubicBezTo>
                <a:cubicBezTo>
                  <a:pt x="20692" y="5824"/>
                  <a:pt x="20760" y="5801"/>
                  <a:pt x="20774" y="5757"/>
                </a:cubicBezTo>
                <a:cubicBezTo>
                  <a:pt x="20784" y="5724"/>
                  <a:pt x="20785" y="5697"/>
                  <a:pt x="20774" y="5671"/>
                </a:cubicBezTo>
                <a:cubicBezTo>
                  <a:pt x="20764" y="5647"/>
                  <a:pt x="20759" y="5475"/>
                  <a:pt x="20765" y="5295"/>
                </a:cubicBezTo>
                <a:cubicBezTo>
                  <a:pt x="20779" y="4878"/>
                  <a:pt x="20778" y="4933"/>
                  <a:pt x="20774" y="4356"/>
                </a:cubicBezTo>
                <a:cubicBezTo>
                  <a:pt x="20771" y="4014"/>
                  <a:pt x="20783" y="3849"/>
                  <a:pt x="20800" y="3809"/>
                </a:cubicBezTo>
                <a:cubicBezTo>
                  <a:pt x="20813" y="3778"/>
                  <a:pt x="20809" y="3742"/>
                  <a:pt x="20800" y="3741"/>
                </a:cubicBezTo>
                <a:cubicBezTo>
                  <a:pt x="20790" y="3740"/>
                  <a:pt x="20801" y="3716"/>
                  <a:pt x="20817" y="3690"/>
                </a:cubicBezTo>
                <a:cubicBezTo>
                  <a:pt x="20860" y="3623"/>
                  <a:pt x="20978" y="3170"/>
                  <a:pt x="20964" y="3126"/>
                </a:cubicBezTo>
                <a:cubicBezTo>
                  <a:pt x="20958" y="3106"/>
                  <a:pt x="20967" y="3075"/>
                  <a:pt x="20981" y="3058"/>
                </a:cubicBezTo>
                <a:cubicBezTo>
                  <a:pt x="21019" y="3014"/>
                  <a:pt x="21060" y="2854"/>
                  <a:pt x="21068" y="2716"/>
                </a:cubicBezTo>
                <a:cubicBezTo>
                  <a:pt x="21072" y="2653"/>
                  <a:pt x="21090" y="2574"/>
                  <a:pt x="21111" y="2528"/>
                </a:cubicBezTo>
                <a:cubicBezTo>
                  <a:pt x="21133" y="2483"/>
                  <a:pt x="21146" y="2410"/>
                  <a:pt x="21146" y="2375"/>
                </a:cubicBezTo>
                <a:cubicBezTo>
                  <a:pt x="21146" y="2288"/>
                  <a:pt x="21287" y="1777"/>
                  <a:pt x="21310" y="1777"/>
                </a:cubicBezTo>
                <a:cubicBezTo>
                  <a:pt x="21320" y="1777"/>
                  <a:pt x="21326" y="1748"/>
                  <a:pt x="21319" y="1726"/>
                </a:cubicBezTo>
                <a:cubicBezTo>
                  <a:pt x="21312" y="1703"/>
                  <a:pt x="21317" y="1647"/>
                  <a:pt x="21336" y="1606"/>
                </a:cubicBezTo>
                <a:cubicBezTo>
                  <a:pt x="21355" y="1565"/>
                  <a:pt x="21363" y="1538"/>
                  <a:pt x="21353" y="1538"/>
                </a:cubicBezTo>
                <a:cubicBezTo>
                  <a:pt x="21344" y="1537"/>
                  <a:pt x="21351" y="1516"/>
                  <a:pt x="21371" y="1487"/>
                </a:cubicBezTo>
                <a:cubicBezTo>
                  <a:pt x="21390" y="1457"/>
                  <a:pt x="21411" y="1372"/>
                  <a:pt x="21414" y="1299"/>
                </a:cubicBezTo>
                <a:cubicBezTo>
                  <a:pt x="21417" y="1226"/>
                  <a:pt x="21431" y="1104"/>
                  <a:pt x="21448" y="1042"/>
                </a:cubicBezTo>
                <a:cubicBezTo>
                  <a:pt x="21536" y="724"/>
                  <a:pt x="21596" y="420"/>
                  <a:pt x="21587" y="325"/>
                </a:cubicBezTo>
                <a:cubicBezTo>
                  <a:pt x="21577" y="226"/>
                  <a:pt x="21568" y="226"/>
                  <a:pt x="21423" y="223"/>
                </a:cubicBezTo>
                <a:cubicBezTo>
                  <a:pt x="21072" y="214"/>
                  <a:pt x="20822" y="221"/>
                  <a:pt x="20800" y="257"/>
                </a:cubicBezTo>
                <a:cubicBezTo>
                  <a:pt x="20787" y="278"/>
                  <a:pt x="20745" y="447"/>
                  <a:pt x="20705" y="633"/>
                </a:cubicBezTo>
                <a:cubicBezTo>
                  <a:pt x="20665" y="818"/>
                  <a:pt x="20624" y="1030"/>
                  <a:pt x="20610" y="1094"/>
                </a:cubicBezTo>
                <a:cubicBezTo>
                  <a:pt x="20595" y="1158"/>
                  <a:pt x="20563" y="1301"/>
                  <a:pt x="20540" y="1418"/>
                </a:cubicBezTo>
                <a:cubicBezTo>
                  <a:pt x="20474" y="1767"/>
                  <a:pt x="20415" y="1982"/>
                  <a:pt x="20385" y="1982"/>
                </a:cubicBezTo>
                <a:cubicBezTo>
                  <a:pt x="20367" y="1982"/>
                  <a:pt x="20320" y="1826"/>
                  <a:pt x="20264" y="1555"/>
                </a:cubicBezTo>
                <a:cubicBezTo>
                  <a:pt x="20214" y="1315"/>
                  <a:pt x="20167" y="1108"/>
                  <a:pt x="20160" y="1094"/>
                </a:cubicBezTo>
                <a:cubicBezTo>
                  <a:pt x="20153" y="1079"/>
                  <a:pt x="20151" y="1039"/>
                  <a:pt x="20151" y="1008"/>
                </a:cubicBezTo>
                <a:cubicBezTo>
                  <a:pt x="20151" y="978"/>
                  <a:pt x="20117" y="795"/>
                  <a:pt x="20073" y="615"/>
                </a:cubicBezTo>
                <a:cubicBezTo>
                  <a:pt x="20030" y="436"/>
                  <a:pt x="19987" y="278"/>
                  <a:pt x="19987" y="257"/>
                </a:cubicBezTo>
                <a:cubicBezTo>
                  <a:pt x="19987" y="233"/>
                  <a:pt x="19819" y="223"/>
                  <a:pt x="19537" y="223"/>
                </a:cubicBezTo>
                <a:lnTo>
                  <a:pt x="19087" y="223"/>
                </a:lnTo>
                <a:close/>
                <a:moveTo>
                  <a:pt x="9920" y="1401"/>
                </a:moveTo>
                <a:cubicBezTo>
                  <a:pt x="9947" y="1392"/>
                  <a:pt x="9981" y="1391"/>
                  <a:pt x="10050" y="1401"/>
                </a:cubicBezTo>
                <a:cubicBezTo>
                  <a:pt x="10327" y="1443"/>
                  <a:pt x="10406" y="1572"/>
                  <a:pt x="10430" y="1999"/>
                </a:cubicBezTo>
                <a:cubicBezTo>
                  <a:pt x="10441" y="2196"/>
                  <a:pt x="10403" y="2357"/>
                  <a:pt x="10318" y="2477"/>
                </a:cubicBezTo>
                <a:cubicBezTo>
                  <a:pt x="10268" y="2547"/>
                  <a:pt x="10222" y="2568"/>
                  <a:pt x="10076" y="2580"/>
                </a:cubicBezTo>
                <a:cubicBezTo>
                  <a:pt x="9813" y="2601"/>
                  <a:pt x="9808" y="2576"/>
                  <a:pt x="9808" y="1999"/>
                </a:cubicBezTo>
                <a:cubicBezTo>
                  <a:pt x="9808" y="1572"/>
                  <a:pt x="9807" y="1551"/>
                  <a:pt x="9851" y="1469"/>
                </a:cubicBezTo>
                <a:cubicBezTo>
                  <a:pt x="9872" y="1430"/>
                  <a:pt x="9893" y="1410"/>
                  <a:pt x="9920" y="1401"/>
                </a:cubicBezTo>
                <a:close/>
                <a:moveTo>
                  <a:pt x="17756" y="1418"/>
                </a:moveTo>
                <a:lnTo>
                  <a:pt x="17920" y="1435"/>
                </a:lnTo>
                <a:cubicBezTo>
                  <a:pt x="18008" y="1445"/>
                  <a:pt x="18100" y="1459"/>
                  <a:pt x="18127" y="1469"/>
                </a:cubicBezTo>
                <a:cubicBezTo>
                  <a:pt x="18154" y="1480"/>
                  <a:pt x="18179" y="1501"/>
                  <a:pt x="18188" y="1504"/>
                </a:cubicBezTo>
                <a:cubicBezTo>
                  <a:pt x="18240" y="1520"/>
                  <a:pt x="18286" y="2046"/>
                  <a:pt x="18240" y="2101"/>
                </a:cubicBezTo>
                <a:cubicBezTo>
                  <a:pt x="18229" y="2115"/>
                  <a:pt x="18226" y="2134"/>
                  <a:pt x="18231" y="2153"/>
                </a:cubicBezTo>
                <a:cubicBezTo>
                  <a:pt x="18237" y="2171"/>
                  <a:pt x="18225" y="2228"/>
                  <a:pt x="18197" y="2272"/>
                </a:cubicBezTo>
                <a:cubicBezTo>
                  <a:pt x="18151" y="2342"/>
                  <a:pt x="18111" y="2358"/>
                  <a:pt x="17929" y="2358"/>
                </a:cubicBezTo>
                <a:cubicBezTo>
                  <a:pt x="17813" y="2358"/>
                  <a:pt x="17720" y="2338"/>
                  <a:pt x="17712" y="2323"/>
                </a:cubicBezTo>
                <a:cubicBezTo>
                  <a:pt x="17685" y="2269"/>
                  <a:pt x="17698" y="1657"/>
                  <a:pt x="17730" y="1538"/>
                </a:cubicBezTo>
                <a:lnTo>
                  <a:pt x="17756" y="1418"/>
                </a:lnTo>
                <a:close/>
                <a:moveTo>
                  <a:pt x="17807" y="3570"/>
                </a:moveTo>
                <a:cubicBezTo>
                  <a:pt x="17845" y="3567"/>
                  <a:pt x="17895" y="3581"/>
                  <a:pt x="17963" y="3587"/>
                </a:cubicBezTo>
                <a:cubicBezTo>
                  <a:pt x="18233" y="3614"/>
                  <a:pt x="18302" y="3712"/>
                  <a:pt x="18309" y="4100"/>
                </a:cubicBezTo>
                <a:cubicBezTo>
                  <a:pt x="18313" y="4324"/>
                  <a:pt x="18281" y="4437"/>
                  <a:pt x="18197" y="4527"/>
                </a:cubicBezTo>
                <a:cubicBezTo>
                  <a:pt x="18148" y="4578"/>
                  <a:pt x="17792" y="4605"/>
                  <a:pt x="17738" y="4561"/>
                </a:cubicBezTo>
                <a:cubicBezTo>
                  <a:pt x="17696" y="4526"/>
                  <a:pt x="17695" y="4511"/>
                  <a:pt x="17695" y="4083"/>
                </a:cubicBezTo>
                <a:cubicBezTo>
                  <a:pt x="17695" y="3682"/>
                  <a:pt x="17695" y="3581"/>
                  <a:pt x="17807" y="3570"/>
                </a:cubicBezTo>
                <a:close/>
                <a:moveTo>
                  <a:pt x="11840" y="6542"/>
                </a:moveTo>
                <a:cubicBezTo>
                  <a:pt x="11497" y="6542"/>
                  <a:pt x="11265" y="6801"/>
                  <a:pt x="11139" y="7311"/>
                </a:cubicBezTo>
                <a:cubicBezTo>
                  <a:pt x="11078" y="7561"/>
                  <a:pt x="11049" y="7471"/>
                  <a:pt x="11079" y="7123"/>
                </a:cubicBezTo>
                <a:cubicBezTo>
                  <a:pt x="11110" y="6763"/>
                  <a:pt x="11108" y="6673"/>
                  <a:pt x="11070" y="6645"/>
                </a:cubicBezTo>
                <a:cubicBezTo>
                  <a:pt x="11025" y="6611"/>
                  <a:pt x="10649" y="6609"/>
                  <a:pt x="10621" y="6645"/>
                </a:cubicBezTo>
                <a:cubicBezTo>
                  <a:pt x="10607" y="6661"/>
                  <a:pt x="10578" y="6804"/>
                  <a:pt x="10560" y="6952"/>
                </a:cubicBezTo>
                <a:cubicBezTo>
                  <a:pt x="10525" y="7245"/>
                  <a:pt x="10520" y="7278"/>
                  <a:pt x="10500" y="7567"/>
                </a:cubicBezTo>
                <a:cubicBezTo>
                  <a:pt x="10482" y="7809"/>
                  <a:pt x="10462" y="7936"/>
                  <a:pt x="10439" y="7909"/>
                </a:cubicBezTo>
                <a:cubicBezTo>
                  <a:pt x="10429" y="7897"/>
                  <a:pt x="10402" y="7698"/>
                  <a:pt x="10378" y="7447"/>
                </a:cubicBezTo>
                <a:cubicBezTo>
                  <a:pt x="10333" y="6969"/>
                  <a:pt x="10302" y="6689"/>
                  <a:pt x="10283" y="6645"/>
                </a:cubicBezTo>
                <a:cubicBezTo>
                  <a:pt x="10273" y="6620"/>
                  <a:pt x="10015" y="6598"/>
                  <a:pt x="9903" y="6611"/>
                </a:cubicBezTo>
                <a:cubicBezTo>
                  <a:pt x="9838" y="6618"/>
                  <a:pt x="9807" y="6751"/>
                  <a:pt x="9747" y="7311"/>
                </a:cubicBezTo>
                <a:cubicBezTo>
                  <a:pt x="9663" y="8102"/>
                  <a:pt x="9654" y="8088"/>
                  <a:pt x="9574" y="7174"/>
                </a:cubicBezTo>
                <a:cubicBezTo>
                  <a:pt x="9547" y="6870"/>
                  <a:pt x="9510" y="6642"/>
                  <a:pt x="9488" y="6611"/>
                </a:cubicBezTo>
                <a:cubicBezTo>
                  <a:pt x="9466" y="6581"/>
                  <a:pt x="9095" y="6565"/>
                  <a:pt x="9021" y="6593"/>
                </a:cubicBezTo>
                <a:cubicBezTo>
                  <a:pt x="8961" y="6616"/>
                  <a:pt x="8948" y="6689"/>
                  <a:pt x="8969" y="6884"/>
                </a:cubicBezTo>
                <a:cubicBezTo>
                  <a:pt x="9016" y="7321"/>
                  <a:pt x="9110" y="8117"/>
                  <a:pt x="9124" y="8216"/>
                </a:cubicBezTo>
                <a:cubicBezTo>
                  <a:pt x="9134" y="8280"/>
                  <a:pt x="9154" y="8502"/>
                  <a:pt x="9176" y="8694"/>
                </a:cubicBezTo>
                <a:cubicBezTo>
                  <a:pt x="9245" y="9301"/>
                  <a:pt x="9313" y="9719"/>
                  <a:pt x="9341" y="9753"/>
                </a:cubicBezTo>
                <a:cubicBezTo>
                  <a:pt x="9370" y="9791"/>
                  <a:pt x="9758" y="9806"/>
                  <a:pt x="9825" y="9770"/>
                </a:cubicBezTo>
                <a:cubicBezTo>
                  <a:pt x="9874" y="9744"/>
                  <a:pt x="9899" y="9568"/>
                  <a:pt x="9963" y="8950"/>
                </a:cubicBezTo>
                <a:cubicBezTo>
                  <a:pt x="9985" y="8747"/>
                  <a:pt x="10010" y="8554"/>
                  <a:pt x="10015" y="8523"/>
                </a:cubicBezTo>
                <a:cubicBezTo>
                  <a:pt x="10035" y="8408"/>
                  <a:pt x="10064" y="8547"/>
                  <a:pt x="10119" y="9036"/>
                </a:cubicBezTo>
                <a:cubicBezTo>
                  <a:pt x="10184" y="9613"/>
                  <a:pt x="10204" y="9728"/>
                  <a:pt x="10240" y="9753"/>
                </a:cubicBezTo>
                <a:cubicBezTo>
                  <a:pt x="10281" y="9782"/>
                  <a:pt x="10665" y="9797"/>
                  <a:pt x="10707" y="9770"/>
                </a:cubicBezTo>
                <a:cubicBezTo>
                  <a:pt x="10728" y="9757"/>
                  <a:pt x="10756" y="9709"/>
                  <a:pt x="10768" y="9651"/>
                </a:cubicBezTo>
                <a:cubicBezTo>
                  <a:pt x="10791" y="9532"/>
                  <a:pt x="10841" y="9150"/>
                  <a:pt x="10854" y="9019"/>
                </a:cubicBezTo>
                <a:cubicBezTo>
                  <a:pt x="10859" y="8971"/>
                  <a:pt x="10878" y="8909"/>
                  <a:pt x="10889" y="8882"/>
                </a:cubicBezTo>
                <a:cubicBezTo>
                  <a:pt x="10900" y="8856"/>
                  <a:pt x="10904" y="8826"/>
                  <a:pt x="10897" y="8814"/>
                </a:cubicBezTo>
                <a:cubicBezTo>
                  <a:pt x="10891" y="8801"/>
                  <a:pt x="10895" y="8731"/>
                  <a:pt x="10906" y="8660"/>
                </a:cubicBezTo>
                <a:cubicBezTo>
                  <a:pt x="10917" y="8589"/>
                  <a:pt x="10926" y="8478"/>
                  <a:pt x="10932" y="8404"/>
                </a:cubicBezTo>
                <a:cubicBezTo>
                  <a:pt x="10949" y="8185"/>
                  <a:pt x="10989" y="7933"/>
                  <a:pt x="11010" y="7926"/>
                </a:cubicBezTo>
                <a:cubicBezTo>
                  <a:pt x="11021" y="7922"/>
                  <a:pt x="11038" y="8072"/>
                  <a:pt x="11044" y="8284"/>
                </a:cubicBezTo>
                <a:cubicBezTo>
                  <a:pt x="11051" y="8487"/>
                  <a:pt x="11062" y="8705"/>
                  <a:pt x="11070" y="8780"/>
                </a:cubicBezTo>
                <a:cubicBezTo>
                  <a:pt x="11086" y="8920"/>
                  <a:pt x="11182" y="9306"/>
                  <a:pt x="11226" y="9412"/>
                </a:cubicBezTo>
                <a:cubicBezTo>
                  <a:pt x="11306" y="9602"/>
                  <a:pt x="11476" y="9775"/>
                  <a:pt x="11658" y="9839"/>
                </a:cubicBezTo>
                <a:cubicBezTo>
                  <a:pt x="11785" y="9883"/>
                  <a:pt x="12050" y="9845"/>
                  <a:pt x="12177" y="9770"/>
                </a:cubicBezTo>
                <a:cubicBezTo>
                  <a:pt x="12333" y="9678"/>
                  <a:pt x="12458" y="9465"/>
                  <a:pt x="12532" y="9173"/>
                </a:cubicBezTo>
                <a:cubicBezTo>
                  <a:pt x="12567" y="9035"/>
                  <a:pt x="12594" y="8854"/>
                  <a:pt x="12601" y="8763"/>
                </a:cubicBezTo>
                <a:cubicBezTo>
                  <a:pt x="12614" y="8599"/>
                  <a:pt x="12642" y="8529"/>
                  <a:pt x="12662" y="8592"/>
                </a:cubicBezTo>
                <a:cubicBezTo>
                  <a:pt x="12667" y="8610"/>
                  <a:pt x="12676" y="8860"/>
                  <a:pt x="12679" y="9155"/>
                </a:cubicBezTo>
                <a:cubicBezTo>
                  <a:pt x="12683" y="9546"/>
                  <a:pt x="12685" y="9697"/>
                  <a:pt x="12705" y="9736"/>
                </a:cubicBezTo>
                <a:cubicBezTo>
                  <a:pt x="12725" y="9777"/>
                  <a:pt x="12792" y="9796"/>
                  <a:pt x="12982" y="9787"/>
                </a:cubicBezTo>
                <a:lnTo>
                  <a:pt x="13232" y="9770"/>
                </a:lnTo>
                <a:lnTo>
                  <a:pt x="13241" y="9292"/>
                </a:lnTo>
                <a:cubicBezTo>
                  <a:pt x="13253" y="8684"/>
                  <a:pt x="13273" y="8664"/>
                  <a:pt x="13397" y="9155"/>
                </a:cubicBezTo>
                <a:cubicBezTo>
                  <a:pt x="13445" y="9348"/>
                  <a:pt x="13502" y="9571"/>
                  <a:pt x="13526" y="9651"/>
                </a:cubicBezTo>
                <a:lnTo>
                  <a:pt x="13570" y="9787"/>
                </a:lnTo>
                <a:lnTo>
                  <a:pt x="13950" y="9804"/>
                </a:lnTo>
                <a:cubicBezTo>
                  <a:pt x="14543" y="9811"/>
                  <a:pt x="15323" y="9811"/>
                  <a:pt x="15377" y="9804"/>
                </a:cubicBezTo>
                <a:cubicBezTo>
                  <a:pt x="15404" y="9801"/>
                  <a:pt x="15618" y="9809"/>
                  <a:pt x="15853" y="9822"/>
                </a:cubicBezTo>
                <a:cubicBezTo>
                  <a:pt x="16248" y="9843"/>
                  <a:pt x="16291" y="9828"/>
                  <a:pt x="16415" y="9753"/>
                </a:cubicBezTo>
                <a:cubicBezTo>
                  <a:pt x="16605" y="9639"/>
                  <a:pt x="16688" y="9508"/>
                  <a:pt x="16770" y="9190"/>
                </a:cubicBezTo>
                <a:lnTo>
                  <a:pt x="16839" y="8916"/>
                </a:lnTo>
                <a:lnTo>
                  <a:pt x="16839" y="8301"/>
                </a:lnTo>
                <a:cubicBezTo>
                  <a:pt x="16838" y="7750"/>
                  <a:pt x="16834" y="7655"/>
                  <a:pt x="16796" y="7465"/>
                </a:cubicBezTo>
                <a:cubicBezTo>
                  <a:pt x="16693" y="6959"/>
                  <a:pt x="16581" y="6750"/>
                  <a:pt x="16346" y="6628"/>
                </a:cubicBezTo>
                <a:cubicBezTo>
                  <a:pt x="16254" y="6580"/>
                  <a:pt x="16161" y="6573"/>
                  <a:pt x="15844" y="6593"/>
                </a:cubicBezTo>
                <a:cubicBezTo>
                  <a:pt x="15630" y="6607"/>
                  <a:pt x="15447" y="6617"/>
                  <a:pt x="15438" y="6628"/>
                </a:cubicBezTo>
                <a:cubicBezTo>
                  <a:pt x="15406" y="6666"/>
                  <a:pt x="15397" y="7024"/>
                  <a:pt x="15395" y="7943"/>
                </a:cubicBezTo>
                <a:lnTo>
                  <a:pt x="15386" y="8882"/>
                </a:lnTo>
                <a:lnTo>
                  <a:pt x="15083" y="8882"/>
                </a:lnTo>
                <a:lnTo>
                  <a:pt x="14772" y="8882"/>
                </a:lnTo>
                <a:lnTo>
                  <a:pt x="14763" y="7772"/>
                </a:lnTo>
                <a:cubicBezTo>
                  <a:pt x="14760" y="7161"/>
                  <a:pt x="14761" y="6656"/>
                  <a:pt x="14755" y="6645"/>
                </a:cubicBezTo>
                <a:cubicBezTo>
                  <a:pt x="14738" y="6612"/>
                  <a:pt x="14339" y="6568"/>
                  <a:pt x="14279" y="6593"/>
                </a:cubicBezTo>
                <a:cubicBezTo>
                  <a:pt x="14250" y="6606"/>
                  <a:pt x="14216" y="6654"/>
                  <a:pt x="14210" y="6696"/>
                </a:cubicBezTo>
                <a:cubicBezTo>
                  <a:pt x="14203" y="6737"/>
                  <a:pt x="14202" y="7360"/>
                  <a:pt x="14201" y="8079"/>
                </a:cubicBezTo>
                <a:cubicBezTo>
                  <a:pt x="14200" y="8808"/>
                  <a:pt x="14185" y="9423"/>
                  <a:pt x="14175" y="9463"/>
                </a:cubicBezTo>
                <a:cubicBezTo>
                  <a:pt x="14150" y="9561"/>
                  <a:pt x="14135" y="9523"/>
                  <a:pt x="13968" y="8968"/>
                </a:cubicBezTo>
                <a:lnTo>
                  <a:pt x="13829" y="8506"/>
                </a:lnTo>
                <a:lnTo>
                  <a:pt x="13898" y="8421"/>
                </a:lnTo>
                <a:cubicBezTo>
                  <a:pt x="14044" y="8225"/>
                  <a:pt x="14116" y="7928"/>
                  <a:pt x="14097" y="7584"/>
                </a:cubicBezTo>
                <a:cubicBezTo>
                  <a:pt x="14071" y="7089"/>
                  <a:pt x="13971" y="6789"/>
                  <a:pt x="13786" y="6662"/>
                </a:cubicBezTo>
                <a:cubicBezTo>
                  <a:pt x="13698" y="6602"/>
                  <a:pt x="13629" y="6604"/>
                  <a:pt x="13284" y="6611"/>
                </a:cubicBezTo>
                <a:cubicBezTo>
                  <a:pt x="12776" y="6621"/>
                  <a:pt x="12721" y="6623"/>
                  <a:pt x="12705" y="6747"/>
                </a:cubicBezTo>
                <a:cubicBezTo>
                  <a:pt x="12698" y="6799"/>
                  <a:pt x="12685" y="7136"/>
                  <a:pt x="12679" y="7482"/>
                </a:cubicBezTo>
                <a:cubicBezTo>
                  <a:pt x="12673" y="7827"/>
                  <a:pt x="12667" y="8113"/>
                  <a:pt x="12662" y="8131"/>
                </a:cubicBezTo>
                <a:cubicBezTo>
                  <a:pt x="12644" y="8188"/>
                  <a:pt x="12610" y="8126"/>
                  <a:pt x="12610" y="8028"/>
                </a:cubicBezTo>
                <a:cubicBezTo>
                  <a:pt x="12610" y="7906"/>
                  <a:pt x="12534" y="7365"/>
                  <a:pt x="12497" y="7225"/>
                </a:cubicBezTo>
                <a:cubicBezTo>
                  <a:pt x="12453" y="7055"/>
                  <a:pt x="12342" y="6809"/>
                  <a:pt x="12264" y="6730"/>
                </a:cubicBezTo>
                <a:cubicBezTo>
                  <a:pt x="12159" y="6625"/>
                  <a:pt x="11962" y="6542"/>
                  <a:pt x="11840" y="6542"/>
                </a:cubicBezTo>
                <a:close/>
                <a:moveTo>
                  <a:pt x="17946" y="6576"/>
                </a:moveTo>
                <a:cubicBezTo>
                  <a:pt x="17880" y="6583"/>
                  <a:pt x="17833" y="6603"/>
                  <a:pt x="17790" y="6628"/>
                </a:cubicBezTo>
                <a:cubicBezTo>
                  <a:pt x="17498" y="6796"/>
                  <a:pt x="17342" y="7278"/>
                  <a:pt x="17323" y="8079"/>
                </a:cubicBezTo>
                <a:cubicBezTo>
                  <a:pt x="17312" y="8559"/>
                  <a:pt x="17342" y="8943"/>
                  <a:pt x="17401" y="9173"/>
                </a:cubicBezTo>
                <a:cubicBezTo>
                  <a:pt x="17494" y="9533"/>
                  <a:pt x="17671" y="9765"/>
                  <a:pt x="17885" y="9822"/>
                </a:cubicBezTo>
                <a:cubicBezTo>
                  <a:pt x="17993" y="9850"/>
                  <a:pt x="18313" y="9846"/>
                  <a:pt x="18482" y="9804"/>
                </a:cubicBezTo>
                <a:lnTo>
                  <a:pt x="18586" y="9770"/>
                </a:lnTo>
                <a:lnTo>
                  <a:pt x="18594" y="9446"/>
                </a:lnTo>
                <a:cubicBezTo>
                  <a:pt x="18604" y="8910"/>
                  <a:pt x="18619" y="8934"/>
                  <a:pt x="18326" y="8933"/>
                </a:cubicBezTo>
                <a:cubicBezTo>
                  <a:pt x="17962" y="8933"/>
                  <a:pt x="17910" y="8853"/>
                  <a:pt x="17911" y="8301"/>
                </a:cubicBezTo>
                <a:cubicBezTo>
                  <a:pt x="17912" y="7927"/>
                  <a:pt x="17963" y="7664"/>
                  <a:pt x="18050" y="7550"/>
                </a:cubicBezTo>
                <a:cubicBezTo>
                  <a:pt x="18110" y="7471"/>
                  <a:pt x="18136" y="7465"/>
                  <a:pt x="18344" y="7465"/>
                </a:cubicBezTo>
                <a:cubicBezTo>
                  <a:pt x="18489" y="7465"/>
                  <a:pt x="18578" y="7457"/>
                  <a:pt x="18586" y="7430"/>
                </a:cubicBezTo>
                <a:cubicBezTo>
                  <a:pt x="18623" y="7310"/>
                  <a:pt x="18641" y="7502"/>
                  <a:pt x="18638" y="8045"/>
                </a:cubicBezTo>
                <a:cubicBezTo>
                  <a:pt x="18632" y="9006"/>
                  <a:pt x="18691" y="9393"/>
                  <a:pt x="18871" y="9634"/>
                </a:cubicBezTo>
                <a:cubicBezTo>
                  <a:pt x="19165" y="10028"/>
                  <a:pt x="19776" y="9922"/>
                  <a:pt x="19970" y="9446"/>
                </a:cubicBezTo>
                <a:cubicBezTo>
                  <a:pt x="20067" y="9206"/>
                  <a:pt x="20091" y="9012"/>
                  <a:pt x="20099" y="8472"/>
                </a:cubicBezTo>
                <a:cubicBezTo>
                  <a:pt x="20108" y="7914"/>
                  <a:pt x="20086" y="6705"/>
                  <a:pt x="20065" y="6662"/>
                </a:cubicBezTo>
                <a:cubicBezTo>
                  <a:pt x="20047" y="6628"/>
                  <a:pt x="19589" y="6628"/>
                  <a:pt x="19572" y="6662"/>
                </a:cubicBezTo>
                <a:cubicBezTo>
                  <a:pt x="19565" y="6674"/>
                  <a:pt x="19559" y="7156"/>
                  <a:pt x="19554" y="7738"/>
                </a:cubicBezTo>
                <a:cubicBezTo>
                  <a:pt x="19546" y="8768"/>
                  <a:pt x="19537" y="8792"/>
                  <a:pt x="19494" y="8882"/>
                </a:cubicBezTo>
                <a:cubicBezTo>
                  <a:pt x="19435" y="9006"/>
                  <a:pt x="19325" y="9021"/>
                  <a:pt x="19269" y="8899"/>
                </a:cubicBezTo>
                <a:cubicBezTo>
                  <a:pt x="19230" y="8816"/>
                  <a:pt x="19235" y="8768"/>
                  <a:pt x="19234" y="7823"/>
                </a:cubicBezTo>
                <a:cubicBezTo>
                  <a:pt x="19234" y="7212"/>
                  <a:pt x="19222" y="6796"/>
                  <a:pt x="19209" y="6730"/>
                </a:cubicBezTo>
                <a:lnTo>
                  <a:pt x="19191" y="6611"/>
                </a:lnTo>
                <a:lnTo>
                  <a:pt x="18958" y="6611"/>
                </a:lnTo>
                <a:cubicBezTo>
                  <a:pt x="18831" y="6611"/>
                  <a:pt x="18714" y="6625"/>
                  <a:pt x="18698" y="6645"/>
                </a:cubicBezTo>
                <a:cubicBezTo>
                  <a:pt x="18682" y="6665"/>
                  <a:pt x="18661" y="6772"/>
                  <a:pt x="18655" y="6884"/>
                </a:cubicBezTo>
                <a:cubicBezTo>
                  <a:pt x="18641" y="7152"/>
                  <a:pt x="18609" y="7157"/>
                  <a:pt x="18594" y="6884"/>
                </a:cubicBezTo>
                <a:cubicBezTo>
                  <a:pt x="18588" y="6760"/>
                  <a:pt x="18576" y="6641"/>
                  <a:pt x="18569" y="6628"/>
                </a:cubicBezTo>
                <a:cubicBezTo>
                  <a:pt x="18562" y="6614"/>
                  <a:pt x="18413" y="6586"/>
                  <a:pt x="18231" y="6576"/>
                </a:cubicBezTo>
                <a:cubicBezTo>
                  <a:pt x="18100" y="6570"/>
                  <a:pt x="18012" y="6570"/>
                  <a:pt x="17946" y="6576"/>
                </a:cubicBezTo>
                <a:close/>
                <a:moveTo>
                  <a:pt x="20930" y="6611"/>
                </a:moveTo>
                <a:cubicBezTo>
                  <a:pt x="20656" y="6601"/>
                  <a:pt x="20208" y="6647"/>
                  <a:pt x="20203" y="6696"/>
                </a:cubicBezTo>
                <a:cubicBezTo>
                  <a:pt x="20174" y="6970"/>
                  <a:pt x="20159" y="9621"/>
                  <a:pt x="20186" y="9719"/>
                </a:cubicBezTo>
                <a:cubicBezTo>
                  <a:pt x="20207" y="9799"/>
                  <a:pt x="20217" y="9798"/>
                  <a:pt x="20454" y="9787"/>
                </a:cubicBezTo>
                <a:lnTo>
                  <a:pt x="20705" y="9770"/>
                </a:lnTo>
                <a:lnTo>
                  <a:pt x="20713" y="9412"/>
                </a:lnTo>
                <a:cubicBezTo>
                  <a:pt x="20717" y="9209"/>
                  <a:pt x="20730" y="9020"/>
                  <a:pt x="20739" y="9002"/>
                </a:cubicBezTo>
                <a:cubicBezTo>
                  <a:pt x="20748" y="8984"/>
                  <a:pt x="20841" y="8950"/>
                  <a:pt x="20947" y="8933"/>
                </a:cubicBezTo>
                <a:cubicBezTo>
                  <a:pt x="21193" y="8895"/>
                  <a:pt x="21293" y="8840"/>
                  <a:pt x="21397" y="8677"/>
                </a:cubicBezTo>
                <a:cubicBezTo>
                  <a:pt x="21523" y="8477"/>
                  <a:pt x="21552" y="8342"/>
                  <a:pt x="21552" y="7840"/>
                </a:cubicBezTo>
                <a:cubicBezTo>
                  <a:pt x="21552" y="7468"/>
                  <a:pt x="21549" y="7395"/>
                  <a:pt x="21509" y="7242"/>
                </a:cubicBezTo>
                <a:cubicBezTo>
                  <a:pt x="21423" y="6920"/>
                  <a:pt x="21294" y="6726"/>
                  <a:pt x="21120" y="6645"/>
                </a:cubicBezTo>
                <a:cubicBezTo>
                  <a:pt x="21089" y="6630"/>
                  <a:pt x="21021" y="6614"/>
                  <a:pt x="20930" y="6611"/>
                </a:cubicBezTo>
                <a:close/>
                <a:moveTo>
                  <a:pt x="11805" y="7396"/>
                </a:moveTo>
                <a:cubicBezTo>
                  <a:pt x="11915" y="7396"/>
                  <a:pt x="12005" y="7507"/>
                  <a:pt x="12048" y="7704"/>
                </a:cubicBezTo>
                <a:cubicBezTo>
                  <a:pt x="12080" y="7851"/>
                  <a:pt x="12088" y="7940"/>
                  <a:pt x="12082" y="8267"/>
                </a:cubicBezTo>
                <a:lnTo>
                  <a:pt x="12074" y="8660"/>
                </a:lnTo>
                <a:lnTo>
                  <a:pt x="11987" y="8848"/>
                </a:lnTo>
                <a:cubicBezTo>
                  <a:pt x="11894" y="9032"/>
                  <a:pt x="11820" y="9058"/>
                  <a:pt x="11736" y="8968"/>
                </a:cubicBezTo>
                <a:cubicBezTo>
                  <a:pt x="11715" y="8944"/>
                  <a:pt x="11691" y="8913"/>
                  <a:pt x="11676" y="8899"/>
                </a:cubicBezTo>
                <a:cubicBezTo>
                  <a:pt x="11660" y="8885"/>
                  <a:pt x="11629" y="8812"/>
                  <a:pt x="11607" y="8728"/>
                </a:cubicBezTo>
                <a:cubicBezTo>
                  <a:pt x="11574" y="8606"/>
                  <a:pt x="11563" y="8496"/>
                  <a:pt x="11563" y="8199"/>
                </a:cubicBezTo>
                <a:cubicBezTo>
                  <a:pt x="11563" y="7866"/>
                  <a:pt x="11566" y="7818"/>
                  <a:pt x="11615" y="7652"/>
                </a:cubicBezTo>
                <a:cubicBezTo>
                  <a:pt x="11677" y="7445"/>
                  <a:pt x="11716" y="7396"/>
                  <a:pt x="11805" y="7396"/>
                </a:cubicBezTo>
                <a:close/>
                <a:moveTo>
                  <a:pt x="13725" y="10539"/>
                </a:moveTo>
                <a:cubicBezTo>
                  <a:pt x="13650" y="10543"/>
                  <a:pt x="13578" y="10560"/>
                  <a:pt x="13518" y="10573"/>
                </a:cubicBezTo>
                <a:cubicBezTo>
                  <a:pt x="13028" y="10676"/>
                  <a:pt x="12792" y="10876"/>
                  <a:pt x="12575" y="11410"/>
                </a:cubicBezTo>
                <a:cubicBezTo>
                  <a:pt x="12389" y="11867"/>
                  <a:pt x="12298" y="12524"/>
                  <a:pt x="12298" y="13357"/>
                </a:cubicBezTo>
                <a:cubicBezTo>
                  <a:pt x="12298" y="14151"/>
                  <a:pt x="12341" y="14621"/>
                  <a:pt x="12471" y="15116"/>
                </a:cubicBezTo>
                <a:cubicBezTo>
                  <a:pt x="12634" y="15734"/>
                  <a:pt x="12953" y="16113"/>
                  <a:pt x="13431" y="16261"/>
                </a:cubicBezTo>
                <a:cubicBezTo>
                  <a:pt x="13627" y="16321"/>
                  <a:pt x="14228" y="16281"/>
                  <a:pt x="14435" y="16192"/>
                </a:cubicBezTo>
                <a:cubicBezTo>
                  <a:pt x="14997" y="15950"/>
                  <a:pt x="15308" y="15302"/>
                  <a:pt x="15377" y="14211"/>
                </a:cubicBezTo>
                <a:cubicBezTo>
                  <a:pt x="15408" y="13727"/>
                  <a:pt x="15389" y="12981"/>
                  <a:pt x="15334" y="12452"/>
                </a:cubicBezTo>
                <a:cubicBezTo>
                  <a:pt x="15225" y="11413"/>
                  <a:pt x="14919" y="10837"/>
                  <a:pt x="14348" y="10607"/>
                </a:cubicBezTo>
                <a:cubicBezTo>
                  <a:pt x="14214" y="10553"/>
                  <a:pt x="13951" y="10527"/>
                  <a:pt x="13725" y="10539"/>
                </a:cubicBezTo>
                <a:close/>
                <a:moveTo>
                  <a:pt x="17505" y="10539"/>
                </a:moveTo>
                <a:cubicBezTo>
                  <a:pt x="17440" y="10542"/>
                  <a:pt x="17375" y="10562"/>
                  <a:pt x="17297" y="10590"/>
                </a:cubicBezTo>
                <a:cubicBezTo>
                  <a:pt x="17055" y="10678"/>
                  <a:pt x="16605" y="10894"/>
                  <a:pt x="16268" y="11085"/>
                </a:cubicBezTo>
                <a:cubicBezTo>
                  <a:pt x="15909" y="11290"/>
                  <a:pt x="15922" y="11237"/>
                  <a:pt x="15931" y="12127"/>
                </a:cubicBezTo>
                <a:cubicBezTo>
                  <a:pt x="15937" y="12837"/>
                  <a:pt x="15942" y="12861"/>
                  <a:pt x="16043" y="12828"/>
                </a:cubicBezTo>
                <a:cubicBezTo>
                  <a:pt x="16483" y="12682"/>
                  <a:pt x="16701" y="12625"/>
                  <a:pt x="16709" y="12640"/>
                </a:cubicBezTo>
                <a:cubicBezTo>
                  <a:pt x="16725" y="12671"/>
                  <a:pt x="16716" y="14607"/>
                  <a:pt x="16700" y="14638"/>
                </a:cubicBezTo>
                <a:cubicBezTo>
                  <a:pt x="16692" y="14654"/>
                  <a:pt x="16534" y="14675"/>
                  <a:pt x="16346" y="14689"/>
                </a:cubicBezTo>
                <a:cubicBezTo>
                  <a:pt x="16061" y="14710"/>
                  <a:pt x="15994" y="14739"/>
                  <a:pt x="15974" y="14792"/>
                </a:cubicBezTo>
                <a:cubicBezTo>
                  <a:pt x="15939" y="14881"/>
                  <a:pt x="15940" y="16033"/>
                  <a:pt x="15974" y="16124"/>
                </a:cubicBezTo>
                <a:cubicBezTo>
                  <a:pt x="15994" y="16178"/>
                  <a:pt x="16047" y="16183"/>
                  <a:pt x="16277" y="16192"/>
                </a:cubicBezTo>
                <a:cubicBezTo>
                  <a:pt x="16827" y="16215"/>
                  <a:pt x="17909" y="16217"/>
                  <a:pt x="18084" y="16192"/>
                </a:cubicBezTo>
                <a:cubicBezTo>
                  <a:pt x="18183" y="16178"/>
                  <a:pt x="18266" y="16158"/>
                  <a:pt x="18274" y="16141"/>
                </a:cubicBezTo>
                <a:cubicBezTo>
                  <a:pt x="18301" y="16089"/>
                  <a:pt x="18308" y="15127"/>
                  <a:pt x="18283" y="14894"/>
                </a:cubicBezTo>
                <a:lnTo>
                  <a:pt x="18266" y="14672"/>
                </a:lnTo>
                <a:lnTo>
                  <a:pt x="18110" y="14672"/>
                </a:lnTo>
                <a:lnTo>
                  <a:pt x="17963" y="14655"/>
                </a:lnTo>
                <a:lnTo>
                  <a:pt x="17954" y="13067"/>
                </a:lnTo>
                <a:cubicBezTo>
                  <a:pt x="17952" y="11307"/>
                  <a:pt x="17950" y="11062"/>
                  <a:pt x="17894" y="10846"/>
                </a:cubicBezTo>
                <a:cubicBezTo>
                  <a:pt x="17840" y="10638"/>
                  <a:pt x="17700" y="10531"/>
                  <a:pt x="17505" y="10539"/>
                </a:cubicBezTo>
                <a:close/>
                <a:moveTo>
                  <a:pt x="20506" y="10556"/>
                </a:moveTo>
                <a:cubicBezTo>
                  <a:pt x="20330" y="10540"/>
                  <a:pt x="20077" y="10637"/>
                  <a:pt x="19693" y="10829"/>
                </a:cubicBezTo>
                <a:cubicBezTo>
                  <a:pt x="19580" y="10886"/>
                  <a:pt x="19438" y="10955"/>
                  <a:pt x="19373" y="10983"/>
                </a:cubicBezTo>
                <a:cubicBezTo>
                  <a:pt x="19308" y="11011"/>
                  <a:pt x="19179" y="11068"/>
                  <a:pt x="19087" y="11120"/>
                </a:cubicBezTo>
                <a:cubicBezTo>
                  <a:pt x="18868" y="11243"/>
                  <a:pt x="18867" y="11232"/>
                  <a:pt x="18863" y="12076"/>
                </a:cubicBezTo>
                <a:cubicBezTo>
                  <a:pt x="18860" y="12622"/>
                  <a:pt x="18864" y="12744"/>
                  <a:pt x="18889" y="12776"/>
                </a:cubicBezTo>
                <a:cubicBezTo>
                  <a:pt x="18923" y="12822"/>
                  <a:pt x="19059" y="12792"/>
                  <a:pt x="19321" y="12691"/>
                </a:cubicBezTo>
                <a:cubicBezTo>
                  <a:pt x="19423" y="12651"/>
                  <a:pt x="19547" y="12629"/>
                  <a:pt x="19589" y="12623"/>
                </a:cubicBezTo>
                <a:lnTo>
                  <a:pt x="19667" y="12606"/>
                </a:lnTo>
                <a:lnTo>
                  <a:pt x="19658" y="13596"/>
                </a:lnTo>
                <a:cubicBezTo>
                  <a:pt x="19656" y="14216"/>
                  <a:pt x="19645" y="14590"/>
                  <a:pt x="19632" y="14621"/>
                </a:cubicBezTo>
                <a:cubicBezTo>
                  <a:pt x="19617" y="14657"/>
                  <a:pt x="19520" y="14672"/>
                  <a:pt x="19269" y="14672"/>
                </a:cubicBezTo>
                <a:cubicBezTo>
                  <a:pt x="18844" y="14672"/>
                  <a:pt x="18874" y="14626"/>
                  <a:pt x="18871" y="15458"/>
                </a:cubicBezTo>
                <a:cubicBezTo>
                  <a:pt x="18870" y="15788"/>
                  <a:pt x="18880" y="16065"/>
                  <a:pt x="18889" y="16090"/>
                </a:cubicBezTo>
                <a:cubicBezTo>
                  <a:pt x="18897" y="16115"/>
                  <a:pt x="18937" y="16149"/>
                  <a:pt x="18975" y="16158"/>
                </a:cubicBezTo>
                <a:cubicBezTo>
                  <a:pt x="19075" y="16182"/>
                  <a:pt x="21073" y="16150"/>
                  <a:pt x="21137" y="16124"/>
                </a:cubicBezTo>
                <a:cubicBezTo>
                  <a:pt x="21175" y="16109"/>
                  <a:pt x="21188" y="16081"/>
                  <a:pt x="21189" y="16022"/>
                </a:cubicBezTo>
                <a:cubicBezTo>
                  <a:pt x="21190" y="15975"/>
                  <a:pt x="21193" y="15893"/>
                  <a:pt x="21198" y="15851"/>
                </a:cubicBezTo>
                <a:cubicBezTo>
                  <a:pt x="21206" y="15769"/>
                  <a:pt x="21209" y="15460"/>
                  <a:pt x="21206" y="15116"/>
                </a:cubicBezTo>
                <a:cubicBezTo>
                  <a:pt x="21206" y="15004"/>
                  <a:pt x="21197" y="14857"/>
                  <a:pt x="21180" y="14792"/>
                </a:cubicBezTo>
                <a:cubicBezTo>
                  <a:pt x="21150" y="14674"/>
                  <a:pt x="21149" y="14664"/>
                  <a:pt x="20999" y="14672"/>
                </a:cubicBezTo>
                <a:cubicBezTo>
                  <a:pt x="20861" y="14679"/>
                  <a:pt x="20846" y="14688"/>
                  <a:pt x="20852" y="14621"/>
                </a:cubicBezTo>
                <a:cubicBezTo>
                  <a:pt x="20855" y="14581"/>
                  <a:pt x="20856" y="14465"/>
                  <a:pt x="20860" y="14365"/>
                </a:cubicBezTo>
                <a:cubicBezTo>
                  <a:pt x="20864" y="14265"/>
                  <a:pt x="20872" y="14160"/>
                  <a:pt x="20878" y="14143"/>
                </a:cubicBezTo>
                <a:cubicBezTo>
                  <a:pt x="20892" y="14097"/>
                  <a:pt x="20885" y="13219"/>
                  <a:pt x="20869" y="13169"/>
                </a:cubicBezTo>
                <a:cubicBezTo>
                  <a:pt x="20862" y="13146"/>
                  <a:pt x="20859" y="13113"/>
                  <a:pt x="20869" y="13101"/>
                </a:cubicBezTo>
                <a:cubicBezTo>
                  <a:pt x="20889" y="13077"/>
                  <a:pt x="20890" y="12411"/>
                  <a:pt x="20869" y="12281"/>
                </a:cubicBezTo>
                <a:cubicBezTo>
                  <a:pt x="20862" y="12239"/>
                  <a:pt x="20860" y="12190"/>
                  <a:pt x="20869" y="12179"/>
                </a:cubicBezTo>
                <a:cubicBezTo>
                  <a:pt x="20879" y="12167"/>
                  <a:pt x="20878" y="12064"/>
                  <a:pt x="20869" y="11939"/>
                </a:cubicBezTo>
                <a:cubicBezTo>
                  <a:pt x="20861" y="11816"/>
                  <a:pt x="20868" y="11702"/>
                  <a:pt x="20878" y="11683"/>
                </a:cubicBezTo>
                <a:cubicBezTo>
                  <a:pt x="20887" y="11664"/>
                  <a:pt x="20880" y="11605"/>
                  <a:pt x="20869" y="11547"/>
                </a:cubicBezTo>
                <a:cubicBezTo>
                  <a:pt x="20858" y="11491"/>
                  <a:pt x="20858" y="11369"/>
                  <a:pt x="20860" y="11273"/>
                </a:cubicBezTo>
                <a:cubicBezTo>
                  <a:pt x="20869" y="10965"/>
                  <a:pt x="20786" y="10681"/>
                  <a:pt x="20661" y="10607"/>
                </a:cubicBezTo>
                <a:cubicBezTo>
                  <a:pt x="20617" y="10581"/>
                  <a:pt x="20564" y="10561"/>
                  <a:pt x="20506" y="10556"/>
                </a:cubicBezTo>
                <a:close/>
                <a:moveTo>
                  <a:pt x="9185" y="10573"/>
                </a:moveTo>
                <a:cubicBezTo>
                  <a:pt x="9056" y="10581"/>
                  <a:pt x="9040" y="10603"/>
                  <a:pt x="9021" y="10641"/>
                </a:cubicBezTo>
                <a:cubicBezTo>
                  <a:pt x="8984" y="10713"/>
                  <a:pt x="8986" y="10776"/>
                  <a:pt x="8986" y="11342"/>
                </a:cubicBezTo>
                <a:cubicBezTo>
                  <a:pt x="8986" y="11816"/>
                  <a:pt x="8991" y="11957"/>
                  <a:pt x="9012" y="11991"/>
                </a:cubicBezTo>
                <a:cubicBezTo>
                  <a:pt x="9031" y="12021"/>
                  <a:pt x="9262" y="12051"/>
                  <a:pt x="9773" y="12059"/>
                </a:cubicBezTo>
                <a:cubicBezTo>
                  <a:pt x="10616" y="12073"/>
                  <a:pt x="10617" y="12072"/>
                  <a:pt x="10638" y="12401"/>
                </a:cubicBezTo>
                <a:cubicBezTo>
                  <a:pt x="10645" y="12508"/>
                  <a:pt x="10636" y="12562"/>
                  <a:pt x="10603" y="12623"/>
                </a:cubicBezTo>
                <a:cubicBezTo>
                  <a:pt x="10538" y="12744"/>
                  <a:pt x="10470" y="12773"/>
                  <a:pt x="10058" y="12913"/>
                </a:cubicBezTo>
                <a:cubicBezTo>
                  <a:pt x="9524" y="13095"/>
                  <a:pt x="9396" y="13176"/>
                  <a:pt x="9220" y="13460"/>
                </a:cubicBezTo>
                <a:cubicBezTo>
                  <a:pt x="9118" y="13622"/>
                  <a:pt x="9060" y="13806"/>
                  <a:pt x="9012" y="14092"/>
                </a:cubicBezTo>
                <a:cubicBezTo>
                  <a:pt x="8982" y="14273"/>
                  <a:pt x="8976" y="14428"/>
                  <a:pt x="8977" y="15185"/>
                </a:cubicBezTo>
                <a:cubicBezTo>
                  <a:pt x="8979" y="15786"/>
                  <a:pt x="8988" y="16088"/>
                  <a:pt x="9003" y="16124"/>
                </a:cubicBezTo>
                <a:cubicBezTo>
                  <a:pt x="9016" y="16153"/>
                  <a:pt x="9059" y="16184"/>
                  <a:pt x="9098" y="16192"/>
                </a:cubicBezTo>
                <a:cubicBezTo>
                  <a:pt x="9218" y="16218"/>
                  <a:pt x="11569" y="16217"/>
                  <a:pt x="11632" y="16192"/>
                </a:cubicBezTo>
                <a:cubicBezTo>
                  <a:pt x="11674" y="16176"/>
                  <a:pt x="11692" y="16145"/>
                  <a:pt x="11702" y="16073"/>
                </a:cubicBezTo>
                <a:cubicBezTo>
                  <a:pt x="11718" y="15951"/>
                  <a:pt x="11719" y="15108"/>
                  <a:pt x="11702" y="14928"/>
                </a:cubicBezTo>
                <a:cubicBezTo>
                  <a:pt x="11690" y="14808"/>
                  <a:pt x="11682" y="14800"/>
                  <a:pt x="11581" y="14775"/>
                </a:cubicBezTo>
                <a:cubicBezTo>
                  <a:pt x="11522" y="14760"/>
                  <a:pt x="11175" y="14752"/>
                  <a:pt x="10802" y="14758"/>
                </a:cubicBezTo>
                <a:cubicBezTo>
                  <a:pt x="10333" y="14764"/>
                  <a:pt x="10116" y="14753"/>
                  <a:pt x="10102" y="14723"/>
                </a:cubicBezTo>
                <a:cubicBezTo>
                  <a:pt x="10074" y="14669"/>
                  <a:pt x="10093" y="14541"/>
                  <a:pt x="10154" y="14399"/>
                </a:cubicBezTo>
                <a:cubicBezTo>
                  <a:pt x="10206" y="14276"/>
                  <a:pt x="10267" y="14259"/>
                  <a:pt x="10586" y="14177"/>
                </a:cubicBezTo>
                <a:cubicBezTo>
                  <a:pt x="11307" y="13992"/>
                  <a:pt x="11612" y="13697"/>
                  <a:pt x="11754" y="13067"/>
                </a:cubicBezTo>
                <a:cubicBezTo>
                  <a:pt x="11788" y="12915"/>
                  <a:pt x="11796" y="12798"/>
                  <a:pt x="11797" y="12486"/>
                </a:cubicBezTo>
                <a:cubicBezTo>
                  <a:pt x="11798" y="11695"/>
                  <a:pt x="11640" y="11107"/>
                  <a:pt x="11356" y="10829"/>
                </a:cubicBezTo>
                <a:cubicBezTo>
                  <a:pt x="11114" y="10593"/>
                  <a:pt x="11106" y="10587"/>
                  <a:pt x="10041" y="10573"/>
                </a:cubicBezTo>
                <a:cubicBezTo>
                  <a:pt x="9562" y="10567"/>
                  <a:pt x="9314" y="10565"/>
                  <a:pt x="9185" y="10573"/>
                </a:cubicBezTo>
                <a:close/>
                <a:moveTo>
                  <a:pt x="13821" y="12008"/>
                </a:moveTo>
                <a:cubicBezTo>
                  <a:pt x="13946" y="11987"/>
                  <a:pt x="14089" y="12101"/>
                  <a:pt x="14132" y="12264"/>
                </a:cubicBezTo>
                <a:cubicBezTo>
                  <a:pt x="14180" y="12449"/>
                  <a:pt x="14203" y="12843"/>
                  <a:pt x="14201" y="13545"/>
                </a:cubicBezTo>
                <a:cubicBezTo>
                  <a:pt x="14199" y="14312"/>
                  <a:pt x="14191" y="14453"/>
                  <a:pt x="14141" y="14467"/>
                </a:cubicBezTo>
                <a:cubicBezTo>
                  <a:pt x="14092" y="14481"/>
                  <a:pt x="14048" y="14552"/>
                  <a:pt x="13993" y="14723"/>
                </a:cubicBezTo>
                <a:cubicBezTo>
                  <a:pt x="13949" y="14862"/>
                  <a:pt x="13944" y="14862"/>
                  <a:pt x="13846" y="14860"/>
                </a:cubicBezTo>
                <a:cubicBezTo>
                  <a:pt x="13747" y="14858"/>
                  <a:pt x="13636" y="14767"/>
                  <a:pt x="13596" y="14638"/>
                </a:cubicBezTo>
                <a:cubicBezTo>
                  <a:pt x="13588" y="14613"/>
                  <a:pt x="13573" y="14607"/>
                  <a:pt x="13561" y="14621"/>
                </a:cubicBezTo>
                <a:cubicBezTo>
                  <a:pt x="13539" y="14648"/>
                  <a:pt x="13491" y="14503"/>
                  <a:pt x="13509" y="14467"/>
                </a:cubicBezTo>
                <a:cubicBezTo>
                  <a:pt x="13515" y="14456"/>
                  <a:pt x="13507" y="14366"/>
                  <a:pt x="13492" y="14262"/>
                </a:cubicBezTo>
                <a:cubicBezTo>
                  <a:pt x="13471" y="14123"/>
                  <a:pt x="13463" y="13890"/>
                  <a:pt x="13466" y="13374"/>
                </a:cubicBezTo>
                <a:cubicBezTo>
                  <a:pt x="13471" y="12583"/>
                  <a:pt x="13478" y="12452"/>
                  <a:pt x="13544" y="12366"/>
                </a:cubicBezTo>
                <a:cubicBezTo>
                  <a:pt x="13569" y="12333"/>
                  <a:pt x="13596" y="12291"/>
                  <a:pt x="13596" y="12264"/>
                </a:cubicBezTo>
                <a:cubicBezTo>
                  <a:pt x="13596" y="12165"/>
                  <a:pt x="13715" y="12025"/>
                  <a:pt x="13821" y="12008"/>
                </a:cubicBezTo>
                <a:close/>
                <a:moveTo>
                  <a:pt x="18491" y="17576"/>
                </a:moveTo>
                <a:cubicBezTo>
                  <a:pt x="17886" y="17581"/>
                  <a:pt x="17185" y="17582"/>
                  <a:pt x="16934" y="17593"/>
                </a:cubicBezTo>
                <a:cubicBezTo>
                  <a:pt x="15995" y="17632"/>
                  <a:pt x="11342" y="17665"/>
                  <a:pt x="6400" y="17661"/>
                </a:cubicBezTo>
                <a:cubicBezTo>
                  <a:pt x="3085" y="17659"/>
                  <a:pt x="1288" y="17671"/>
                  <a:pt x="1280" y="17695"/>
                </a:cubicBezTo>
                <a:cubicBezTo>
                  <a:pt x="1273" y="17718"/>
                  <a:pt x="1081" y="17745"/>
                  <a:pt x="787" y="17747"/>
                </a:cubicBezTo>
                <a:cubicBezTo>
                  <a:pt x="521" y="17748"/>
                  <a:pt x="268" y="17749"/>
                  <a:pt x="225" y="17764"/>
                </a:cubicBezTo>
                <a:cubicBezTo>
                  <a:pt x="149" y="17790"/>
                  <a:pt x="145" y="17804"/>
                  <a:pt x="139" y="17969"/>
                </a:cubicBezTo>
                <a:cubicBezTo>
                  <a:pt x="122" y="18415"/>
                  <a:pt x="246" y="19113"/>
                  <a:pt x="450" y="19711"/>
                </a:cubicBezTo>
                <a:cubicBezTo>
                  <a:pt x="577" y="20082"/>
                  <a:pt x="614" y="20174"/>
                  <a:pt x="805" y="20479"/>
                </a:cubicBezTo>
                <a:cubicBezTo>
                  <a:pt x="1209" y="21128"/>
                  <a:pt x="1736" y="21517"/>
                  <a:pt x="2301" y="21590"/>
                </a:cubicBezTo>
                <a:cubicBezTo>
                  <a:pt x="2366" y="21598"/>
                  <a:pt x="3586" y="21598"/>
                  <a:pt x="5016" y="21590"/>
                </a:cubicBezTo>
                <a:cubicBezTo>
                  <a:pt x="6446" y="21582"/>
                  <a:pt x="9297" y="21567"/>
                  <a:pt x="11347" y="21555"/>
                </a:cubicBezTo>
                <a:cubicBezTo>
                  <a:pt x="21188" y="21501"/>
                  <a:pt x="21493" y="21502"/>
                  <a:pt x="21552" y="21385"/>
                </a:cubicBezTo>
                <a:cubicBezTo>
                  <a:pt x="21579" y="21331"/>
                  <a:pt x="21579" y="21269"/>
                  <a:pt x="21561" y="20924"/>
                </a:cubicBezTo>
                <a:cubicBezTo>
                  <a:pt x="21550" y="20706"/>
                  <a:pt x="21531" y="20492"/>
                  <a:pt x="21518" y="20445"/>
                </a:cubicBezTo>
                <a:cubicBezTo>
                  <a:pt x="21504" y="20399"/>
                  <a:pt x="21492" y="20330"/>
                  <a:pt x="21492" y="20309"/>
                </a:cubicBezTo>
                <a:cubicBezTo>
                  <a:pt x="21491" y="20287"/>
                  <a:pt x="21478" y="20234"/>
                  <a:pt x="21466" y="20189"/>
                </a:cubicBezTo>
                <a:cubicBezTo>
                  <a:pt x="21453" y="20144"/>
                  <a:pt x="21451" y="20098"/>
                  <a:pt x="21457" y="20087"/>
                </a:cubicBezTo>
                <a:cubicBezTo>
                  <a:pt x="21463" y="20075"/>
                  <a:pt x="21453" y="20027"/>
                  <a:pt x="21431" y="19967"/>
                </a:cubicBezTo>
                <a:cubicBezTo>
                  <a:pt x="21350" y="19741"/>
                  <a:pt x="21223" y="19312"/>
                  <a:pt x="21232" y="19284"/>
                </a:cubicBezTo>
                <a:cubicBezTo>
                  <a:pt x="21242" y="19252"/>
                  <a:pt x="21172" y="19097"/>
                  <a:pt x="21146" y="19096"/>
                </a:cubicBezTo>
                <a:cubicBezTo>
                  <a:pt x="21137" y="19096"/>
                  <a:pt x="21074" y="18985"/>
                  <a:pt x="21007" y="18840"/>
                </a:cubicBezTo>
                <a:cubicBezTo>
                  <a:pt x="20941" y="18695"/>
                  <a:pt x="20881" y="18557"/>
                  <a:pt x="20869" y="18549"/>
                </a:cubicBezTo>
                <a:cubicBezTo>
                  <a:pt x="20857" y="18542"/>
                  <a:pt x="20837" y="18523"/>
                  <a:pt x="20826" y="18498"/>
                </a:cubicBezTo>
                <a:cubicBezTo>
                  <a:pt x="20798" y="18436"/>
                  <a:pt x="20609" y="18198"/>
                  <a:pt x="20514" y="18105"/>
                </a:cubicBezTo>
                <a:cubicBezTo>
                  <a:pt x="20382" y="17975"/>
                  <a:pt x="20184" y="17827"/>
                  <a:pt x="20030" y="17747"/>
                </a:cubicBezTo>
                <a:cubicBezTo>
                  <a:pt x="19776" y="17614"/>
                  <a:pt x="19690" y="17581"/>
                  <a:pt x="19174" y="17576"/>
                </a:cubicBezTo>
                <a:cubicBezTo>
                  <a:pt x="19002" y="17574"/>
                  <a:pt x="18779" y="17573"/>
                  <a:pt x="18491" y="1757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7" name="World cup football.jpg"/>
          <p:cNvPicPr>
            <a:picLocks noChangeAspect="1"/>
          </p:cNvPicPr>
          <p:nvPr/>
        </p:nvPicPr>
        <p:blipFill>
          <a:blip r:embed="rId6"/>
          <a:srcRect l="11110" t="6897" r="8048" b="10060"/>
          <a:stretch>
            <a:fillRect/>
          </a:stretch>
        </p:blipFill>
        <p:spPr>
          <a:xfrm>
            <a:off x="1456064" y="7549239"/>
            <a:ext cx="609286" cy="62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98" extrusionOk="0">
                <a:moveTo>
                  <a:pt x="10835" y="1"/>
                </a:moveTo>
                <a:cubicBezTo>
                  <a:pt x="10266" y="7"/>
                  <a:pt x="9372" y="91"/>
                  <a:pt x="8966" y="165"/>
                </a:cubicBezTo>
                <a:cubicBezTo>
                  <a:pt x="8881" y="180"/>
                  <a:pt x="8767" y="192"/>
                  <a:pt x="8713" y="192"/>
                </a:cubicBezTo>
                <a:cubicBezTo>
                  <a:pt x="8659" y="192"/>
                  <a:pt x="8608" y="194"/>
                  <a:pt x="8600" y="206"/>
                </a:cubicBezTo>
                <a:cubicBezTo>
                  <a:pt x="8593" y="218"/>
                  <a:pt x="8494" y="243"/>
                  <a:pt x="8389" y="261"/>
                </a:cubicBezTo>
                <a:cubicBezTo>
                  <a:pt x="8285" y="279"/>
                  <a:pt x="8182" y="310"/>
                  <a:pt x="8151" y="329"/>
                </a:cubicBezTo>
                <a:cubicBezTo>
                  <a:pt x="8119" y="348"/>
                  <a:pt x="8053" y="370"/>
                  <a:pt x="8010" y="370"/>
                </a:cubicBezTo>
                <a:cubicBezTo>
                  <a:pt x="7967" y="370"/>
                  <a:pt x="7920" y="370"/>
                  <a:pt x="7912" y="384"/>
                </a:cubicBezTo>
                <a:cubicBezTo>
                  <a:pt x="7903" y="398"/>
                  <a:pt x="7862" y="411"/>
                  <a:pt x="7813" y="411"/>
                </a:cubicBezTo>
                <a:cubicBezTo>
                  <a:pt x="7765" y="411"/>
                  <a:pt x="7710" y="425"/>
                  <a:pt x="7701" y="439"/>
                </a:cubicBezTo>
                <a:cubicBezTo>
                  <a:pt x="7692" y="453"/>
                  <a:pt x="7663" y="466"/>
                  <a:pt x="7631" y="466"/>
                </a:cubicBezTo>
                <a:cubicBezTo>
                  <a:pt x="7598" y="466"/>
                  <a:pt x="7560" y="482"/>
                  <a:pt x="7546" y="494"/>
                </a:cubicBezTo>
                <a:cubicBezTo>
                  <a:pt x="7533" y="505"/>
                  <a:pt x="7422" y="536"/>
                  <a:pt x="7293" y="576"/>
                </a:cubicBezTo>
                <a:cubicBezTo>
                  <a:pt x="7164" y="615"/>
                  <a:pt x="7041" y="661"/>
                  <a:pt x="7026" y="672"/>
                </a:cubicBezTo>
                <a:cubicBezTo>
                  <a:pt x="7004" y="688"/>
                  <a:pt x="6831" y="737"/>
                  <a:pt x="6745" y="754"/>
                </a:cubicBezTo>
                <a:cubicBezTo>
                  <a:pt x="6730" y="757"/>
                  <a:pt x="6645" y="799"/>
                  <a:pt x="6563" y="836"/>
                </a:cubicBezTo>
                <a:cubicBezTo>
                  <a:pt x="6481" y="873"/>
                  <a:pt x="6390" y="904"/>
                  <a:pt x="6366" y="904"/>
                </a:cubicBezTo>
                <a:cubicBezTo>
                  <a:pt x="6341" y="905"/>
                  <a:pt x="6303" y="918"/>
                  <a:pt x="6267" y="946"/>
                </a:cubicBezTo>
                <a:cubicBezTo>
                  <a:pt x="6232" y="973"/>
                  <a:pt x="6192" y="1000"/>
                  <a:pt x="6183" y="1000"/>
                </a:cubicBezTo>
                <a:cubicBezTo>
                  <a:pt x="6174" y="1001"/>
                  <a:pt x="6086" y="1035"/>
                  <a:pt x="6000" y="1083"/>
                </a:cubicBezTo>
                <a:cubicBezTo>
                  <a:pt x="5914" y="1130"/>
                  <a:pt x="5803" y="1188"/>
                  <a:pt x="5747" y="1206"/>
                </a:cubicBezTo>
                <a:cubicBezTo>
                  <a:pt x="5692" y="1223"/>
                  <a:pt x="5608" y="1270"/>
                  <a:pt x="5551" y="1315"/>
                </a:cubicBezTo>
                <a:cubicBezTo>
                  <a:pt x="5493" y="1360"/>
                  <a:pt x="5315" y="1482"/>
                  <a:pt x="5157" y="1576"/>
                </a:cubicBezTo>
                <a:cubicBezTo>
                  <a:pt x="4999" y="1669"/>
                  <a:pt x="4821" y="1784"/>
                  <a:pt x="4764" y="1836"/>
                </a:cubicBezTo>
                <a:cubicBezTo>
                  <a:pt x="4706" y="1888"/>
                  <a:pt x="4596" y="1953"/>
                  <a:pt x="4525" y="1986"/>
                </a:cubicBezTo>
                <a:cubicBezTo>
                  <a:pt x="4351" y="2067"/>
                  <a:pt x="4045" y="2301"/>
                  <a:pt x="3850" y="2493"/>
                </a:cubicBezTo>
                <a:cubicBezTo>
                  <a:pt x="3792" y="2550"/>
                  <a:pt x="3731" y="2595"/>
                  <a:pt x="3710" y="2603"/>
                </a:cubicBezTo>
                <a:cubicBezTo>
                  <a:pt x="3638" y="2628"/>
                  <a:pt x="3101" y="3119"/>
                  <a:pt x="2810" y="3424"/>
                </a:cubicBezTo>
                <a:cubicBezTo>
                  <a:pt x="2653" y="3590"/>
                  <a:pt x="2495" y="3759"/>
                  <a:pt x="2459" y="3794"/>
                </a:cubicBezTo>
                <a:cubicBezTo>
                  <a:pt x="2423" y="3830"/>
                  <a:pt x="2375" y="3881"/>
                  <a:pt x="2361" y="3904"/>
                </a:cubicBezTo>
                <a:cubicBezTo>
                  <a:pt x="2346" y="3927"/>
                  <a:pt x="2285" y="4001"/>
                  <a:pt x="2220" y="4082"/>
                </a:cubicBezTo>
                <a:cubicBezTo>
                  <a:pt x="2041" y="4307"/>
                  <a:pt x="1805" y="4641"/>
                  <a:pt x="1770" y="4712"/>
                </a:cubicBezTo>
                <a:cubicBezTo>
                  <a:pt x="1708" y="4838"/>
                  <a:pt x="1429" y="5246"/>
                  <a:pt x="1405" y="5246"/>
                </a:cubicBezTo>
                <a:cubicBezTo>
                  <a:pt x="1391" y="5246"/>
                  <a:pt x="1384" y="5249"/>
                  <a:pt x="1391" y="5260"/>
                </a:cubicBezTo>
                <a:cubicBezTo>
                  <a:pt x="1398" y="5270"/>
                  <a:pt x="1384" y="5327"/>
                  <a:pt x="1349" y="5383"/>
                </a:cubicBezTo>
                <a:cubicBezTo>
                  <a:pt x="1314" y="5438"/>
                  <a:pt x="1251" y="5546"/>
                  <a:pt x="1208" y="5629"/>
                </a:cubicBezTo>
                <a:cubicBezTo>
                  <a:pt x="1165" y="5713"/>
                  <a:pt x="1108" y="5800"/>
                  <a:pt x="1096" y="5821"/>
                </a:cubicBezTo>
                <a:cubicBezTo>
                  <a:pt x="1083" y="5842"/>
                  <a:pt x="1057" y="5922"/>
                  <a:pt x="1025" y="5999"/>
                </a:cubicBezTo>
                <a:cubicBezTo>
                  <a:pt x="969" y="6137"/>
                  <a:pt x="924" y="6223"/>
                  <a:pt x="758" y="6574"/>
                </a:cubicBezTo>
                <a:cubicBezTo>
                  <a:pt x="574" y="6964"/>
                  <a:pt x="264" y="8001"/>
                  <a:pt x="154" y="8574"/>
                </a:cubicBezTo>
                <a:cubicBezTo>
                  <a:pt x="20" y="9274"/>
                  <a:pt x="0" y="9543"/>
                  <a:pt x="0" y="10423"/>
                </a:cubicBezTo>
                <a:cubicBezTo>
                  <a:pt x="-1" y="11235"/>
                  <a:pt x="15" y="11629"/>
                  <a:pt x="98" y="12203"/>
                </a:cubicBezTo>
                <a:cubicBezTo>
                  <a:pt x="120" y="12353"/>
                  <a:pt x="135" y="12490"/>
                  <a:pt x="126" y="12504"/>
                </a:cubicBezTo>
                <a:cubicBezTo>
                  <a:pt x="117" y="12519"/>
                  <a:pt x="112" y="12542"/>
                  <a:pt x="126" y="12559"/>
                </a:cubicBezTo>
                <a:cubicBezTo>
                  <a:pt x="150" y="12587"/>
                  <a:pt x="193" y="12760"/>
                  <a:pt x="224" y="12956"/>
                </a:cubicBezTo>
                <a:cubicBezTo>
                  <a:pt x="231" y="13001"/>
                  <a:pt x="252" y="13070"/>
                  <a:pt x="267" y="13107"/>
                </a:cubicBezTo>
                <a:cubicBezTo>
                  <a:pt x="281" y="13144"/>
                  <a:pt x="289" y="13176"/>
                  <a:pt x="281" y="13189"/>
                </a:cubicBezTo>
                <a:cubicBezTo>
                  <a:pt x="272" y="13203"/>
                  <a:pt x="278" y="13238"/>
                  <a:pt x="295" y="13258"/>
                </a:cubicBezTo>
                <a:cubicBezTo>
                  <a:pt x="311" y="13277"/>
                  <a:pt x="319" y="13321"/>
                  <a:pt x="323" y="13353"/>
                </a:cubicBezTo>
                <a:cubicBezTo>
                  <a:pt x="327" y="13386"/>
                  <a:pt x="350" y="13442"/>
                  <a:pt x="365" y="13477"/>
                </a:cubicBezTo>
                <a:cubicBezTo>
                  <a:pt x="380" y="13512"/>
                  <a:pt x="420" y="13605"/>
                  <a:pt x="449" y="13696"/>
                </a:cubicBezTo>
                <a:cubicBezTo>
                  <a:pt x="479" y="13787"/>
                  <a:pt x="518" y="13927"/>
                  <a:pt x="548" y="14011"/>
                </a:cubicBezTo>
                <a:cubicBezTo>
                  <a:pt x="578" y="14095"/>
                  <a:pt x="614" y="14175"/>
                  <a:pt x="618" y="14189"/>
                </a:cubicBezTo>
                <a:cubicBezTo>
                  <a:pt x="621" y="14203"/>
                  <a:pt x="636" y="14258"/>
                  <a:pt x="660" y="14312"/>
                </a:cubicBezTo>
                <a:cubicBezTo>
                  <a:pt x="684" y="14366"/>
                  <a:pt x="702" y="14417"/>
                  <a:pt x="702" y="14422"/>
                </a:cubicBezTo>
                <a:cubicBezTo>
                  <a:pt x="702" y="14426"/>
                  <a:pt x="765" y="14549"/>
                  <a:pt x="829" y="14696"/>
                </a:cubicBezTo>
                <a:cubicBezTo>
                  <a:pt x="1010" y="15110"/>
                  <a:pt x="1283" y="15662"/>
                  <a:pt x="1447" y="15914"/>
                </a:cubicBezTo>
                <a:cubicBezTo>
                  <a:pt x="1483" y="15970"/>
                  <a:pt x="1517" y="16019"/>
                  <a:pt x="1517" y="16024"/>
                </a:cubicBezTo>
                <a:cubicBezTo>
                  <a:pt x="1517" y="16049"/>
                  <a:pt x="1992" y="16712"/>
                  <a:pt x="2192" y="16969"/>
                </a:cubicBezTo>
                <a:cubicBezTo>
                  <a:pt x="2315" y="17128"/>
                  <a:pt x="2444" y="17300"/>
                  <a:pt x="2473" y="17339"/>
                </a:cubicBezTo>
                <a:cubicBezTo>
                  <a:pt x="2502" y="17378"/>
                  <a:pt x="2601" y="17495"/>
                  <a:pt x="2698" y="17599"/>
                </a:cubicBezTo>
                <a:cubicBezTo>
                  <a:pt x="2795" y="17703"/>
                  <a:pt x="2866" y="17789"/>
                  <a:pt x="2866" y="17804"/>
                </a:cubicBezTo>
                <a:cubicBezTo>
                  <a:pt x="2866" y="17820"/>
                  <a:pt x="2880" y="17846"/>
                  <a:pt x="2895" y="17846"/>
                </a:cubicBezTo>
                <a:cubicBezTo>
                  <a:pt x="2910" y="17846"/>
                  <a:pt x="2947" y="17867"/>
                  <a:pt x="2979" y="17900"/>
                </a:cubicBezTo>
                <a:cubicBezTo>
                  <a:pt x="3010" y="17933"/>
                  <a:pt x="3207" y="18098"/>
                  <a:pt x="3400" y="18270"/>
                </a:cubicBezTo>
                <a:cubicBezTo>
                  <a:pt x="3594" y="18442"/>
                  <a:pt x="3740" y="18594"/>
                  <a:pt x="3738" y="18612"/>
                </a:cubicBezTo>
                <a:cubicBezTo>
                  <a:pt x="3736" y="18632"/>
                  <a:pt x="3771" y="18658"/>
                  <a:pt x="3822" y="18667"/>
                </a:cubicBezTo>
                <a:cubicBezTo>
                  <a:pt x="3908" y="18683"/>
                  <a:pt x="3948" y="18711"/>
                  <a:pt x="3949" y="18763"/>
                </a:cubicBezTo>
                <a:cubicBezTo>
                  <a:pt x="3949" y="18777"/>
                  <a:pt x="3969" y="18790"/>
                  <a:pt x="3991" y="18790"/>
                </a:cubicBezTo>
                <a:cubicBezTo>
                  <a:pt x="4047" y="18791"/>
                  <a:pt x="4106" y="18832"/>
                  <a:pt x="4089" y="18859"/>
                </a:cubicBezTo>
                <a:cubicBezTo>
                  <a:pt x="4081" y="18872"/>
                  <a:pt x="4095" y="18891"/>
                  <a:pt x="4131" y="18900"/>
                </a:cubicBezTo>
                <a:cubicBezTo>
                  <a:pt x="4210" y="18919"/>
                  <a:pt x="4268" y="18971"/>
                  <a:pt x="4244" y="19010"/>
                </a:cubicBezTo>
                <a:cubicBezTo>
                  <a:pt x="4231" y="19030"/>
                  <a:pt x="4208" y="19029"/>
                  <a:pt x="4187" y="19010"/>
                </a:cubicBezTo>
                <a:cubicBezTo>
                  <a:pt x="4172" y="18994"/>
                  <a:pt x="4152" y="18982"/>
                  <a:pt x="4131" y="18982"/>
                </a:cubicBezTo>
                <a:cubicBezTo>
                  <a:pt x="4102" y="18982"/>
                  <a:pt x="4093" y="18995"/>
                  <a:pt x="4117" y="19023"/>
                </a:cubicBezTo>
                <a:cubicBezTo>
                  <a:pt x="4130" y="19039"/>
                  <a:pt x="4136" y="19041"/>
                  <a:pt x="4131" y="19051"/>
                </a:cubicBezTo>
                <a:cubicBezTo>
                  <a:pt x="4143" y="19067"/>
                  <a:pt x="4161" y="19086"/>
                  <a:pt x="4173" y="19078"/>
                </a:cubicBezTo>
                <a:cubicBezTo>
                  <a:pt x="4186" y="19071"/>
                  <a:pt x="4207" y="19064"/>
                  <a:pt x="4216" y="19078"/>
                </a:cubicBezTo>
                <a:cubicBezTo>
                  <a:pt x="4227" y="19096"/>
                  <a:pt x="4251" y="19096"/>
                  <a:pt x="4286" y="19078"/>
                </a:cubicBezTo>
                <a:cubicBezTo>
                  <a:pt x="4327" y="19057"/>
                  <a:pt x="4366" y="19072"/>
                  <a:pt x="4497" y="19147"/>
                </a:cubicBezTo>
                <a:cubicBezTo>
                  <a:pt x="4586" y="19198"/>
                  <a:pt x="4658" y="19242"/>
                  <a:pt x="4665" y="19242"/>
                </a:cubicBezTo>
                <a:cubicBezTo>
                  <a:pt x="4704" y="19243"/>
                  <a:pt x="4807" y="19285"/>
                  <a:pt x="4848" y="19325"/>
                </a:cubicBezTo>
                <a:cubicBezTo>
                  <a:pt x="4874" y="19350"/>
                  <a:pt x="4932" y="19399"/>
                  <a:pt x="4974" y="19420"/>
                </a:cubicBezTo>
                <a:cubicBezTo>
                  <a:pt x="5017" y="19441"/>
                  <a:pt x="5159" y="19519"/>
                  <a:pt x="5298" y="19598"/>
                </a:cubicBezTo>
                <a:cubicBezTo>
                  <a:pt x="5578" y="19759"/>
                  <a:pt x="6032" y="19987"/>
                  <a:pt x="6408" y="20160"/>
                </a:cubicBezTo>
                <a:cubicBezTo>
                  <a:pt x="6419" y="20160"/>
                  <a:pt x="6441" y="20165"/>
                  <a:pt x="6450" y="20174"/>
                </a:cubicBezTo>
                <a:cubicBezTo>
                  <a:pt x="6482" y="20188"/>
                  <a:pt x="6519" y="20215"/>
                  <a:pt x="6548" y="20228"/>
                </a:cubicBezTo>
                <a:cubicBezTo>
                  <a:pt x="6555" y="20231"/>
                  <a:pt x="6556" y="20226"/>
                  <a:pt x="6563" y="20228"/>
                </a:cubicBezTo>
                <a:cubicBezTo>
                  <a:pt x="6622" y="20245"/>
                  <a:pt x="6722" y="20278"/>
                  <a:pt x="6872" y="20338"/>
                </a:cubicBezTo>
                <a:cubicBezTo>
                  <a:pt x="7071" y="20417"/>
                  <a:pt x="7354" y="20523"/>
                  <a:pt x="7490" y="20571"/>
                </a:cubicBezTo>
                <a:cubicBezTo>
                  <a:pt x="7626" y="20619"/>
                  <a:pt x="7743" y="20667"/>
                  <a:pt x="7757" y="20680"/>
                </a:cubicBezTo>
                <a:cubicBezTo>
                  <a:pt x="7773" y="20695"/>
                  <a:pt x="7768" y="20709"/>
                  <a:pt x="7757" y="20722"/>
                </a:cubicBezTo>
                <a:cubicBezTo>
                  <a:pt x="7888" y="20716"/>
                  <a:pt x="7984" y="20718"/>
                  <a:pt x="8038" y="20735"/>
                </a:cubicBezTo>
                <a:cubicBezTo>
                  <a:pt x="8091" y="20752"/>
                  <a:pt x="8125" y="20776"/>
                  <a:pt x="8136" y="20790"/>
                </a:cubicBezTo>
                <a:cubicBezTo>
                  <a:pt x="8213" y="20785"/>
                  <a:pt x="8288" y="20791"/>
                  <a:pt x="8446" y="20831"/>
                </a:cubicBezTo>
                <a:cubicBezTo>
                  <a:pt x="8583" y="20866"/>
                  <a:pt x="8708" y="20913"/>
                  <a:pt x="8727" y="20927"/>
                </a:cubicBezTo>
                <a:cubicBezTo>
                  <a:pt x="8737" y="20935"/>
                  <a:pt x="8751" y="20938"/>
                  <a:pt x="8755" y="20954"/>
                </a:cubicBezTo>
                <a:lnTo>
                  <a:pt x="9134" y="20982"/>
                </a:lnTo>
                <a:cubicBezTo>
                  <a:pt x="9342" y="20992"/>
                  <a:pt x="9562" y="21009"/>
                  <a:pt x="9626" y="21023"/>
                </a:cubicBezTo>
                <a:cubicBezTo>
                  <a:pt x="9691" y="21037"/>
                  <a:pt x="10143" y="21045"/>
                  <a:pt x="10638" y="21050"/>
                </a:cubicBezTo>
                <a:cubicBezTo>
                  <a:pt x="11459" y="21058"/>
                  <a:pt x="11577" y="21064"/>
                  <a:pt x="12029" y="21009"/>
                </a:cubicBezTo>
                <a:cubicBezTo>
                  <a:pt x="12302" y="20976"/>
                  <a:pt x="12679" y="20916"/>
                  <a:pt x="12858" y="20886"/>
                </a:cubicBezTo>
                <a:cubicBezTo>
                  <a:pt x="13193" y="20830"/>
                  <a:pt x="13337" y="20813"/>
                  <a:pt x="13392" y="20831"/>
                </a:cubicBezTo>
                <a:lnTo>
                  <a:pt x="13435" y="20804"/>
                </a:lnTo>
                <a:cubicBezTo>
                  <a:pt x="13475" y="20772"/>
                  <a:pt x="13578" y="20719"/>
                  <a:pt x="13659" y="20694"/>
                </a:cubicBezTo>
                <a:cubicBezTo>
                  <a:pt x="13741" y="20670"/>
                  <a:pt x="13927" y="20611"/>
                  <a:pt x="14081" y="20557"/>
                </a:cubicBezTo>
                <a:cubicBezTo>
                  <a:pt x="14248" y="20499"/>
                  <a:pt x="14333" y="20476"/>
                  <a:pt x="14390" y="20475"/>
                </a:cubicBezTo>
                <a:cubicBezTo>
                  <a:pt x="14398" y="20475"/>
                  <a:pt x="14411" y="20474"/>
                  <a:pt x="14418" y="20475"/>
                </a:cubicBezTo>
                <a:cubicBezTo>
                  <a:pt x="14455" y="20456"/>
                  <a:pt x="14486" y="20436"/>
                  <a:pt x="14559" y="20407"/>
                </a:cubicBezTo>
                <a:cubicBezTo>
                  <a:pt x="14691" y="20353"/>
                  <a:pt x="14726" y="20344"/>
                  <a:pt x="14826" y="20352"/>
                </a:cubicBezTo>
                <a:cubicBezTo>
                  <a:pt x="14828" y="20324"/>
                  <a:pt x="15790" y="19840"/>
                  <a:pt x="15964" y="19777"/>
                </a:cubicBezTo>
                <a:cubicBezTo>
                  <a:pt x="15994" y="19759"/>
                  <a:pt x="16016" y="19754"/>
                  <a:pt x="16049" y="19735"/>
                </a:cubicBezTo>
                <a:cubicBezTo>
                  <a:pt x="16446" y="19511"/>
                  <a:pt x="16809" y="19268"/>
                  <a:pt x="17201" y="18982"/>
                </a:cubicBezTo>
                <a:cubicBezTo>
                  <a:pt x="17375" y="18855"/>
                  <a:pt x="17517" y="18770"/>
                  <a:pt x="17524" y="18777"/>
                </a:cubicBezTo>
                <a:cubicBezTo>
                  <a:pt x="17532" y="18784"/>
                  <a:pt x="17550" y="18765"/>
                  <a:pt x="17566" y="18736"/>
                </a:cubicBezTo>
                <a:cubicBezTo>
                  <a:pt x="17583" y="18706"/>
                  <a:pt x="17611" y="18688"/>
                  <a:pt x="17623" y="18695"/>
                </a:cubicBezTo>
                <a:cubicBezTo>
                  <a:pt x="17634" y="18702"/>
                  <a:pt x="17667" y="18681"/>
                  <a:pt x="17693" y="18654"/>
                </a:cubicBezTo>
                <a:cubicBezTo>
                  <a:pt x="17721" y="18623"/>
                  <a:pt x="17750" y="18604"/>
                  <a:pt x="17777" y="18612"/>
                </a:cubicBezTo>
                <a:cubicBezTo>
                  <a:pt x="17806" y="18621"/>
                  <a:pt x="17842" y="18604"/>
                  <a:pt x="17861" y="18571"/>
                </a:cubicBezTo>
                <a:cubicBezTo>
                  <a:pt x="17821" y="18531"/>
                  <a:pt x="17816" y="18530"/>
                  <a:pt x="17861" y="18489"/>
                </a:cubicBezTo>
                <a:cubicBezTo>
                  <a:pt x="17890" y="18464"/>
                  <a:pt x="17904" y="18441"/>
                  <a:pt x="17904" y="18448"/>
                </a:cubicBezTo>
                <a:cubicBezTo>
                  <a:pt x="17904" y="18455"/>
                  <a:pt x="18018" y="18367"/>
                  <a:pt x="18143" y="18243"/>
                </a:cubicBezTo>
                <a:cubicBezTo>
                  <a:pt x="18276" y="18110"/>
                  <a:pt x="18375" y="18016"/>
                  <a:pt x="18395" y="18024"/>
                </a:cubicBezTo>
                <a:cubicBezTo>
                  <a:pt x="18415" y="18031"/>
                  <a:pt x="18431" y="18035"/>
                  <a:pt x="18424" y="18024"/>
                </a:cubicBezTo>
                <a:cubicBezTo>
                  <a:pt x="18416" y="18012"/>
                  <a:pt x="18503" y="17898"/>
                  <a:pt x="18620" y="17777"/>
                </a:cubicBezTo>
                <a:cubicBezTo>
                  <a:pt x="18738" y="17656"/>
                  <a:pt x="18835" y="17558"/>
                  <a:pt x="18831" y="17558"/>
                </a:cubicBezTo>
                <a:cubicBezTo>
                  <a:pt x="18827" y="17558"/>
                  <a:pt x="18905" y="17461"/>
                  <a:pt x="19014" y="17339"/>
                </a:cubicBezTo>
                <a:cubicBezTo>
                  <a:pt x="19123" y="17217"/>
                  <a:pt x="19300" y="17009"/>
                  <a:pt x="19393" y="16887"/>
                </a:cubicBezTo>
                <a:cubicBezTo>
                  <a:pt x="19487" y="16765"/>
                  <a:pt x="19567" y="16668"/>
                  <a:pt x="19576" y="16668"/>
                </a:cubicBezTo>
                <a:cubicBezTo>
                  <a:pt x="19585" y="16668"/>
                  <a:pt x="19618" y="16624"/>
                  <a:pt x="19646" y="16572"/>
                </a:cubicBezTo>
                <a:cubicBezTo>
                  <a:pt x="19694" y="16482"/>
                  <a:pt x="19849" y="16269"/>
                  <a:pt x="20026" y="16024"/>
                </a:cubicBezTo>
                <a:cubicBezTo>
                  <a:pt x="20069" y="15965"/>
                  <a:pt x="20089" y="15914"/>
                  <a:pt x="20082" y="15914"/>
                </a:cubicBezTo>
                <a:cubicBezTo>
                  <a:pt x="20074" y="15914"/>
                  <a:pt x="20102" y="15865"/>
                  <a:pt x="20138" y="15819"/>
                </a:cubicBezTo>
                <a:cubicBezTo>
                  <a:pt x="20175" y="15772"/>
                  <a:pt x="20208" y="15733"/>
                  <a:pt x="20208" y="15723"/>
                </a:cubicBezTo>
                <a:cubicBezTo>
                  <a:pt x="20208" y="15712"/>
                  <a:pt x="20256" y="15602"/>
                  <a:pt x="20321" y="15490"/>
                </a:cubicBezTo>
                <a:cubicBezTo>
                  <a:pt x="20386" y="15378"/>
                  <a:pt x="20440" y="15291"/>
                  <a:pt x="20433" y="15284"/>
                </a:cubicBezTo>
                <a:cubicBezTo>
                  <a:pt x="20426" y="15278"/>
                  <a:pt x="20466" y="15165"/>
                  <a:pt x="20532" y="15038"/>
                </a:cubicBezTo>
                <a:cubicBezTo>
                  <a:pt x="20662" y="14785"/>
                  <a:pt x="20714" y="14670"/>
                  <a:pt x="20799" y="14476"/>
                </a:cubicBezTo>
                <a:cubicBezTo>
                  <a:pt x="20829" y="14407"/>
                  <a:pt x="20870" y="14323"/>
                  <a:pt x="20883" y="14298"/>
                </a:cubicBezTo>
                <a:cubicBezTo>
                  <a:pt x="20896" y="14274"/>
                  <a:pt x="20911" y="14238"/>
                  <a:pt x="20911" y="14216"/>
                </a:cubicBezTo>
                <a:cubicBezTo>
                  <a:pt x="20911" y="14195"/>
                  <a:pt x="20912" y="14158"/>
                  <a:pt x="20925" y="14134"/>
                </a:cubicBezTo>
                <a:cubicBezTo>
                  <a:pt x="20973" y="14043"/>
                  <a:pt x="21014" y="13934"/>
                  <a:pt x="21009" y="13915"/>
                </a:cubicBezTo>
                <a:cubicBezTo>
                  <a:pt x="21007" y="13904"/>
                  <a:pt x="21032" y="13866"/>
                  <a:pt x="21052" y="13819"/>
                </a:cubicBezTo>
                <a:cubicBezTo>
                  <a:pt x="21072" y="13773"/>
                  <a:pt x="21098" y="13686"/>
                  <a:pt x="21108" y="13627"/>
                </a:cubicBezTo>
                <a:cubicBezTo>
                  <a:pt x="21118" y="13569"/>
                  <a:pt x="21163" y="13340"/>
                  <a:pt x="21220" y="13121"/>
                </a:cubicBezTo>
                <a:cubicBezTo>
                  <a:pt x="21416" y="12376"/>
                  <a:pt x="21443" y="12297"/>
                  <a:pt x="21487" y="11957"/>
                </a:cubicBezTo>
                <a:cubicBezTo>
                  <a:pt x="21560" y="11401"/>
                  <a:pt x="21599" y="10161"/>
                  <a:pt x="21558" y="9875"/>
                </a:cubicBezTo>
                <a:cubicBezTo>
                  <a:pt x="21545" y="9791"/>
                  <a:pt x="21538" y="9637"/>
                  <a:pt x="21529" y="9532"/>
                </a:cubicBezTo>
                <a:cubicBezTo>
                  <a:pt x="21495" y="9093"/>
                  <a:pt x="21333" y="8309"/>
                  <a:pt x="21206" y="7930"/>
                </a:cubicBezTo>
                <a:cubicBezTo>
                  <a:pt x="21185" y="7867"/>
                  <a:pt x="21144" y="7740"/>
                  <a:pt x="21122" y="7643"/>
                </a:cubicBezTo>
                <a:cubicBezTo>
                  <a:pt x="21075" y="7441"/>
                  <a:pt x="20972" y="7034"/>
                  <a:pt x="20939" y="6958"/>
                </a:cubicBezTo>
                <a:cubicBezTo>
                  <a:pt x="20927" y="6930"/>
                  <a:pt x="20890" y="6856"/>
                  <a:pt x="20869" y="6793"/>
                </a:cubicBezTo>
                <a:cubicBezTo>
                  <a:pt x="20848" y="6731"/>
                  <a:pt x="20793" y="6587"/>
                  <a:pt x="20742" y="6478"/>
                </a:cubicBezTo>
                <a:cubicBezTo>
                  <a:pt x="20692" y="6370"/>
                  <a:pt x="20664" y="6287"/>
                  <a:pt x="20672" y="6287"/>
                </a:cubicBezTo>
                <a:cubicBezTo>
                  <a:pt x="20681" y="6287"/>
                  <a:pt x="20666" y="6270"/>
                  <a:pt x="20644" y="6246"/>
                </a:cubicBezTo>
                <a:cubicBezTo>
                  <a:pt x="20608" y="6206"/>
                  <a:pt x="20555" y="6087"/>
                  <a:pt x="20560" y="6054"/>
                </a:cubicBezTo>
                <a:cubicBezTo>
                  <a:pt x="20561" y="6047"/>
                  <a:pt x="20550" y="6020"/>
                  <a:pt x="20532" y="5999"/>
                </a:cubicBezTo>
                <a:cubicBezTo>
                  <a:pt x="20513" y="5978"/>
                  <a:pt x="20476" y="5918"/>
                  <a:pt x="20447" y="5862"/>
                </a:cubicBezTo>
                <a:cubicBezTo>
                  <a:pt x="20419" y="5806"/>
                  <a:pt x="20341" y="5673"/>
                  <a:pt x="20279" y="5561"/>
                </a:cubicBezTo>
                <a:cubicBezTo>
                  <a:pt x="20065" y="5176"/>
                  <a:pt x="20054" y="5139"/>
                  <a:pt x="20054" y="5109"/>
                </a:cubicBezTo>
                <a:cubicBezTo>
                  <a:pt x="20054" y="5092"/>
                  <a:pt x="20019" y="5046"/>
                  <a:pt x="19984" y="5013"/>
                </a:cubicBezTo>
                <a:cubicBezTo>
                  <a:pt x="19948" y="4980"/>
                  <a:pt x="19913" y="4943"/>
                  <a:pt x="19913" y="4931"/>
                </a:cubicBezTo>
                <a:cubicBezTo>
                  <a:pt x="19913" y="4919"/>
                  <a:pt x="19868" y="4853"/>
                  <a:pt x="19815" y="4780"/>
                </a:cubicBezTo>
                <a:cubicBezTo>
                  <a:pt x="19762" y="4707"/>
                  <a:pt x="19689" y="4597"/>
                  <a:pt x="19646" y="4534"/>
                </a:cubicBezTo>
                <a:cubicBezTo>
                  <a:pt x="19603" y="4471"/>
                  <a:pt x="19560" y="4405"/>
                  <a:pt x="19548" y="4397"/>
                </a:cubicBezTo>
                <a:cubicBezTo>
                  <a:pt x="19536" y="4389"/>
                  <a:pt x="19483" y="4332"/>
                  <a:pt x="19435" y="4260"/>
                </a:cubicBezTo>
                <a:cubicBezTo>
                  <a:pt x="19300" y="4055"/>
                  <a:pt x="18404" y="3131"/>
                  <a:pt x="17988" y="2767"/>
                </a:cubicBezTo>
                <a:cubicBezTo>
                  <a:pt x="17624" y="2448"/>
                  <a:pt x="17581" y="2397"/>
                  <a:pt x="17285" y="2178"/>
                </a:cubicBezTo>
                <a:cubicBezTo>
                  <a:pt x="16936" y="1919"/>
                  <a:pt x="16188" y="1439"/>
                  <a:pt x="16147" y="1439"/>
                </a:cubicBezTo>
                <a:cubicBezTo>
                  <a:pt x="16137" y="1439"/>
                  <a:pt x="16097" y="1406"/>
                  <a:pt x="16049" y="1370"/>
                </a:cubicBezTo>
                <a:cubicBezTo>
                  <a:pt x="16001" y="1334"/>
                  <a:pt x="15950" y="1306"/>
                  <a:pt x="15950" y="1315"/>
                </a:cubicBezTo>
                <a:cubicBezTo>
                  <a:pt x="15950" y="1325"/>
                  <a:pt x="15941" y="1317"/>
                  <a:pt x="15922" y="1302"/>
                </a:cubicBezTo>
                <a:cubicBezTo>
                  <a:pt x="15860" y="1252"/>
                  <a:pt x="15396" y="1047"/>
                  <a:pt x="15248" y="1000"/>
                </a:cubicBezTo>
                <a:cubicBezTo>
                  <a:pt x="15169" y="975"/>
                  <a:pt x="15014" y="913"/>
                  <a:pt x="14896" y="863"/>
                </a:cubicBezTo>
                <a:cubicBezTo>
                  <a:pt x="14461" y="681"/>
                  <a:pt x="13574" y="405"/>
                  <a:pt x="13097" y="302"/>
                </a:cubicBezTo>
                <a:cubicBezTo>
                  <a:pt x="12983" y="277"/>
                  <a:pt x="12881" y="245"/>
                  <a:pt x="12858" y="233"/>
                </a:cubicBezTo>
                <a:cubicBezTo>
                  <a:pt x="12836" y="222"/>
                  <a:pt x="12705" y="200"/>
                  <a:pt x="12577" y="179"/>
                </a:cubicBezTo>
                <a:cubicBezTo>
                  <a:pt x="12450" y="158"/>
                  <a:pt x="12318" y="132"/>
                  <a:pt x="12282" y="124"/>
                </a:cubicBezTo>
                <a:cubicBezTo>
                  <a:pt x="12246" y="116"/>
                  <a:pt x="12154" y="104"/>
                  <a:pt x="12071" y="96"/>
                </a:cubicBezTo>
                <a:cubicBezTo>
                  <a:pt x="11989" y="89"/>
                  <a:pt x="11893" y="76"/>
                  <a:pt x="11861" y="69"/>
                </a:cubicBezTo>
                <a:cubicBezTo>
                  <a:pt x="11727" y="42"/>
                  <a:pt x="11077" y="-2"/>
                  <a:pt x="10835" y="1"/>
                </a:cubicBezTo>
                <a:close/>
                <a:moveTo>
                  <a:pt x="16793" y="20982"/>
                </a:moveTo>
                <a:cubicBezTo>
                  <a:pt x="16842" y="21024"/>
                  <a:pt x="16861" y="21047"/>
                  <a:pt x="16864" y="21078"/>
                </a:cubicBezTo>
                <a:cubicBezTo>
                  <a:pt x="16850" y="21049"/>
                  <a:pt x="16827" y="21017"/>
                  <a:pt x="16793" y="20982"/>
                </a:cubicBezTo>
                <a:close/>
                <a:moveTo>
                  <a:pt x="4581" y="21502"/>
                </a:moveTo>
                <a:cubicBezTo>
                  <a:pt x="4547" y="21529"/>
                  <a:pt x="4527" y="21568"/>
                  <a:pt x="4511" y="21598"/>
                </a:cubicBezTo>
                <a:cubicBezTo>
                  <a:pt x="4534" y="21569"/>
                  <a:pt x="4552" y="21532"/>
                  <a:pt x="4581" y="2150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5045587" y="745139"/>
            <a:ext cx="371255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Global </a:t>
            </a:r>
            <a:r>
              <a:rPr lang="en-AU" dirty="0"/>
              <a:t>e</a:t>
            </a:r>
            <a:r>
              <a:rPr dirty="0"/>
              <a:t>vents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t>There are many </a:t>
            </a:r>
            <a:r>
              <a:rPr b="1">
                <a:solidFill>
                  <a:srgbClr val="3398FF"/>
                </a:solidFill>
              </a:rPr>
              <a:t>benefits of global events</a:t>
            </a:r>
            <a:r>
              <a:t> </a:t>
            </a:r>
            <a:br/>
            <a:r>
              <a:t>to both participants and sports fans.</a:t>
            </a:r>
          </a:p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t>A famous quote from </a:t>
            </a:r>
            <a:r>
              <a:rPr b="1">
                <a:solidFill>
                  <a:srgbClr val="3398FF"/>
                </a:solidFill>
              </a:rPr>
              <a:t>Nelson Mandela </a:t>
            </a:r>
            <a:br/>
            <a:r>
              <a:t>talks about the power of sport politically, </a:t>
            </a:r>
            <a:br/>
            <a:r>
              <a:t>emotionally and socially.</a:t>
            </a:r>
          </a:p>
          <a:p>
            <a:pPr marL="0" indent="0" algn="ctr" defTabSz="560831">
              <a:spcBef>
                <a:spcPts val="1600"/>
              </a:spcBef>
              <a:buClrTx/>
              <a:buSzTx/>
              <a:buNone/>
              <a:defRPr sz="3455" i="1">
                <a:solidFill>
                  <a:srgbClr val="D8232A"/>
                </a:solidFill>
              </a:defRPr>
            </a:pPr>
            <a:r>
              <a:rPr>
                <a:solidFill>
                  <a:srgbClr val="3398FF"/>
                </a:solidFill>
              </a:rPr>
              <a:t>"Sport has the power to change the world. </a:t>
            </a:r>
            <a:br>
              <a:rPr>
                <a:solidFill>
                  <a:srgbClr val="3398FF"/>
                </a:solidFill>
              </a:rPr>
            </a:br>
            <a:r>
              <a:rPr>
                <a:solidFill>
                  <a:srgbClr val="3398FF"/>
                </a:solidFill>
              </a:rPr>
              <a:t>It has the power to unite in a way that little else does. It speaks to youth in a language they understand. Sport can create hope where once there was only despair. It is more powerful than governments in breaking down racial barriers. It laughs in the </a:t>
            </a:r>
            <a:br>
              <a:rPr>
                <a:solidFill>
                  <a:srgbClr val="3398FF"/>
                </a:solidFill>
              </a:rPr>
            </a:br>
            <a:r>
              <a:rPr>
                <a:solidFill>
                  <a:srgbClr val="3398FF"/>
                </a:solidFill>
              </a:rPr>
              <a:t>face of all types of discrimination."</a:t>
            </a:r>
          </a:p>
          <a:p>
            <a:pPr marL="0" indent="0" defTabSz="560831">
              <a:spcBef>
                <a:spcPts val="1600"/>
              </a:spcBef>
              <a:buClrTx/>
              <a:buSzTx/>
              <a:buNone/>
              <a:defRPr sz="2784" b="1">
                <a:solidFill>
                  <a:srgbClr val="D8232A"/>
                </a:solidFill>
              </a:defRPr>
            </a:pPr>
            <a:r>
              <a:rPr>
                <a:solidFill>
                  <a:srgbClr val="3398FF"/>
                </a:solidFill>
              </a:rPr>
              <a:t>—Nelson Mandela</a:t>
            </a:r>
          </a:p>
        </p:txBody>
      </p:sp>
      <p:pic>
        <p:nvPicPr>
          <p:cNvPr id="151" name="World cup football.jpg"/>
          <p:cNvPicPr>
            <a:picLocks noChangeAspect="1"/>
          </p:cNvPicPr>
          <p:nvPr/>
        </p:nvPicPr>
        <p:blipFill>
          <a:blip r:embed="rId2"/>
          <a:srcRect l="11085" t="6916" r="8040" b="10077"/>
          <a:stretch>
            <a:fillRect/>
          </a:stretch>
        </p:blipFill>
        <p:spPr>
          <a:xfrm>
            <a:off x="9787043" y="2151856"/>
            <a:ext cx="2463953" cy="2528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598" extrusionOk="0">
                <a:moveTo>
                  <a:pt x="10834" y="1"/>
                </a:moveTo>
                <a:cubicBezTo>
                  <a:pt x="10266" y="7"/>
                  <a:pt x="9367" y="83"/>
                  <a:pt x="8961" y="157"/>
                </a:cubicBezTo>
                <a:cubicBezTo>
                  <a:pt x="8876" y="172"/>
                  <a:pt x="8765" y="184"/>
                  <a:pt x="8711" y="184"/>
                </a:cubicBezTo>
                <a:cubicBezTo>
                  <a:pt x="8657" y="184"/>
                  <a:pt x="8604" y="192"/>
                  <a:pt x="8596" y="204"/>
                </a:cubicBezTo>
                <a:cubicBezTo>
                  <a:pt x="8589" y="216"/>
                  <a:pt x="8499" y="240"/>
                  <a:pt x="8395" y="258"/>
                </a:cubicBezTo>
                <a:cubicBezTo>
                  <a:pt x="8290" y="276"/>
                  <a:pt x="8180" y="307"/>
                  <a:pt x="8148" y="326"/>
                </a:cubicBezTo>
                <a:cubicBezTo>
                  <a:pt x="8116" y="345"/>
                  <a:pt x="8055" y="360"/>
                  <a:pt x="8013" y="360"/>
                </a:cubicBezTo>
                <a:cubicBezTo>
                  <a:pt x="7970" y="360"/>
                  <a:pt x="7928" y="373"/>
                  <a:pt x="7919" y="387"/>
                </a:cubicBezTo>
                <a:cubicBezTo>
                  <a:pt x="7910" y="401"/>
                  <a:pt x="7863" y="411"/>
                  <a:pt x="7815" y="411"/>
                </a:cubicBezTo>
                <a:cubicBezTo>
                  <a:pt x="7766" y="411"/>
                  <a:pt x="7719" y="424"/>
                  <a:pt x="7710" y="438"/>
                </a:cubicBezTo>
                <a:cubicBezTo>
                  <a:pt x="7701" y="452"/>
                  <a:pt x="7669" y="462"/>
                  <a:pt x="7637" y="462"/>
                </a:cubicBezTo>
                <a:cubicBezTo>
                  <a:pt x="7605" y="462"/>
                  <a:pt x="7564" y="474"/>
                  <a:pt x="7550" y="485"/>
                </a:cubicBezTo>
                <a:cubicBezTo>
                  <a:pt x="7537" y="497"/>
                  <a:pt x="7422" y="537"/>
                  <a:pt x="7293" y="577"/>
                </a:cubicBezTo>
                <a:cubicBezTo>
                  <a:pt x="7164" y="616"/>
                  <a:pt x="7047" y="658"/>
                  <a:pt x="7033" y="668"/>
                </a:cubicBezTo>
                <a:cubicBezTo>
                  <a:pt x="7010" y="685"/>
                  <a:pt x="6830" y="740"/>
                  <a:pt x="6744" y="756"/>
                </a:cubicBezTo>
                <a:cubicBezTo>
                  <a:pt x="6729" y="759"/>
                  <a:pt x="6649" y="791"/>
                  <a:pt x="6567" y="828"/>
                </a:cubicBezTo>
                <a:cubicBezTo>
                  <a:pt x="6485" y="864"/>
                  <a:pt x="6397" y="895"/>
                  <a:pt x="6372" y="895"/>
                </a:cubicBezTo>
                <a:cubicBezTo>
                  <a:pt x="6348" y="896"/>
                  <a:pt x="6301" y="919"/>
                  <a:pt x="6265" y="946"/>
                </a:cubicBezTo>
                <a:cubicBezTo>
                  <a:pt x="6229" y="974"/>
                  <a:pt x="6191" y="993"/>
                  <a:pt x="6181" y="994"/>
                </a:cubicBezTo>
                <a:cubicBezTo>
                  <a:pt x="6172" y="994"/>
                  <a:pt x="6094" y="1034"/>
                  <a:pt x="6008" y="1082"/>
                </a:cubicBezTo>
                <a:cubicBezTo>
                  <a:pt x="5922" y="1129"/>
                  <a:pt x="5806" y="1183"/>
                  <a:pt x="5750" y="1200"/>
                </a:cubicBezTo>
                <a:cubicBezTo>
                  <a:pt x="5695" y="1218"/>
                  <a:pt x="5606" y="1271"/>
                  <a:pt x="5549" y="1316"/>
                </a:cubicBezTo>
                <a:cubicBezTo>
                  <a:pt x="5492" y="1361"/>
                  <a:pt x="5314" y="1473"/>
                  <a:pt x="5156" y="1567"/>
                </a:cubicBezTo>
                <a:cubicBezTo>
                  <a:pt x="4999" y="1660"/>
                  <a:pt x="4824" y="1779"/>
                  <a:pt x="4767" y="1831"/>
                </a:cubicBezTo>
                <a:cubicBezTo>
                  <a:pt x="4710" y="1883"/>
                  <a:pt x="4602" y="1954"/>
                  <a:pt x="4531" y="1987"/>
                </a:cubicBezTo>
                <a:cubicBezTo>
                  <a:pt x="4357" y="2067"/>
                  <a:pt x="4052" y="2293"/>
                  <a:pt x="3857" y="2485"/>
                </a:cubicBezTo>
                <a:cubicBezTo>
                  <a:pt x="3798" y="2542"/>
                  <a:pt x="3732" y="2596"/>
                  <a:pt x="3711" y="2604"/>
                </a:cubicBezTo>
                <a:cubicBezTo>
                  <a:pt x="3639" y="2629"/>
                  <a:pt x="3104" y="3118"/>
                  <a:pt x="2814" y="3424"/>
                </a:cubicBezTo>
                <a:cubicBezTo>
                  <a:pt x="2657" y="3590"/>
                  <a:pt x="2496" y="3754"/>
                  <a:pt x="2460" y="3790"/>
                </a:cubicBezTo>
                <a:cubicBezTo>
                  <a:pt x="2424" y="3826"/>
                  <a:pt x="2384" y="3872"/>
                  <a:pt x="2369" y="3895"/>
                </a:cubicBezTo>
                <a:cubicBezTo>
                  <a:pt x="2355" y="3918"/>
                  <a:pt x="2291" y="4004"/>
                  <a:pt x="2227" y="4085"/>
                </a:cubicBezTo>
                <a:cubicBezTo>
                  <a:pt x="2048" y="4310"/>
                  <a:pt x="1813" y="4634"/>
                  <a:pt x="1779" y="4705"/>
                </a:cubicBezTo>
                <a:cubicBezTo>
                  <a:pt x="1717" y="4832"/>
                  <a:pt x="1438" y="5241"/>
                  <a:pt x="1414" y="5241"/>
                </a:cubicBezTo>
                <a:cubicBezTo>
                  <a:pt x="1400" y="5241"/>
                  <a:pt x="1397" y="5247"/>
                  <a:pt x="1403" y="5258"/>
                </a:cubicBezTo>
                <a:cubicBezTo>
                  <a:pt x="1410" y="5268"/>
                  <a:pt x="1386" y="5324"/>
                  <a:pt x="1351" y="5380"/>
                </a:cubicBezTo>
                <a:cubicBezTo>
                  <a:pt x="1316" y="5435"/>
                  <a:pt x="1252" y="5550"/>
                  <a:pt x="1209" y="5634"/>
                </a:cubicBezTo>
                <a:cubicBezTo>
                  <a:pt x="1166" y="5718"/>
                  <a:pt x="1121" y="5803"/>
                  <a:pt x="1108" y="5824"/>
                </a:cubicBezTo>
                <a:cubicBezTo>
                  <a:pt x="1095" y="5845"/>
                  <a:pt x="1060" y="5923"/>
                  <a:pt x="1028" y="6000"/>
                </a:cubicBezTo>
                <a:cubicBezTo>
                  <a:pt x="972" y="6137"/>
                  <a:pt x="933" y="6221"/>
                  <a:pt x="768" y="6573"/>
                </a:cubicBezTo>
                <a:cubicBezTo>
                  <a:pt x="584" y="6963"/>
                  <a:pt x="266" y="8006"/>
                  <a:pt x="156" y="8579"/>
                </a:cubicBezTo>
                <a:cubicBezTo>
                  <a:pt x="22" y="9279"/>
                  <a:pt x="0" y="9543"/>
                  <a:pt x="0" y="10423"/>
                </a:cubicBezTo>
                <a:cubicBezTo>
                  <a:pt x="-1" y="11236"/>
                  <a:pt x="24" y="11635"/>
                  <a:pt x="107" y="12209"/>
                </a:cubicBezTo>
                <a:cubicBezTo>
                  <a:pt x="129" y="12360"/>
                  <a:pt x="137" y="12493"/>
                  <a:pt x="128" y="12508"/>
                </a:cubicBezTo>
                <a:cubicBezTo>
                  <a:pt x="119" y="12522"/>
                  <a:pt x="124" y="12548"/>
                  <a:pt x="139" y="12565"/>
                </a:cubicBezTo>
                <a:cubicBezTo>
                  <a:pt x="163" y="12593"/>
                  <a:pt x="201" y="12759"/>
                  <a:pt x="232" y="12955"/>
                </a:cubicBezTo>
                <a:cubicBezTo>
                  <a:pt x="239" y="13000"/>
                  <a:pt x="260" y="13067"/>
                  <a:pt x="274" y="13104"/>
                </a:cubicBezTo>
                <a:cubicBezTo>
                  <a:pt x="288" y="13141"/>
                  <a:pt x="293" y="13182"/>
                  <a:pt x="284" y="13196"/>
                </a:cubicBezTo>
                <a:cubicBezTo>
                  <a:pt x="276" y="13209"/>
                  <a:pt x="282" y="13237"/>
                  <a:pt x="298" y="13257"/>
                </a:cubicBezTo>
                <a:cubicBezTo>
                  <a:pt x="315" y="13276"/>
                  <a:pt x="332" y="13316"/>
                  <a:pt x="337" y="13348"/>
                </a:cubicBezTo>
                <a:cubicBezTo>
                  <a:pt x="341" y="13381"/>
                  <a:pt x="356" y="13435"/>
                  <a:pt x="371" y="13470"/>
                </a:cubicBezTo>
                <a:cubicBezTo>
                  <a:pt x="386" y="13505"/>
                  <a:pt x="422" y="13610"/>
                  <a:pt x="451" y="13701"/>
                </a:cubicBezTo>
                <a:cubicBezTo>
                  <a:pt x="481" y="13791"/>
                  <a:pt x="532" y="13935"/>
                  <a:pt x="562" y="14019"/>
                </a:cubicBezTo>
                <a:cubicBezTo>
                  <a:pt x="593" y="14103"/>
                  <a:pt x="618" y="14182"/>
                  <a:pt x="622" y="14196"/>
                </a:cubicBezTo>
                <a:cubicBezTo>
                  <a:pt x="625" y="14209"/>
                  <a:pt x="646" y="14267"/>
                  <a:pt x="670" y="14321"/>
                </a:cubicBezTo>
                <a:cubicBezTo>
                  <a:pt x="694" y="14375"/>
                  <a:pt x="715" y="14421"/>
                  <a:pt x="715" y="14426"/>
                </a:cubicBezTo>
                <a:cubicBezTo>
                  <a:pt x="715" y="14431"/>
                  <a:pt x="770" y="14554"/>
                  <a:pt x="834" y="14701"/>
                </a:cubicBezTo>
                <a:cubicBezTo>
                  <a:pt x="1015" y="15115"/>
                  <a:pt x="1295" y="15658"/>
                  <a:pt x="1459" y="15911"/>
                </a:cubicBezTo>
                <a:cubicBezTo>
                  <a:pt x="1495" y="15966"/>
                  <a:pt x="1522" y="16017"/>
                  <a:pt x="1522" y="16022"/>
                </a:cubicBezTo>
                <a:cubicBezTo>
                  <a:pt x="1522" y="16048"/>
                  <a:pt x="1996" y="16718"/>
                  <a:pt x="2196" y="16975"/>
                </a:cubicBezTo>
                <a:cubicBezTo>
                  <a:pt x="2319" y="17134"/>
                  <a:pt x="2445" y="17295"/>
                  <a:pt x="2474" y="17334"/>
                </a:cubicBezTo>
                <a:cubicBezTo>
                  <a:pt x="2502" y="17373"/>
                  <a:pt x="2606" y="17491"/>
                  <a:pt x="2703" y="17595"/>
                </a:cubicBezTo>
                <a:cubicBezTo>
                  <a:pt x="2800" y="17699"/>
                  <a:pt x="2877" y="17796"/>
                  <a:pt x="2877" y="17812"/>
                </a:cubicBezTo>
                <a:cubicBezTo>
                  <a:pt x="2877" y="17828"/>
                  <a:pt x="2890" y="17843"/>
                  <a:pt x="2905" y="17843"/>
                </a:cubicBezTo>
                <a:cubicBezTo>
                  <a:pt x="2920" y="17843"/>
                  <a:pt x="2960" y="17867"/>
                  <a:pt x="2991" y="17900"/>
                </a:cubicBezTo>
                <a:cubicBezTo>
                  <a:pt x="3023" y="17933"/>
                  <a:pt x="3205" y="18101"/>
                  <a:pt x="3398" y="18273"/>
                </a:cubicBezTo>
                <a:cubicBezTo>
                  <a:pt x="3591" y="18445"/>
                  <a:pt x="3747" y="18604"/>
                  <a:pt x="3745" y="18622"/>
                </a:cubicBezTo>
                <a:cubicBezTo>
                  <a:pt x="3743" y="18641"/>
                  <a:pt x="3781" y="18660"/>
                  <a:pt x="3832" y="18670"/>
                </a:cubicBezTo>
                <a:cubicBezTo>
                  <a:pt x="3918" y="18685"/>
                  <a:pt x="3956" y="18719"/>
                  <a:pt x="3957" y="18771"/>
                </a:cubicBezTo>
                <a:cubicBezTo>
                  <a:pt x="3958" y="18785"/>
                  <a:pt x="3978" y="18795"/>
                  <a:pt x="3999" y="18795"/>
                </a:cubicBezTo>
                <a:cubicBezTo>
                  <a:pt x="4055" y="18796"/>
                  <a:pt x="4106" y="18833"/>
                  <a:pt x="4089" y="18859"/>
                </a:cubicBezTo>
                <a:cubicBezTo>
                  <a:pt x="4081" y="18872"/>
                  <a:pt x="4102" y="18891"/>
                  <a:pt x="4138" y="18900"/>
                </a:cubicBezTo>
                <a:cubicBezTo>
                  <a:pt x="4217" y="18919"/>
                  <a:pt x="4271" y="18973"/>
                  <a:pt x="4246" y="19012"/>
                </a:cubicBezTo>
                <a:cubicBezTo>
                  <a:pt x="4233" y="19033"/>
                  <a:pt x="4218" y="19032"/>
                  <a:pt x="4197" y="19012"/>
                </a:cubicBezTo>
                <a:cubicBezTo>
                  <a:pt x="4182" y="18997"/>
                  <a:pt x="4152" y="18985"/>
                  <a:pt x="4131" y="18985"/>
                </a:cubicBezTo>
                <a:cubicBezTo>
                  <a:pt x="4102" y="18985"/>
                  <a:pt x="4103" y="18993"/>
                  <a:pt x="4128" y="19022"/>
                </a:cubicBezTo>
                <a:cubicBezTo>
                  <a:pt x="4141" y="19037"/>
                  <a:pt x="4143" y="19049"/>
                  <a:pt x="4138" y="19059"/>
                </a:cubicBezTo>
                <a:cubicBezTo>
                  <a:pt x="4139" y="19060"/>
                  <a:pt x="4141" y="19059"/>
                  <a:pt x="4142" y="19059"/>
                </a:cubicBezTo>
                <a:cubicBezTo>
                  <a:pt x="4151" y="19074"/>
                  <a:pt x="4167" y="19084"/>
                  <a:pt x="4180" y="19076"/>
                </a:cubicBezTo>
                <a:cubicBezTo>
                  <a:pt x="4192" y="19069"/>
                  <a:pt x="4209" y="19072"/>
                  <a:pt x="4218" y="19086"/>
                </a:cubicBezTo>
                <a:cubicBezTo>
                  <a:pt x="4229" y="19104"/>
                  <a:pt x="4253" y="19104"/>
                  <a:pt x="4288" y="19086"/>
                </a:cubicBezTo>
                <a:cubicBezTo>
                  <a:pt x="4328" y="19065"/>
                  <a:pt x="4369" y="19076"/>
                  <a:pt x="4499" y="19151"/>
                </a:cubicBezTo>
                <a:cubicBezTo>
                  <a:pt x="4589" y="19202"/>
                  <a:pt x="4670" y="19246"/>
                  <a:pt x="4677" y="19246"/>
                </a:cubicBezTo>
                <a:cubicBezTo>
                  <a:pt x="4715" y="19246"/>
                  <a:pt x="4809" y="19294"/>
                  <a:pt x="4850" y="19334"/>
                </a:cubicBezTo>
                <a:cubicBezTo>
                  <a:pt x="4877" y="19359"/>
                  <a:pt x="4933" y="19398"/>
                  <a:pt x="4976" y="19419"/>
                </a:cubicBezTo>
                <a:cubicBezTo>
                  <a:pt x="5018" y="19440"/>
                  <a:pt x="5167" y="19522"/>
                  <a:pt x="5306" y="19602"/>
                </a:cubicBezTo>
                <a:cubicBezTo>
                  <a:pt x="5586" y="19763"/>
                  <a:pt x="6042" y="19991"/>
                  <a:pt x="6418" y="20164"/>
                </a:cubicBezTo>
                <a:cubicBezTo>
                  <a:pt x="6428" y="20164"/>
                  <a:pt x="6440" y="20169"/>
                  <a:pt x="6449" y="20178"/>
                </a:cubicBezTo>
                <a:cubicBezTo>
                  <a:pt x="6480" y="20192"/>
                  <a:pt x="6516" y="20212"/>
                  <a:pt x="6546" y="20225"/>
                </a:cubicBezTo>
                <a:cubicBezTo>
                  <a:pt x="6552" y="20228"/>
                  <a:pt x="6554" y="20229"/>
                  <a:pt x="6560" y="20232"/>
                </a:cubicBezTo>
                <a:cubicBezTo>
                  <a:pt x="6620" y="20249"/>
                  <a:pt x="6730" y="20288"/>
                  <a:pt x="6880" y="20347"/>
                </a:cubicBezTo>
                <a:cubicBezTo>
                  <a:pt x="7079" y="20426"/>
                  <a:pt x="7352" y="20530"/>
                  <a:pt x="7488" y="20578"/>
                </a:cubicBezTo>
                <a:cubicBezTo>
                  <a:pt x="7624" y="20626"/>
                  <a:pt x="7745" y="20677"/>
                  <a:pt x="7759" y="20690"/>
                </a:cubicBezTo>
                <a:cubicBezTo>
                  <a:pt x="7774" y="20705"/>
                  <a:pt x="7774" y="20718"/>
                  <a:pt x="7762" y="20730"/>
                </a:cubicBezTo>
                <a:cubicBezTo>
                  <a:pt x="7893" y="20724"/>
                  <a:pt x="7993" y="20726"/>
                  <a:pt x="8047" y="20744"/>
                </a:cubicBezTo>
                <a:cubicBezTo>
                  <a:pt x="8101" y="20761"/>
                  <a:pt x="8129" y="20777"/>
                  <a:pt x="8141" y="20791"/>
                </a:cubicBezTo>
                <a:cubicBezTo>
                  <a:pt x="8217" y="20787"/>
                  <a:pt x="8293" y="20795"/>
                  <a:pt x="8450" y="20835"/>
                </a:cubicBezTo>
                <a:cubicBezTo>
                  <a:pt x="8587" y="20870"/>
                  <a:pt x="8717" y="20909"/>
                  <a:pt x="8735" y="20924"/>
                </a:cubicBezTo>
                <a:cubicBezTo>
                  <a:pt x="8745" y="20931"/>
                  <a:pt x="8752" y="20945"/>
                  <a:pt x="8756" y="20961"/>
                </a:cubicBezTo>
                <a:lnTo>
                  <a:pt x="9128" y="20981"/>
                </a:lnTo>
                <a:cubicBezTo>
                  <a:pt x="9336" y="20991"/>
                  <a:pt x="9560" y="21008"/>
                  <a:pt x="9625" y="21022"/>
                </a:cubicBezTo>
                <a:cubicBezTo>
                  <a:pt x="9689" y="21036"/>
                  <a:pt x="10145" y="21054"/>
                  <a:pt x="10640" y="21059"/>
                </a:cubicBezTo>
                <a:cubicBezTo>
                  <a:pt x="11460" y="21067"/>
                  <a:pt x="11581" y="21060"/>
                  <a:pt x="12033" y="21005"/>
                </a:cubicBezTo>
                <a:cubicBezTo>
                  <a:pt x="12305" y="20972"/>
                  <a:pt x="12674" y="20923"/>
                  <a:pt x="12853" y="20893"/>
                </a:cubicBezTo>
                <a:cubicBezTo>
                  <a:pt x="13187" y="20837"/>
                  <a:pt x="13336" y="20820"/>
                  <a:pt x="13392" y="20839"/>
                </a:cubicBezTo>
                <a:lnTo>
                  <a:pt x="13437" y="20805"/>
                </a:lnTo>
                <a:cubicBezTo>
                  <a:pt x="13477" y="20773"/>
                  <a:pt x="13574" y="20728"/>
                  <a:pt x="13656" y="20703"/>
                </a:cubicBezTo>
                <a:cubicBezTo>
                  <a:pt x="13737" y="20679"/>
                  <a:pt x="13932" y="20615"/>
                  <a:pt x="14087" y="20561"/>
                </a:cubicBezTo>
                <a:cubicBezTo>
                  <a:pt x="14254" y="20503"/>
                  <a:pt x="14335" y="20480"/>
                  <a:pt x="14392" y="20479"/>
                </a:cubicBezTo>
                <a:cubicBezTo>
                  <a:pt x="14400" y="20479"/>
                  <a:pt x="14406" y="20479"/>
                  <a:pt x="14413" y="20479"/>
                </a:cubicBezTo>
                <a:cubicBezTo>
                  <a:pt x="14450" y="20461"/>
                  <a:pt x="14490" y="20441"/>
                  <a:pt x="14563" y="20412"/>
                </a:cubicBezTo>
                <a:cubicBezTo>
                  <a:pt x="14695" y="20359"/>
                  <a:pt x="14734" y="20346"/>
                  <a:pt x="14834" y="20354"/>
                </a:cubicBezTo>
                <a:cubicBezTo>
                  <a:pt x="14836" y="20327"/>
                  <a:pt x="15793" y="19848"/>
                  <a:pt x="15967" y="19785"/>
                </a:cubicBezTo>
                <a:cubicBezTo>
                  <a:pt x="15996" y="19767"/>
                  <a:pt x="16017" y="19753"/>
                  <a:pt x="16050" y="19734"/>
                </a:cubicBezTo>
                <a:cubicBezTo>
                  <a:pt x="16447" y="19509"/>
                  <a:pt x="16805" y="19277"/>
                  <a:pt x="17197" y="18992"/>
                </a:cubicBezTo>
                <a:cubicBezTo>
                  <a:pt x="17371" y="18865"/>
                  <a:pt x="17519" y="18767"/>
                  <a:pt x="17527" y="18775"/>
                </a:cubicBezTo>
                <a:cubicBezTo>
                  <a:pt x="17534" y="18782"/>
                  <a:pt x="17552" y="18763"/>
                  <a:pt x="17568" y="18734"/>
                </a:cubicBezTo>
                <a:cubicBezTo>
                  <a:pt x="17585" y="18704"/>
                  <a:pt x="17609" y="18686"/>
                  <a:pt x="17621" y="18693"/>
                </a:cubicBezTo>
                <a:cubicBezTo>
                  <a:pt x="17632" y="18700"/>
                  <a:pt x="17661" y="18684"/>
                  <a:pt x="17687" y="18656"/>
                </a:cubicBezTo>
                <a:cubicBezTo>
                  <a:pt x="17715" y="18626"/>
                  <a:pt x="17753" y="18610"/>
                  <a:pt x="17780" y="18619"/>
                </a:cubicBezTo>
                <a:cubicBezTo>
                  <a:pt x="17809" y="18628"/>
                  <a:pt x="17834" y="18614"/>
                  <a:pt x="17853" y="18581"/>
                </a:cubicBezTo>
                <a:cubicBezTo>
                  <a:pt x="17813" y="18541"/>
                  <a:pt x="17811" y="18530"/>
                  <a:pt x="17857" y="18490"/>
                </a:cubicBezTo>
                <a:cubicBezTo>
                  <a:pt x="17885" y="18465"/>
                  <a:pt x="17909" y="18449"/>
                  <a:pt x="17909" y="18456"/>
                </a:cubicBezTo>
                <a:cubicBezTo>
                  <a:pt x="17909" y="18463"/>
                  <a:pt x="18010" y="18370"/>
                  <a:pt x="18135" y="18246"/>
                </a:cubicBezTo>
                <a:cubicBezTo>
                  <a:pt x="18268" y="18113"/>
                  <a:pt x="18375" y="18025"/>
                  <a:pt x="18395" y="18032"/>
                </a:cubicBezTo>
                <a:cubicBezTo>
                  <a:pt x="18415" y="18040"/>
                  <a:pt x="18427" y="18037"/>
                  <a:pt x="18420" y="18026"/>
                </a:cubicBezTo>
                <a:cubicBezTo>
                  <a:pt x="18412" y="18014"/>
                  <a:pt x="18500" y="17903"/>
                  <a:pt x="18618" y="17782"/>
                </a:cubicBezTo>
                <a:cubicBezTo>
                  <a:pt x="18735" y="17660"/>
                  <a:pt x="18830" y="17561"/>
                  <a:pt x="18826" y="17561"/>
                </a:cubicBezTo>
                <a:cubicBezTo>
                  <a:pt x="18823" y="17561"/>
                  <a:pt x="18909" y="17463"/>
                  <a:pt x="19017" y="17341"/>
                </a:cubicBezTo>
                <a:cubicBezTo>
                  <a:pt x="19126" y="17219"/>
                  <a:pt x="19292" y="17019"/>
                  <a:pt x="19386" y="16897"/>
                </a:cubicBezTo>
                <a:cubicBezTo>
                  <a:pt x="19479" y="16775"/>
                  <a:pt x="19564" y="16673"/>
                  <a:pt x="19573" y="16673"/>
                </a:cubicBezTo>
                <a:cubicBezTo>
                  <a:pt x="19583" y="16673"/>
                  <a:pt x="19611" y="16631"/>
                  <a:pt x="19639" y="16578"/>
                </a:cubicBezTo>
                <a:cubicBezTo>
                  <a:pt x="19688" y="16489"/>
                  <a:pt x="19841" y="16264"/>
                  <a:pt x="20018" y="16019"/>
                </a:cubicBezTo>
                <a:cubicBezTo>
                  <a:pt x="20061" y="15960"/>
                  <a:pt x="20088" y="15911"/>
                  <a:pt x="20081" y="15911"/>
                </a:cubicBezTo>
                <a:cubicBezTo>
                  <a:pt x="20073" y="15911"/>
                  <a:pt x="20096" y="15873"/>
                  <a:pt x="20133" y="15826"/>
                </a:cubicBezTo>
                <a:cubicBezTo>
                  <a:pt x="20169" y="15779"/>
                  <a:pt x="20202" y="15731"/>
                  <a:pt x="20202" y="15721"/>
                </a:cubicBezTo>
                <a:cubicBezTo>
                  <a:pt x="20202" y="15710"/>
                  <a:pt x="20256" y="15609"/>
                  <a:pt x="20320" y="15497"/>
                </a:cubicBezTo>
                <a:cubicBezTo>
                  <a:pt x="20385" y="15385"/>
                  <a:pt x="20428" y="15287"/>
                  <a:pt x="20421" y="15280"/>
                </a:cubicBezTo>
                <a:cubicBezTo>
                  <a:pt x="20414" y="15273"/>
                  <a:pt x="20463" y="15163"/>
                  <a:pt x="20529" y="15036"/>
                </a:cubicBezTo>
                <a:cubicBezTo>
                  <a:pt x="20659" y="14783"/>
                  <a:pt x="20715" y="14670"/>
                  <a:pt x="20800" y="14477"/>
                </a:cubicBezTo>
                <a:cubicBezTo>
                  <a:pt x="20831" y="14407"/>
                  <a:pt x="20867" y="14328"/>
                  <a:pt x="20880" y="14304"/>
                </a:cubicBezTo>
                <a:cubicBezTo>
                  <a:pt x="20893" y="14280"/>
                  <a:pt x="20904" y="14244"/>
                  <a:pt x="20904" y="14223"/>
                </a:cubicBezTo>
                <a:cubicBezTo>
                  <a:pt x="20904" y="14201"/>
                  <a:pt x="20916" y="14162"/>
                  <a:pt x="20929" y="14138"/>
                </a:cubicBezTo>
                <a:cubicBezTo>
                  <a:pt x="20976" y="14047"/>
                  <a:pt x="21017" y="13940"/>
                  <a:pt x="21012" y="13921"/>
                </a:cubicBezTo>
                <a:cubicBezTo>
                  <a:pt x="21009" y="13910"/>
                  <a:pt x="21023" y="13866"/>
                  <a:pt x="21043" y="13819"/>
                </a:cubicBezTo>
                <a:cubicBezTo>
                  <a:pt x="21063" y="13773"/>
                  <a:pt x="21089" y="13685"/>
                  <a:pt x="21099" y="13626"/>
                </a:cubicBezTo>
                <a:cubicBezTo>
                  <a:pt x="21109" y="13567"/>
                  <a:pt x="21166" y="13341"/>
                  <a:pt x="21224" y="13121"/>
                </a:cubicBezTo>
                <a:cubicBezTo>
                  <a:pt x="21419" y="12376"/>
                  <a:pt x="21433" y="12299"/>
                  <a:pt x="21478" y="11958"/>
                </a:cubicBezTo>
                <a:cubicBezTo>
                  <a:pt x="21550" y="11403"/>
                  <a:pt x="21599" y="10164"/>
                  <a:pt x="21558" y="9877"/>
                </a:cubicBezTo>
                <a:cubicBezTo>
                  <a:pt x="21545" y="9794"/>
                  <a:pt x="21527" y="9640"/>
                  <a:pt x="21519" y="9535"/>
                </a:cubicBezTo>
                <a:cubicBezTo>
                  <a:pt x="21485" y="9095"/>
                  <a:pt x="21330" y="8311"/>
                  <a:pt x="21203" y="7932"/>
                </a:cubicBezTo>
                <a:cubicBezTo>
                  <a:pt x="21182" y="7869"/>
                  <a:pt x="21146" y="7738"/>
                  <a:pt x="21123" y="7640"/>
                </a:cubicBezTo>
                <a:cubicBezTo>
                  <a:pt x="21077" y="7439"/>
                  <a:pt x="20962" y="7032"/>
                  <a:pt x="20929" y="6956"/>
                </a:cubicBezTo>
                <a:cubicBezTo>
                  <a:pt x="20917" y="6928"/>
                  <a:pt x="20890" y="6852"/>
                  <a:pt x="20870" y="6790"/>
                </a:cubicBezTo>
                <a:cubicBezTo>
                  <a:pt x="20849" y="6727"/>
                  <a:pt x="20788" y="6586"/>
                  <a:pt x="20737" y="6478"/>
                </a:cubicBezTo>
                <a:cubicBezTo>
                  <a:pt x="20687" y="6369"/>
                  <a:pt x="20652" y="6281"/>
                  <a:pt x="20661" y="6281"/>
                </a:cubicBezTo>
                <a:cubicBezTo>
                  <a:pt x="20670" y="6281"/>
                  <a:pt x="20659" y="6262"/>
                  <a:pt x="20637" y="6237"/>
                </a:cubicBezTo>
                <a:cubicBezTo>
                  <a:pt x="20601" y="6197"/>
                  <a:pt x="20555" y="6084"/>
                  <a:pt x="20560" y="6051"/>
                </a:cubicBezTo>
                <a:cubicBezTo>
                  <a:pt x="20561" y="6044"/>
                  <a:pt x="20547" y="6021"/>
                  <a:pt x="20529" y="6000"/>
                </a:cubicBezTo>
                <a:cubicBezTo>
                  <a:pt x="20511" y="5979"/>
                  <a:pt x="20474" y="5917"/>
                  <a:pt x="20446" y="5861"/>
                </a:cubicBezTo>
                <a:cubicBezTo>
                  <a:pt x="20417" y="5805"/>
                  <a:pt x="20341" y="5668"/>
                  <a:pt x="20279" y="5556"/>
                </a:cubicBezTo>
                <a:cubicBezTo>
                  <a:pt x="20065" y="5171"/>
                  <a:pt x="20046" y="5131"/>
                  <a:pt x="20046" y="5102"/>
                </a:cubicBezTo>
                <a:cubicBezTo>
                  <a:pt x="20046" y="5085"/>
                  <a:pt x="20016" y="5043"/>
                  <a:pt x="19980" y="5010"/>
                </a:cubicBezTo>
                <a:cubicBezTo>
                  <a:pt x="19944" y="4977"/>
                  <a:pt x="19914" y="4940"/>
                  <a:pt x="19914" y="4929"/>
                </a:cubicBezTo>
                <a:cubicBezTo>
                  <a:pt x="19914" y="4917"/>
                  <a:pt x="19870" y="4850"/>
                  <a:pt x="19817" y="4776"/>
                </a:cubicBezTo>
                <a:cubicBezTo>
                  <a:pt x="19764" y="4703"/>
                  <a:pt x="19686" y="4592"/>
                  <a:pt x="19643" y="4529"/>
                </a:cubicBezTo>
                <a:cubicBezTo>
                  <a:pt x="19600" y="4466"/>
                  <a:pt x="19554" y="4408"/>
                  <a:pt x="19542" y="4400"/>
                </a:cubicBezTo>
                <a:cubicBezTo>
                  <a:pt x="19530" y="4392"/>
                  <a:pt x="19482" y="4326"/>
                  <a:pt x="19434" y="4254"/>
                </a:cubicBezTo>
                <a:cubicBezTo>
                  <a:pt x="19299" y="4050"/>
                  <a:pt x="18408" y="3128"/>
                  <a:pt x="17992" y="2763"/>
                </a:cubicBezTo>
                <a:cubicBezTo>
                  <a:pt x="17628" y="2444"/>
                  <a:pt x="17572" y="2396"/>
                  <a:pt x="17277" y="2177"/>
                </a:cubicBezTo>
                <a:cubicBezTo>
                  <a:pt x="16928" y="1918"/>
                  <a:pt x="16188" y="1428"/>
                  <a:pt x="16147" y="1428"/>
                </a:cubicBezTo>
                <a:cubicBezTo>
                  <a:pt x="16137" y="1428"/>
                  <a:pt x="16091" y="1399"/>
                  <a:pt x="16043" y="1363"/>
                </a:cubicBezTo>
                <a:cubicBezTo>
                  <a:pt x="15995" y="1327"/>
                  <a:pt x="15956" y="1306"/>
                  <a:pt x="15956" y="1316"/>
                </a:cubicBezTo>
                <a:cubicBezTo>
                  <a:pt x="15956" y="1325"/>
                  <a:pt x="15941" y="1321"/>
                  <a:pt x="15921" y="1306"/>
                </a:cubicBezTo>
                <a:cubicBezTo>
                  <a:pt x="15860" y="1256"/>
                  <a:pt x="15399" y="1041"/>
                  <a:pt x="15251" y="994"/>
                </a:cubicBezTo>
                <a:cubicBezTo>
                  <a:pt x="15172" y="969"/>
                  <a:pt x="15011" y="908"/>
                  <a:pt x="14893" y="858"/>
                </a:cubicBezTo>
                <a:cubicBezTo>
                  <a:pt x="14458" y="675"/>
                  <a:pt x="13579" y="399"/>
                  <a:pt x="13103" y="295"/>
                </a:cubicBezTo>
                <a:cubicBezTo>
                  <a:pt x="12989" y="271"/>
                  <a:pt x="12876" y="242"/>
                  <a:pt x="12853" y="231"/>
                </a:cubicBezTo>
                <a:cubicBezTo>
                  <a:pt x="12830" y="220"/>
                  <a:pt x="12706" y="194"/>
                  <a:pt x="12579" y="173"/>
                </a:cubicBezTo>
                <a:cubicBezTo>
                  <a:pt x="12451" y="153"/>
                  <a:pt x="12319" y="127"/>
                  <a:pt x="12283" y="119"/>
                </a:cubicBezTo>
                <a:cubicBezTo>
                  <a:pt x="12247" y="111"/>
                  <a:pt x="12150" y="100"/>
                  <a:pt x="12068" y="92"/>
                </a:cubicBezTo>
                <a:cubicBezTo>
                  <a:pt x="11986" y="84"/>
                  <a:pt x="11892" y="75"/>
                  <a:pt x="11859" y="68"/>
                </a:cubicBezTo>
                <a:cubicBezTo>
                  <a:pt x="11725" y="42"/>
                  <a:pt x="11077" y="-2"/>
                  <a:pt x="10834" y="1"/>
                </a:cubicBezTo>
                <a:close/>
                <a:moveTo>
                  <a:pt x="16797" y="20981"/>
                </a:moveTo>
                <a:cubicBezTo>
                  <a:pt x="16845" y="21023"/>
                  <a:pt x="16868" y="21049"/>
                  <a:pt x="16870" y="21079"/>
                </a:cubicBezTo>
                <a:cubicBezTo>
                  <a:pt x="16856" y="21050"/>
                  <a:pt x="16830" y="21016"/>
                  <a:pt x="16797" y="20981"/>
                </a:cubicBezTo>
                <a:close/>
                <a:moveTo>
                  <a:pt x="4590" y="21510"/>
                </a:moveTo>
                <a:cubicBezTo>
                  <a:pt x="4556" y="21537"/>
                  <a:pt x="4530" y="21568"/>
                  <a:pt x="4513" y="21598"/>
                </a:cubicBezTo>
                <a:cubicBezTo>
                  <a:pt x="4536" y="21569"/>
                  <a:pt x="4561" y="21540"/>
                  <a:pt x="4590" y="215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3698006" y="792618"/>
            <a:ext cx="653384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g</a:t>
            </a:r>
            <a:r>
              <a:rPr dirty="0"/>
              <a:t>lobal </a:t>
            </a:r>
            <a:r>
              <a:rPr lang="en-AU" dirty="0"/>
              <a:t>e</a:t>
            </a:r>
            <a:r>
              <a:rPr dirty="0"/>
              <a:t>vents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8620" indent="-388620"/>
            <a:r>
              <a:t>Supporters and athletes from many different countries can</a:t>
            </a:r>
            <a:r>
              <a:rPr b="1">
                <a:solidFill>
                  <a:srgbClr val="3398FF"/>
                </a:solidFill>
              </a:rPr>
              <a:t> meet and develop friendships</a:t>
            </a:r>
            <a:r>
              <a:t>.</a:t>
            </a:r>
          </a:p>
          <a:p>
            <a:pPr marL="388620" indent="-388620"/>
            <a:r>
              <a:t>Global events can </a:t>
            </a:r>
            <a:r>
              <a:rPr b="1">
                <a:solidFill>
                  <a:srgbClr val="3398FF"/>
                </a:solidFill>
              </a:rPr>
              <a:t>transcend race, religion, culture and class</a:t>
            </a:r>
            <a:r>
              <a:t> through a shared interest and love of sport.</a:t>
            </a:r>
          </a:p>
          <a:p>
            <a:pPr marL="388620" indent="-388620"/>
            <a:r>
              <a:t>Top athletes are able to </a:t>
            </a:r>
            <a:r>
              <a:rPr b="1">
                <a:solidFill>
                  <a:srgbClr val="3398FF"/>
                </a:solidFill>
              </a:rPr>
              <a:t>compete at the very highest level</a:t>
            </a:r>
            <a:r>
              <a:t>.</a:t>
            </a:r>
          </a:p>
          <a:p>
            <a:pPr marL="388620" indent="-388620"/>
            <a:r>
              <a:t>A global event can</a:t>
            </a: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3398FF"/>
                </a:solidFill>
              </a:rPr>
              <a:t>unite a nation</a:t>
            </a:r>
            <a:r>
              <a:t> and </a:t>
            </a:r>
            <a:br/>
            <a:r>
              <a:t>develop an interest in sport where previously there was none.</a:t>
            </a:r>
          </a:p>
        </p:txBody>
      </p:sp>
      <p:sp>
        <p:nvSpPr>
          <p:cNvPr id="155" name="Shape 155"/>
          <p:cNvSpPr/>
          <p:nvPr/>
        </p:nvSpPr>
        <p:spPr>
          <a:xfrm>
            <a:off x="3666475" y="760905"/>
            <a:ext cx="653384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g</a:t>
            </a:r>
            <a:r>
              <a:rPr dirty="0"/>
              <a:t>lobal </a:t>
            </a:r>
            <a:r>
              <a:rPr lang="en-AU" dirty="0"/>
              <a:t>e</a:t>
            </a:r>
            <a:r>
              <a:rPr dirty="0"/>
              <a:t>vents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xfrm>
            <a:off x="952500" y="2276139"/>
            <a:ext cx="11099800" cy="7125790"/>
          </a:xfrm>
          <a:prstGeom prst="rect">
            <a:avLst/>
          </a:prstGeom>
        </p:spPr>
        <p:txBody>
          <a:bodyPr/>
          <a:lstStyle/>
          <a:p>
            <a:pPr marL="525779" indent="-525779"/>
            <a:r>
              <a:t>The host nation for each international</a:t>
            </a:r>
            <a:br/>
            <a:r>
              <a:t>sports event is decided after a complex, </a:t>
            </a:r>
            <a:br/>
            <a:r>
              <a:t>time consuming and expensive </a:t>
            </a:r>
            <a:br/>
            <a:r>
              <a:rPr b="1">
                <a:solidFill>
                  <a:srgbClr val="3398FF"/>
                </a:solidFill>
              </a:rPr>
              <a:t>bidding system</a:t>
            </a:r>
            <a:r>
              <a:t> conducted by the governing body i.e. </a:t>
            </a:r>
            <a:r>
              <a:rPr b="1">
                <a:solidFill>
                  <a:srgbClr val="3398FF"/>
                </a:solidFill>
              </a:rPr>
              <a:t>International Olympic Committee</a:t>
            </a:r>
            <a:r>
              <a:t> or </a:t>
            </a:r>
            <a:r>
              <a:rPr b="1">
                <a:solidFill>
                  <a:srgbClr val="3398FF"/>
                </a:solidFill>
              </a:rPr>
              <a:t>FIFA</a:t>
            </a:r>
            <a:r>
              <a:t>. </a:t>
            </a:r>
          </a:p>
          <a:p>
            <a:pPr marL="525779" indent="-525779"/>
            <a:r>
              <a:t>There are </a:t>
            </a:r>
            <a:r>
              <a:rPr b="1">
                <a:solidFill>
                  <a:srgbClr val="3398FF"/>
                </a:solidFill>
              </a:rPr>
              <a:t>numerous reasons</a:t>
            </a:r>
            <a:r>
              <a:rPr b="1">
                <a:solidFill>
                  <a:srgbClr val="9A3348"/>
                </a:solidFill>
              </a:rPr>
              <a:t> </a:t>
            </a:r>
            <a:r>
              <a:t>why a country may wish to </a:t>
            </a:r>
            <a:r>
              <a:rPr b="1">
                <a:solidFill>
                  <a:srgbClr val="3398FF"/>
                </a:solidFill>
              </a:rPr>
              <a:t>host</a:t>
            </a:r>
            <a:r>
              <a:t> a global event, each one will be considered in detail.</a:t>
            </a:r>
          </a:p>
          <a:p>
            <a:pPr marL="995679" lvl="1" indent="-411479"/>
            <a:r>
              <a:rPr b="1">
                <a:solidFill>
                  <a:srgbClr val="3398FF"/>
                </a:solidFill>
              </a:rPr>
              <a:t>Benefits</a:t>
            </a:r>
            <a:r>
              <a:t> to </a:t>
            </a:r>
            <a:r>
              <a:rPr b="1">
                <a:solidFill>
                  <a:srgbClr val="3398FF"/>
                </a:solidFill>
              </a:rPr>
              <a:t>sport</a:t>
            </a:r>
            <a:r>
              <a:t> in the host country.</a:t>
            </a:r>
          </a:p>
          <a:p>
            <a:pPr marL="995679" lvl="1" indent="-411479"/>
            <a:r>
              <a:rPr b="1">
                <a:solidFill>
                  <a:srgbClr val="3398FF"/>
                </a:solidFill>
              </a:rPr>
              <a:t>Social benefits</a:t>
            </a:r>
            <a:r>
              <a:t> in the host country.</a:t>
            </a:r>
          </a:p>
          <a:p>
            <a:pPr marL="995679" lvl="1" indent="-411479"/>
            <a:r>
              <a:rPr b="1">
                <a:solidFill>
                  <a:srgbClr val="3398FF"/>
                </a:solidFill>
              </a:rPr>
              <a:t>Long-term benefits</a:t>
            </a:r>
            <a:r>
              <a:t> of hosting.</a:t>
            </a:r>
          </a:p>
        </p:txBody>
      </p:sp>
      <p:pic>
        <p:nvPicPr>
          <p:cNvPr id="158" name="Beijing 2008.jpg"/>
          <p:cNvPicPr>
            <a:picLocks noChangeAspect="1"/>
          </p:cNvPicPr>
          <p:nvPr/>
        </p:nvPicPr>
        <p:blipFill>
          <a:blip r:embed="rId2"/>
          <a:srcRect l="2496" t="3221" r="856" b="11108"/>
          <a:stretch>
            <a:fillRect/>
          </a:stretch>
        </p:blipFill>
        <p:spPr>
          <a:xfrm>
            <a:off x="9894447" y="2276139"/>
            <a:ext cx="2428479" cy="1435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4" y="0"/>
                </a:moveTo>
                <a:cubicBezTo>
                  <a:pt x="759" y="0"/>
                  <a:pt x="0" y="1284"/>
                  <a:pt x="0" y="2867"/>
                </a:cubicBezTo>
                <a:lnTo>
                  <a:pt x="0" y="18733"/>
                </a:lnTo>
                <a:cubicBezTo>
                  <a:pt x="0" y="20316"/>
                  <a:pt x="759" y="21600"/>
                  <a:pt x="1694" y="21600"/>
                </a:cubicBezTo>
                <a:lnTo>
                  <a:pt x="19906" y="21600"/>
                </a:lnTo>
                <a:cubicBezTo>
                  <a:pt x="20841" y="21600"/>
                  <a:pt x="21600" y="20316"/>
                  <a:pt x="21600" y="18733"/>
                </a:cubicBezTo>
                <a:lnTo>
                  <a:pt x="21600" y="2867"/>
                </a:lnTo>
                <a:cubicBezTo>
                  <a:pt x="21600" y="1284"/>
                  <a:pt x="20841" y="0"/>
                  <a:pt x="19906" y="0"/>
                </a:cubicBezTo>
                <a:lnTo>
                  <a:pt x="169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4575418" y="776669"/>
            <a:ext cx="495808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h</a:t>
            </a:r>
            <a:r>
              <a:rPr dirty="0" err="1"/>
              <a:t>osting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952500" y="2066076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 b="1">
                <a:solidFill>
                  <a:srgbClr val="9A3348"/>
                </a:solidFill>
              </a:defRPr>
            </a:pPr>
            <a:r>
              <a:rPr dirty="0">
                <a:solidFill>
                  <a:srgbClr val="3398FF"/>
                </a:solidFill>
              </a:rPr>
              <a:t>Benefits to Sport in the Host Country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dirty="0"/>
              <a:t>Increased funding in sport, from individual </a:t>
            </a:r>
            <a:br>
              <a:rPr dirty="0"/>
            </a:br>
            <a:r>
              <a:rPr dirty="0"/>
              <a:t>grants to </a:t>
            </a:r>
            <a:r>
              <a:rPr b="1" dirty="0">
                <a:solidFill>
                  <a:srgbClr val="3398FF"/>
                </a:solidFill>
              </a:rPr>
              <a:t>new training facilities</a:t>
            </a:r>
            <a:r>
              <a:rPr dirty="0"/>
              <a:t>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3398FF"/>
                </a:solidFill>
              </a:rPr>
              <a:t>Coaching structures</a:t>
            </a:r>
            <a:r>
              <a:rPr dirty="0"/>
              <a:t> are </a:t>
            </a:r>
            <a:r>
              <a:rPr b="1" dirty="0">
                <a:solidFill>
                  <a:srgbClr val="3398FF"/>
                </a:solidFill>
              </a:rPr>
              <a:t>improved</a:t>
            </a:r>
            <a:r>
              <a:rPr dirty="0"/>
              <a:t> so the host nation can perform at their best on the world stage.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3398FF"/>
                </a:solidFill>
              </a:rPr>
              <a:t>New stadiums</a:t>
            </a:r>
            <a:r>
              <a:rPr dirty="0"/>
              <a:t> and sports facilities are built.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3398FF"/>
                </a:solidFill>
              </a:rPr>
              <a:t>Increased interest</a:t>
            </a:r>
            <a:r>
              <a:rPr dirty="0"/>
              <a:t> in sport in the host nation and more participation.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dirty="0"/>
              <a:t>The host nation receives </a:t>
            </a:r>
            <a:r>
              <a:rPr b="1" dirty="0">
                <a:solidFill>
                  <a:srgbClr val="3398FF"/>
                </a:solidFill>
              </a:rPr>
              <a:t>automatic qualification</a:t>
            </a:r>
            <a:r>
              <a:rPr dirty="0"/>
              <a:t> for the tournament.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3398FF"/>
                </a:solidFill>
              </a:rPr>
              <a:t>Increased publicity</a:t>
            </a:r>
            <a:r>
              <a:rPr dirty="0"/>
              <a:t> for sport.</a:t>
            </a:r>
          </a:p>
        </p:txBody>
      </p:sp>
      <p:pic>
        <p:nvPicPr>
          <p:cNvPr id="162" name="Thumbs up and thumbs down.jpg"/>
          <p:cNvPicPr>
            <a:picLocks noChangeAspect="1"/>
          </p:cNvPicPr>
          <p:nvPr/>
        </p:nvPicPr>
        <p:blipFill>
          <a:blip r:embed="rId2"/>
          <a:srcRect l="5423" t="13694" r="52470" b="23134"/>
          <a:stretch>
            <a:fillRect/>
          </a:stretch>
        </p:blipFill>
        <p:spPr>
          <a:xfrm>
            <a:off x="11013973" y="2473312"/>
            <a:ext cx="1196976" cy="1197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5350" y="4"/>
                </a:moveTo>
                <a:cubicBezTo>
                  <a:pt x="5018" y="6"/>
                  <a:pt x="4599" y="7"/>
                  <a:pt x="4354" y="11"/>
                </a:cubicBezTo>
                <a:cubicBezTo>
                  <a:pt x="3720" y="22"/>
                  <a:pt x="3365" y="44"/>
                  <a:pt x="3115" y="75"/>
                </a:cubicBezTo>
                <a:cubicBezTo>
                  <a:pt x="2820" y="131"/>
                  <a:pt x="2542" y="218"/>
                  <a:pt x="2277" y="333"/>
                </a:cubicBezTo>
                <a:cubicBezTo>
                  <a:pt x="2003" y="459"/>
                  <a:pt x="1700" y="644"/>
                  <a:pt x="1440" y="841"/>
                </a:cubicBezTo>
                <a:cubicBezTo>
                  <a:pt x="1380" y="889"/>
                  <a:pt x="1317" y="934"/>
                  <a:pt x="1260" y="985"/>
                </a:cubicBezTo>
                <a:cubicBezTo>
                  <a:pt x="1240" y="1002"/>
                  <a:pt x="1222" y="1017"/>
                  <a:pt x="1203" y="1035"/>
                </a:cubicBezTo>
                <a:cubicBezTo>
                  <a:pt x="1102" y="1130"/>
                  <a:pt x="1008" y="1228"/>
                  <a:pt x="917" y="1335"/>
                </a:cubicBezTo>
                <a:cubicBezTo>
                  <a:pt x="878" y="1382"/>
                  <a:pt x="838" y="1431"/>
                  <a:pt x="802" y="1479"/>
                </a:cubicBezTo>
                <a:cubicBezTo>
                  <a:pt x="747" y="1550"/>
                  <a:pt x="702" y="1625"/>
                  <a:pt x="652" y="1701"/>
                </a:cubicBezTo>
                <a:cubicBezTo>
                  <a:pt x="597" y="1785"/>
                  <a:pt x="536" y="1869"/>
                  <a:pt x="487" y="1958"/>
                </a:cubicBezTo>
                <a:cubicBezTo>
                  <a:pt x="458" y="2011"/>
                  <a:pt x="435" y="2069"/>
                  <a:pt x="408" y="2123"/>
                </a:cubicBezTo>
                <a:cubicBezTo>
                  <a:pt x="353" y="2235"/>
                  <a:pt x="297" y="2348"/>
                  <a:pt x="251" y="2467"/>
                </a:cubicBezTo>
                <a:cubicBezTo>
                  <a:pt x="238" y="2500"/>
                  <a:pt x="227" y="2533"/>
                  <a:pt x="215" y="2567"/>
                </a:cubicBezTo>
                <a:cubicBezTo>
                  <a:pt x="164" y="2708"/>
                  <a:pt x="117" y="2854"/>
                  <a:pt x="79" y="3004"/>
                </a:cubicBezTo>
                <a:cubicBezTo>
                  <a:pt x="5" y="3289"/>
                  <a:pt x="0" y="3790"/>
                  <a:pt x="0" y="10787"/>
                </a:cubicBezTo>
                <a:lnTo>
                  <a:pt x="0" y="10808"/>
                </a:lnTo>
                <a:cubicBezTo>
                  <a:pt x="0" y="17867"/>
                  <a:pt x="9" y="18283"/>
                  <a:pt x="86" y="18612"/>
                </a:cubicBezTo>
                <a:cubicBezTo>
                  <a:pt x="122" y="18765"/>
                  <a:pt x="163" y="18919"/>
                  <a:pt x="215" y="19063"/>
                </a:cubicBezTo>
                <a:cubicBezTo>
                  <a:pt x="219" y="19074"/>
                  <a:pt x="225" y="19082"/>
                  <a:pt x="229" y="19092"/>
                </a:cubicBezTo>
                <a:cubicBezTo>
                  <a:pt x="279" y="19229"/>
                  <a:pt x="337" y="19357"/>
                  <a:pt x="401" y="19486"/>
                </a:cubicBezTo>
                <a:cubicBezTo>
                  <a:pt x="408" y="19501"/>
                  <a:pt x="415" y="19521"/>
                  <a:pt x="423" y="19536"/>
                </a:cubicBezTo>
                <a:cubicBezTo>
                  <a:pt x="778" y="20231"/>
                  <a:pt x="1322" y="20792"/>
                  <a:pt x="1991" y="21154"/>
                </a:cubicBezTo>
                <a:cubicBezTo>
                  <a:pt x="2001" y="21160"/>
                  <a:pt x="2010" y="21163"/>
                  <a:pt x="2020" y="21168"/>
                </a:cubicBezTo>
                <a:cubicBezTo>
                  <a:pt x="2148" y="21236"/>
                  <a:pt x="2285" y="21302"/>
                  <a:pt x="2421" y="21355"/>
                </a:cubicBezTo>
                <a:cubicBezTo>
                  <a:pt x="2469" y="21338"/>
                  <a:pt x="2582" y="21363"/>
                  <a:pt x="2893" y="21455"/>
                </a:cubicBezTo>
                <a:lnTo>
                  <a:pt x="3251" y="21562"/>
                </a:lnTo>
                <a:lnTo>
                  <a:pt x="10850" y="21569"/>
                </a:lnTo>
                <a:cubicBezTo>
                  <a:pt x="15024" y="21575"/>
                  <a:pt x="18457" y="21587"/>
                  <a:pt x="18499" y="21598"/>
                </a:cubicBezTo>
                <a:cubicBezTo>
                  <a:pt x="18516" y="21577"/>
                  <a:pt x="18585" y="21558"/>
                  <a:pt x="18664" y="21534"/>
                </a:cubicBezTo>
                <a:cubicBezTo>
                  <a:pt x="18698" y="21521"/>
                  <a:pt x="18727" y="21509"/>
                  <a:pt x="18771" y="21498"/>
                </a:cubicBezTo>
                <a:cubicBezTo>
                  <a:pt x="19316" y="21352"/>
                  <a:pt x="19805" y="21100"/>
                  <a:pt x="20218" y="20767"/>
                </a:cubicBezTo>
                <a:cubicBezTo>
                  <a:pt x="20247" y="20744"/>
                  <a:pt x="20275" y="20713"/>
                  <a:pt x="20304" y="20689"/>
                </a:cubicBezTo>
                <a:cubicBezTo>
                  <a:pt x="20399" y="20607"/>
                  <a:pt x="20490" y="20521"/>
                  <a:pt x="20576" y="20431"/>
                </a:cubicBezTo>
                <a:cubicBezTo>
                  <a:pt x="20629" y="20375"/>
                  <a:pt x="20676" y="20319"/>
                  <a:pt x="20726" y="20259"/>
                </a:cubicBezTo>
                <a:cubicBezTo>
                  <a:pt x="20783" y="20191"/>
                  <a:pt x="20839" y="20123"/>
                  <a:pt x="20891" y="20051"/>
                </a:cubicBezTo>
                <a:cubicBezTo>
                  <a:pt x="20944" y="19979"/>
                  <a:pt x="20993" y="19899"/>
                  <a:pt x="21041" y="19822"/>
                </a:cubicBezTo>
                <a:cubicBezTo>
                  <a:pt x="21088" y="19747"/>
                  <a:pt x="21136" y="19672"/>
                  <a:pt x="21177" y="19593"/>
                </a:cubicBezTo>
                <a:cubicBezTo>
                  <a:pt x="21210" y="19532"/>
                  <a:pt x="21241" y="19470"/>
                  <a:pt x="21271" y="19407"/>
                </a:cubicBezTo>
                <a:cubicBezTo>
                  <a:pt x="21326" y="19286"/>
                  <a:pt x="21377" y="19163"/>
                  <a:pt x="21421" y="19035"/>
                </a:cubicBezTo>
                <a:cubicBezTo>
                  <a:pt x="21429" y="19011"/>
                  <a:pt x="21435" y="18987"/>
                  <a:pt x="21442" y="18963"/>
                </a:cubicBezTo>
                <a:cubicBezTo>
                  <a:pt x="21481" y="18841"/>
                  <a:pt x="21508" y="18712"/>
                  <a:pt x="21536" y="18584"/>
                </a:cubicBezTo>
                <a:cubicBezTo>
                  <a:pt x="21590" y="18221"/>
                  <a:pt x="21600" y="17210"/>
                  <a:pt x="21600" y="10765"/>
                </a:cubicBezTo>
                <a:lnTo>
                  <a:pt x="21600" y="4071"/>
                </a:lnTo>
                <a:cubicBezTo>
                  <a:pt x="21589" y="3502"/>
                  <a:pt x="21574" y="3192"/>
                  <a:pt x="21550" y="3075"/>
                </a:cubicBezTo>
                <a:cubicBezTo>
                  <a:pt x="21446" y="2571"/>
                  <a:pt x="21257" y="2119"/>
                  <a:pt x="20998" y="1722"/>
                </a:cubicBezTo>
                <a:cubicBezTo>
                  <a:pt x="20958" y="1661"/>
                  <a:pt x="20910" y="1593"/>
                  <a:pt x="20862" y="1529"/>
                </a:cubicBezTo>
                <a:cubicBezTo>
                  <a:pt x="20787" y="1428"/>
                  <a:pt x="20718" y="1327"/>
                  <a:pt x="20633" y="1235"/>
                </a:cubicBezTo>
                <a:cubicBezTo>
                  <a:pt x="20172" y="738"/>
                  <a:pt x="19560" y="369"/>
                  <a:pt x="18828" y="140"/>
                </a:cubicBezTo>
                <a:lnTo>
                  <a:pt x="18671" y="90"/>
                </a:lnTo>
                <a:cubicBezTo>
                  <a:pt x="18411" y="22"/>
                  <a:pt x="17760" y="15"/>
                  <a:pt x="11001" y="4"/>
                </a:cubicBezTo>
                <a:cubicBezTo>
                  <a:pt x="8047" y="-1"/>
                  <a:pt x="6483" y="-2"/>
                  <a:pt x="5350" y="4"/>
                </a:cubicBezTo>
                <a:close/>
                <a:moveTo>
                  <a:pt x="14660" y="7715"/>
                </a:moveTo>
                <a:cubicBezTo>
                  <a:pt x="14673" y="7716"/>
                  <a:pt x="14687" y="7720"/>
                  <a:pt x="14696" y="7729"/>
                </a:cubicBezTo>
                <a:cubicBezTo>
                  <a:pt x="14714" y="7747"/>
                  <a:pt x="14795" y="7758"/>
                  <a:pt x="14882" y="7758"/>
                </a:cubicBezTo>
                <a:cubicBezTo>
                  <a:pt x="14969" y="7758"/>
                  <a:pt x="15052" y="7787"/>
                  <a:pt x="15061" y="7815"/>
                </a:cubicBezTo>
                <a:cubicBezTo>
                  <a:pt x="15071" y="7843"/>
                  <a:pt x="15018" y="7894"/>
                  <a:pt x="14947" y="7930"/>
                </a:cubicBezTo>
                <a:cubicBezTo>
                  <a:pt x="14836" y="7985"/>
                  <a:pt x="14804" y="7983"/>
                  <a:pt x="14703" y="7930"/>
                </a:cubicBezTo>
                <a:cubicBezTo>
                  <a:pt x="14588" y="7869"/>
                  <a:pt x="14549" y="7769"/>
                  <a:pt x="14624" y="7722"/>
                </a:cubicBezTo>
                <a:cubicBezTo>
                  <a:pt x="14635" y="7716"/>
                  <a:pt x="14647" y="7713"/>
                  <a:pt x="14660" y="7715"/>
                </a:cubicBezTo>
                <a:close/>
                <a:moveTo>
                  <a:pt x="13543" y="11008"/>
                </a:moveTo>
                <a:cubicBezTo>
                  <a:pt x="13609" y="11008"/>
                  <a:pt x="13632" y="11045"/>
                  <a:pt x="13643" y="11159"/>
                </a:cubicBezTo>
                <a:cubicBezTo>
                  <a:pt x="13651" y="11241"/>
                  <a:pt x="13639" y="11340"/>
                  <a:pt x="13622" y="11381"/>
                </a:cubicBezTo>
                <a:cubicBezTo>
                  <a:pt x="13604" y="11421"/>
                  <a:pt x="13591" y="11487"/>
                  <a:pt x="13586" y="11524"/>
                </a:cubicBezTo>
                <a:cubicBezTo>
                  <a:pt x="13546" y="11824"/>
                  <a:pt x="13492" y="11950"/>
                  <a:pt x="13285" y="12247"/>
                </a:cubicBezTo>
                <a:cubicBezTo>
                  <a:pt x="13218" y="12344"/>
                  <a:pt x="13156" y="12448"/>
                  <a:pt x="13156" y="12476"/>
                </a:cubicBezTo>
                <a:cubicBezTo>
                  <a:pt x="13156" y="12505"/>
                  <a:pt x="12992" y="12694"/>
                  <a:pt x="12784" y="12892"/>
                </a:cubicBezTo>
                <a:cubicBezTo>
                  <a:pt x="12407" y="13249"/>
                  <a:pt x="12253" y="13329"/>
                  <a:pt x="12111" y="13250"/>
                </a:cubicBezTo>
                <a:cubicBezTo>
                  <a:pt x="12043" y="13212"/>
                  <a:pt x="12048" y="13196"/>
                  <a:pt x="12139" y="13099"/>
                </a:cubicBezTo>
                <a:cubicBezTo>
                  <a:pt x="12195" y="13040"/>
                  <a:pt x="12262" y="12992"/>
                  <a:pt x="12290" y="12992"/>
                </a:cubicBezTo>
                <a:cubicBezTo>
                  <a:pt x="12359" y="12992"/>
                  <a:pt x="12650" y="12723"/>
                  <a:pt x="12684" y="12627"/>
                </a:cubicBezTo>
                <a:cubicBezTo>
                  <a:pt x="12699" y="12584"/>
                  <a:pt x="12739" y="12548"/>
                  <a:pt x="12777" y="12548"/>
                </a:cubicBezTo>
                <a:cubicBezTo>
                  <a:pt x="12814" y="12548"/>
                  <a:pt x="12848" y="12519"/>
                  <a:pt x="12848" y="12483"/>
                </a:cubicBezTo>
                <a:cubicBezTo>
                  <a:pt x="12848" y="12448"/>
                  <a:pt x="12921" y="12347"/>
                  <a:pt x="13006" y="12261"/>
                </a:cubicBezTo>
                <a:cubicBezTo>
                  <a:pt x="13091" y="12176"/>
                  <a:pt x="13136" y="12090"/>
                  <a:pt x="13113" y="12075"/>
                </a:cubicBezTo>
                <a:cubicBezTo>
                  <a:pt x="13058" y="12041"/>
                  <a:pt x="13151" y="11833"/>
                  <a:pt x="13264" y="11732"/>
                </a:cubicBezTo>
                <a:cubicBezTo>
                  <a:pt x="13311" y="11689"/>
                  <a:pt x="13334" y="11653"/>
                  <a:pt x="13314" y="11653"/>
                </a:cubicBezTo>
                <a:cubicBezTo>
                  <a:pt x="13294" y="11653"/>
                  <a:pt x="13299" y="11632"/>
                  <a:pt x="13328" y="11603"/>
                </a:cubicBezTo>
                <a:cubicBezTo>
                  <a:pt x="13366" y="11565"/>
                  <a:pt x="13364" y="11531"/>
                  <a:pt x="13328" y="11488"/>
                </a:cubicBezTo>
                <a:cubicBezTo>
                  <a:pt x="13292" y="11445"/>
                  <a:pt x="13294" y="11416"/>
                  <a:pt x="13335" y="11366"/>
                </a:cubicBezTo>
                <a:cubicBezTo>
                  <a:pt x="13366" y="11330"/>
                  <a:pt x="13405" y="11231"/>
                  <a:pt x="13421" y="11152"/>
                </a:cubicBezTo>
                <a:cubicBezTo>
                  <a:pt x="13442" y="11048"/>
                  <a:pt x="13480" y="11008"/>
                  <a:pt x="13543" y="110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4750106" y="776670"/>
            <a:ext cx="43665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to </a:t>
            </a:r>
            <a:r>
              <a:rPr lang="en-AU" dirty="0"/>
              <a:t>s</a:t>
            </a:r>
            <a:r>
              <a:rPr dirty="0"/>
              <a:t>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xfrm>
            <a:off x="952500" y="1971483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43305">
              <a:spcBef>
                <a:spcPts val="1500"/>
              </a:spcBef>
              <a:buClrTx/>
              <a:buSzTx/>
              <a:buNone/>
              <a:defRPr sz="3348"/>
            </a:pPr>
            <a:r>
              <a:rPr dirty="0"/>
              <a:t>The </a:t>
            </a:r>
            <a:r>
              <a:rPr b="1" dirty="0">
                <a:solidFill>
                  <a:srgbClr val="3398FF"/>
                </a:solidFill>
              </a:rPr>
              <a:t>host nation</a:t>
            </a:r>
            <a:r>
              <a:rPr dirty="0"/>
              <a:t> usually </a:t>
            </a:r>
            <a:r>
              <a:rPr b="1" dirty="0">
                <a:solidFill>
                  <a:srgbClr val="3398FF"/>
                </a:solidFill>
              </a:rPr>
              <a:t>performs better</a:t>
            </a:r>
            <a:r>
              <a:rPr dirty="0"/>
              <a:t>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b="1" dirty="0">
                <a:solidFill>
                  <a:srgbClr val="3398FF"/>
                </a:solidFill>
              </a:rPr>
              <a:t>Athletes perform better</a:t>
            </a:r>
            <a:r>
              <a:rPr dirty="0"/>
              <a:t> due to the </a:t>
            </a:r>
            <a:br>
              <a:rPr dirty="0"/>
            </a:br>
            <a:r>
              <a:rPr dirty="0"/>
              <a:t>feel-good factor of performing in front </a:t>
            </a:r>
            <a:br>
              <a:rPr dirty="0"/>
            </a:br>
            <a:r>
              <a:rPr dirty="0"/>
              <a:t>of home fans.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dirty="0"/>
              <a:t>The </a:t>
            </a:r>
            <a:r>
              <a:rPr b="1" dirty="0">
                <a:solidFill>
                  <a:srgbClr val="3398FF"/>
                </a:solidFill>
              </a:rPr>
              <a:t>enthusiasm from home fans</a:t>
            </a:r>
            <a:r>
              <a:rPr dirty="0"/>
              <a:t> is usually more intense.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dirty="0"/>
              <a:t>Athletes </a:t>
            </a:r>
            <a:r>
              <a:rPr b="1" dirty="0">
                <a:solidFill>
                  <a:srgbClr val="3398FF"/>
                </a:solidFill>
              </a:rPr>
              <a:t>do not have to travel or </a:t>
            </a:r>
            <a:r>
              <a:rPr b="1" dirty="0" err="1">
                <a:solidFill>
                  <a:srgbClr val="3398FF"/>
                </a:solidFill>
              </a:rPr>
              <a:t>acclimatise</a:t>
            </a:r>
            <a:r>
              <a:rPr b="1" dirty="0">
                <a:solidFill>
                  <a:srgbClr val="9A3348"/>
                </a:solidFill>
              </a:rPr>
              <a:t> </a:t>
            </a:r>
            <a:r>
              <a:rPr dirty="0"/>
              <a:t>in home nation.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dirty="0"/>
              <a:t>Athletes in host nation generally are </a:t>
            </a:r>
            <a:r>
              <a:rPr b="1" dirty="0">
                <a:solidFill>
                  <a:srgbClr val="3398FF"/>
                </a:solidFill>
              </a:rPr>
              <a:t>provided for better</a:t>
            </a:r>
            <a:r>
              <a:rPr dirty="0"/>
              <a:t> with facilities and accommodation.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dirty="0"/>
              <a:t>Athletes </a:t>
            </a:r>
            <a:r>
              <a:rPr b="1" dirty="0">
                <a:solidFill>
                  <a:srgbClr val="3398FF"/>
                </a:solidFill>
              </a:rPr>
              <a:t>receive automatic qualification</a:t>
            </a:r>
            <a:r>
              <a:rPr dirty="0"/>
              <a:t>.</a:t>
            </a:r>
          </a:p>
          <a:p>
            <a:pPr marL="917829" lvl="3" indent="-457200" defTabSz="543305">
              <a:spcBef>
                <a:spcPts val="1500"/>
              </a:spcBef>
              <a:buSzPct val="132000"/>
              <a:defRPr sz="3348"/>
            </a:pPr>
            <a:r>
              <a:rPr dirty="0"/>
              <a:t>Increase in </a:t>
            </a:r>
            <a:r>
              <a:rPr b="1" dirty="0">
                <a:solidFill>
                  <a:srgbClr val="3398FF"/>
                </a:solidFill>
              </a:rPr>
              <a:t>national pride</a:t>
            </a:r>
            <a:r>
              <a:rPr dirty="0"/>
              <a:t>.</a:t>
            </a:r>
          </a:p>
        </p:txBody>
      </p:sp>
      <p:pic>
        <p:nvPicPr>
          <p:cNvPr id="166" name="Thumbs up and thumbs down.jpg"/>
          <p:cNvPicPr>
            <a:picLocks noChangeAspect="1"/>
          </p:cNvPicPr>
          <p:nvPr/>
        </p:nvPicPr>
        <p:blipFill>
          <a:blip r:embed="rId2"/>
          <a:srcRect l="5423" t="13694" r="52470" b="23134"/>
          <a:stretch>
            <a:fillRect/>
          </a:stretch>
        </p:blipFill>
        <p:spPr>
          <a:xfrm>
            <a:off x="11013973" y="2473312"/>
            <a:ext cx="1196976" cy="1197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5350" y="4"/>
                </a:moveTo>
                <a:cubicBezTo>
                  <a:pt x="5018" y="6"/>
                  <a:pt x="4599" y="7"/>
                  <a:pt x="4354" y="11"/>
                </a:cubicBezTo>
                <a:cubicBezTo>
                  <a:pt x="3720" y="22"/>
                  <a:pt x="3365" y="44"/>
                  <a:pt x="3115" y="75"/>
                </a:cubicBezTo>
                <a:cubicBezTo>
                  <a:pt x="2820" y="131"/>
                  <a:pt x="2542" y="218"/>
                  <a:pt x="2277" y="333"/>
                </a:cubicBezTo>
                <a:cubicBezTo>
                  <a:pt x="2003" y="459"/>
                  <a:pt x="1700" y="644"/>
                  <a:pt x="1440" y="841"/>
                </a:cubicBezTo>
                <a:cubicBezTo>
                  <a:pt x="1380" y="889"/>
                  <a:pt x="1317" y="934"/>
                  <a:pt x="1260" y="985"/>
                </a:cubicBezTo>
                <a:cubicBezTo>
                  <a:pt x="1240" y="1002"/>
                  <a:pt x="1222" y="1017"/>
                  <a:pt x="1203" y="1035"/>
                </a:cubicBezTo>
                <a:cubicBezTo>
                  <a:pt x="1102" y="1130"/>
                  <a:pt x="1008" y="1228"/>
                  <a:pt x="917" y="1335"/>
                </a:cubicBezTo>
                <a:cubicBezTo>
                  <a:pt x="878" y="1382"/>
                  <a:pt x="838" y="1431"/>
                  <a:pt x="802" y="1479"/>
                </a:cubicBezTo>
                <a:cubicBezTo>
                  <a:pt x="747" y="1550"/>
                  <a:pt x="702" y="1625"/>
                  <a:pt x="652" y="1701"/>
                </a:cubicBezTo>
                <a:cubicBezTo>
                  <a:pt x="597" y="1785"/>
                  <a:pt x="536" y="1869"/>
                  <a:pt x="487" y="1958"/>
                </a:cubicBezTo>
                <a:cubicBezTo>
                  <a:pt x="458" y="2011"/>
                  <a:pt x="435" y="2069"/>
                  <a:pt x="408" y="2123"/>
                </a:cubicBezTo>
                <a:cubicBezTo>
                  <a:pt x="353" y="2235"/>
                  <a:pt x="297" y="2348"/>
                  <a:pt x="251" y="2467"/>
                </a:cubicBezTo>
                <a:cubicBezTo>
                  <a:pt x="238" y="2500"/>
                  <a:pt x="227" y="2533"/>
                  <a:pt x="215" y="2567"/>
                </a:cubicBezTo>
                <a:cubicBezTo>
                  <a:pt x="164" y="2708"/>
                  <a:pt x="117" y="2854"/>
                  <a:pt x="79" y="3004"/>
                </a:cubicBezTo>
                <a:cubicBezTo>
                  <a:pt x="5" y="3289"/>
                  <a:pt x="0" y="3790"/>
                  <a:pt x="0" y="10787"/>
                </a:cubicBezTo>
                <a:lnTo>
                  <a:pt x="0" y="10808"/>
                </a:lnTo>
                <a:cubicBezTo>
                  <a:pt x="0" y="17867"/>
                  <a:pt x="9" y="18283"/>
                  <a:pt x="86" y="18612"/>
                </a:cubicBezTo>
                <a:cubicBezTo>
                  <a:pt x="122" y="18765"/>
                  <a:pt x="163" y="18919"/>
                  <a:pt x="215" y="19063"/>
                </a:cubicBezTo>
                <a:cubicBezTo>
                  <a:pt x="219" y="19074"/>
                  <a:pt x="225" y="19082"/>
                  <a:pt x="229" y="19092"/>
                </a:cubicBezTo>
                <a:cubicBezTo>
                  <a:pt x="279" y="19229"/>
                  <a:pt x="337" y="19357"/>
                  <a:pt x="401" y="19486"/>
                </a:cubicBezTo>
                <a:cubicBezTo>
                  <a:pt x="408" y="19501"/>
                  <a:pt x="415" y="19521"/>
                  <a:pt x="423" y="19536"/>
                </a:cubicBezTo>
                <a:cubicBezTo>
                  <a:pt x="778" y="20231"/>
                  <a:pt x="1322" y="20792"/>
                  <a:pt x="1991" y="21154"/>
                </a:cubicBezTo>
                <a:cubicBezTo>
                  <a:pt x="2001" y="21160"/>
                  <a:pt x="2010" y="21163"/>
                  <a:pt x="2020" y="21168"/>
                </a:cubicBezTo>
                <a:cubicBezTo>
                  <a:pt x="2148" y="21236"/>
                  <a:pt x="2285" y="21302"/>
                  <a:pt x="2421" y="21355"/>
                </a:cubicBezTo>
                <a:cubicBezTo>
                  <a:pt x="2469" y="21338"/>
                  <a:pt x="2582" y="21363"/>
                  <a:pt x="2893" y="21455"/>
                </a:cubicBezTo>
                <a:lnTo>
                  <a:pt x="3251" y="21562"/>
                </a:lnTo>
                <a:lnTo>
                  <a:pt x="10850" y="21569"/>
                </a:lnTo>
                <a:cubicBezTo>
                  <a:pt x="15024" y="21575"/>
                  <a:pt x="18457" y="21587"/>
                  <a:pt x="18499" y="21598"/>
                </a:cubicBezTo>
                <a:cubicBezTo>
                  <a:pt x="18516" y="21577"/>
                  <a:pt x="18585" y="21558"/>
                  <a:pt x="18664" y="21534"/>
                </a:cubicBezTo>
                <a:cubicBezTo>
                  <a:pt x="18698" y="21521"/>
                  <a:pt x="18727" y="21509"/>
                  <a:pt x="18771" y="21498"/>
                </a:cubicBezTo>
                <a:cubicBezTo>
                  <a:pt x="19316" y="21352"/>
                  <a:pt x="19805" y="21100"/>
                  <a:pt x="20218" y="20767"/>
                </a:cubicBezTo>
                <a:cubicBezTo>
                  <a:pt x="20247" y="20744"/>
                  <a:pt x="20275" y="20713"/>
                  <a:pt x="20304" y="20689"/>
                </a:cubicBezTo>
                <a:cubicBezTo>
                  <a:pt x="20399" y="20607"/>
                  <a:pt x="20490" y="20521"/>
                  <a:pt x="20576" y="20431"/>
                </a:cubicBezTo>
                <a:cubicBezTo>
                  <a:pt x="20629" y="20375"/>
                  <a:pt x="20676" y="20319"/>
                  <a:pt x="20726" y="20259"/>
                </a:cubicBezTo>
                <a:cubicBezTo>
                  <a:pt x="20783" y="20191"/>
                  <a:pt x="20839" y="20123"/>
                  <a:pt x="20891" y="20051"/>
                </a:cubicBezTo>
                <a:cubicBezTo>
                  <a:pt x="20944" y="19979"/>
                  <a:pt x="20993" y="19899"/>
                  <a:pt x="21041" y="19822"/>
                </a:cubicBezTo>
                <a:cubicBezTo>
                  <a:pt x="21088" y="19747"/>
                  <a:pt x="21136" y="19672"/>
                  <a:pt x="21177" y="19593"/>
                </a:cubicBezTo>
                <a:cubicBezTo>
                  <a:pt x="21210" y="19532"/>
                  <a:pt x="21241" y="19470"/>
                  <a:pt x="21271" y="19407"/>
                </a:cubicBezTo>
                <a:cubicBezTo>
                  <a:pt x="21326" y="19286"/>
                  <a:pt x="21377" y="19163"/>
                  <a:pt x="21421" y="19035"/>
                </a:cubicBezTo>
                <a:cubicBezTo>
                  <a:pt x="21429" y="19011"/>
                  <a:pt x="21435" y="18987"/>
                  <a:pt x="21442" y="18963"/>
                </a:cubicBezTo>
                <a:cubicBezTo>
                  <a:pt x="21481" y="18841"/>
                  <a:pt x="21508" y="18712"/>
                  <a:pt x="21536" y="18584"/>
                </a:cubicBezTo>
                <a:cubicBezTo>
                  <a:pt x="21590" y="18221"/>
                  <a:pt x="21600" y="17210"/>
                  <a:pt x="21600" y="10765"/>
                </a:cubicBezTo>
                <a:lnTo>
                  <a:pt x="21600" y="4071"/>
                </a:lnTo>
                <a:cubicBezTo>
                  <a:pt x="21589" y="3502"/>
                  <a:pt x="21574" y="3192"/>
                  <a:pt x="21550" y="3075"/>
                </a:cubicBezTo>
                <a:cubicBezTo>
                  <a:pt x="21446" y="2571"/>
                  <a:pt x="21257" y="2119"/>
                  <a:pt x="20998" y="1722"/>
                </a:cubicBezTo>
                <a:cubicBezTo>
                  <a:pt x="20958" y="1661"/>
                  <a:pt x="20910" y="1593"/>
                  <a:pt x="20862" y="1529"/>
                </a:cubicBezTo>
                <a:cubicBezTo>
                  <a:pt x="20787" y="1428"/>
                  <a:pt x="20718" y="1327"/>
                  <a:pt x="20633" y="1235"/>
                </a:cubicBezTo>
                <a:cubicBezTo>
                  <a:pt x="20172" y="738"/>
                  <a:pt x="19560" y="369"/>
                  <a:pt x="18828" y="140"/>
                </a:cubicBezTo>
                <a:lnTo>
                  <a:pt x="18671" y="90"/>
                </a:lnTo>
                <a:cubicBezTo>
                  <a:pt x="18411" y="22"/>
                  <a:pt x="17760" y="15"/>
                  <a:pt x="11001" y="4"/>
                </a:cubicBezTo>
                <a:cubicBezTo>
                  <a:pt x="8047" y="-1"/>
                  <a:pt x="6483" y="-2"/>
                  <a:pt x="5350" y="4"/>
                </a:cubicBezTo>
                <a:close/>
                <a:moveTo>
                  <a:pt x="14660" y="7715"/>
                </a:moveTo>
                <a:cubicBezTo>
                  <a:pt x="14673" y="7716"/>
                  <a:pt x="14687" y="7720"/>
                  <a:pt x="14696" y="7729"/>
                </a:cubicBezTo>
                <a:cubicBezTo>
                  <a:pt x="14714" y="7747"/>
                  <a:pt x="14795" y="7758"/>
                  <a:pt x="14882" y="7758"/>
                </a:cubicBezTo>
                <a:cubicBezTo>
                  <a:pt x="14969" y="7758"/>
                  <a:pt x="15052" y="7787"/>
                  <a:pt x="15061" y="7815"/>
                </a:cubicBezTo>
                <a:cubicBezTo>
                  <a:pt x="15071" y="7843"/>
                  <a:pt x="15018" y="7894"/>
                  <a:pt x="14947" y="7930"/>
                </a:cubicBezTo>
                <a:cubicBezTo>
                  <a:pt x="14836" y="7985"/>
                  <a:pt x="14804" y="7983"/>
                  <a:pt x="14703" y="7930"/>
                </a:cubicBezTo>
                <a:cubicBezTo>
                  <a:pt x="14588" y="7869"/>
                  <a:pt x="14549" y="7769"/>
                  <a:pt x="14624" y="7722"/>
                </a:cubicBezTo>
                <a:cubicBezTo>
                  <a:pt x="14635" y="7716"/>
                  <a:pt x="14647" y="7713"/>
                  <a:pt x="14660" y="7715"/>
                </a:cubicBezTo>
                <a:close/>
                <a:moveTo>
                  <a:pt x="13543" y="11008"/>
                </a:moveTo>
                <a:cubicBezTo>
                  <a:pt x="13609" y="11008"/>
                  <a:pt x="13632" y="11045"/>
                  <a:pt x="13643" y="11159"/>
                </a:cubicBezTo>
                <a:cubicBezTo>
                  <a:pt x="13651" y="11241"/>
                  <a:pt x="13639" y="11340"/>
                  <a:pt x="13622" y="11381"/>
                </a:cubicBezTo>
                <a:cubicBezTo>
                  <a:pt x="13604" y="11421"/>
                  <a:pt x="13591" y="11487"/>
                  <a:pt x="13586" y="11524"/>
                </a:cubicBezTo>
                <a:cubicBezTo>
                  <a:pt x="13546" y="11824"/>
                  <a:pt x="13492" y="11950"/>
                  <a:pt x="13285" y="12247"/>
                </a:cubicBezTo>
                <a:cubicBezTo>
                  <a:pt x="13218" y="12344"/>
                  <a:pt x="13156" y="12448"/>
                  <a:pt x="13156" y="12476"/>
                </a:cubicBezTo>
                <a:cubicBezTo>
                  <a:pt x="13156" y="12505"/>
                  <a:pt x="12992" y="12694"/>
                  <a:pt x="12784" y="12892"/>
                </a:cubicBezTo>
                <a:cubicBezTo>
                  <a:pt x="12407" y="13249"/>
                  <a:pt x="12253" y="13329"/>
                  <a:pt x="12111" y="13250"/>
                </a:cubicBezTo>
                <a:cubicBezTo>
                  <a:pt x="12043" y="13212"/>
                  <a:pt x="12048" y="13196"/>
                  <a:pt x="12139" y="13099"/>
                </a:cubicBezTo>
                <a:cubicBezTo>
                  <a:pt x="12195" y="13040"/>
                  <a:pt x="12262" y="12992"/>
                  <a:pt x="12290" y="12992"/>
                </a:cubicBezTo>
                <a:cubicBezTo>
                  <a:pt x="12359" y="12992"/>
                  <a:pt x="12650" y="12723"/>
                  <a:pt x="12684" y="12627"/>
                </a:cubicBezTo>
                <a:cubicBezTo>
                  <a:pt x="12699" y="12584"/>
                  <a:pt x="12739" y="12548"/>
                  <a:pt x="12777" y="12548"/>
                </a:cubicBezTo>
                <a:cubicBezTo>
                  <a:pt x="12814" y="12548"/>
                  <a:pt x="12848" y="12519"/>
                  <a:pt x="12848" y="12483"/>
                </a:cubicBezTo>
                <a:cubicBezTo>
                  <a:pt x="12848" y="12448"/>
                  <a:pt x="12921" y="12347"/>
                  <a:pt x="13006" y="12261"/>
                </a:cubicBezTo>
                <a:cubicBezTo>
                  <a:pt x="13091" y="12176"/>
                  <a:pt x="13136" y="12090"/>
                  <a:pt x="13113" y="12075"/>
                </a:cubicBezTo>
                <a:cubicBezTo>
                  <a:pt x="13058" y="12041"/>
                  <a:pt x="13151" y="11833"/>
                  <a:pt x="13264" y="11732"/>
                </a:cubicBezTo>
                <a:cubicBezTo>
                  <a:pt x="13311" y="11689"/>
                  <a:pt x="13334" y="11653"/>
                  <a:pt x="13314" y="11653"/>
                </a:cubicBezTo>
                <a:cubicBezTo>
                  <a:pt x="13294" y="11653"/>
                  <a:pt x="13299" y="11632"/>
                  <a:pt x="13328" y="11603"/>
                </a:cubicBezTo>
                <a:cubicBezTo>
                  <a:pt x="13366" y="11565"/>
                  <a:pt x="13364" y="11531"/>
                  <a:pt x="13328" y="11488"/>
                </a:cubicBezTo>
                <a:cubicBezTo>
                  <a:pt x="13292" y="11445"/>
                  <a:pt x="13294" y="11416"/>
                  <a:pt x="13335" y="11366"/>
                </a:cubicBezTo>
                <a:cubicBezTo>
                  <a:pt x="13366" y="11330"/>
                  <a:pt x="13405" y="11231"/>
                  <a:pt x="13421" y="11152"/>
                </a:cubicBezTo>
                <a:cubicBezTo>
                  <a:pt x="13442" y="11048"/>
                  <a:pt x="13480" y="11008"/>
                  <a:pt x="13543" y="110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4454351" y="760904"/>
            <a:ext cx="495808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h</a:t>
            </a:r>
            <a:r>
              <a:rPr dirty="0" err="1"/>
              <a:t>osting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uiExpan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19937">
              <a:spcBef>
                <a:spcPts val="1500"/>
              </a:spcBef>
              <a:buClrTx/>
              <a:buSzTx/>
              <a:buNone/>
              <a:defRPr sz="3204" b="1">
                <a:solidFill>
                  <a:srgbClr val="9A3348"/>
                </a:solidFill>
              </a:defRPr>
            </a:pPr>
            <a:r>
              <a:rPr dirty="0">
                <a:solidFill>
                  <a:srgbClr val="3398FF"/>
                </a:solidFill>
              </a:rPr>
              <a:t>Social benefits to the host country</a:t>
            </a: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b="1" dirty="0">
                <a:solidFill>
                  <a:srgbClr val="3398FF"/>
                </a:solidFill>
              </a:rPr>
              <a:t>Greater wealth</a:t>
            </a:r>
            <a:r>
              <a:rPr dirty="0"/>
              <a:t> and </a:t>
            </a:r>
            <a:r>
              <a:rPr b="1" dirty="0">
                <a:solidFill>
                  <a:srgbClr val="3398FF"/>
                </a:solidFill>
              </a:rPr>
              <a:t>better economy</a:t>
            </a:r>
            <a:r>
              <a:rPr dirty="0"/>
              <a:t> due </a:t>
            </a:r>
            <a:br>
              <a:rPr dirty="0"/>
            </a:br>
            <a:r>
              <a:rPr dirty="0"/>
              <a:t>to increased tourism and </a:t>
            </a:r>
            <a:r>
              <a:rPr b="1" dirty="0">
                <a:solidFill>
                  <a:srgbClr val="3398FF"/>
                </a:solidFill>
              </a:rPr>
              <a:t>more employment</a:t>
            </a:r>
            <a:r>
              <a:rPr dirty="0"/>
              <a:t>.</a:t>
            </a: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b="1" dirty="0">
                <a:solidFill>
                  <a:srgbClr val="3398FF"/>
                </a:solidFill>
              </a:rPr>
              <a:t>Improved infrastructure</a:t>
            </a:r>
            <a:r>
              <a:rPr dirty="0"/>
              <a:t>: rail, roads, ports and airports.</a:t>
            </a: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b="1" dirty="0">
                <a:solidFill>
                  <a:srgbClr val="3398FF"/>
                </a:solidFill>
              </a:rPr>
              <a:t>Housing developments</a:t>
            </a:r>
            <a:r>
              <a:rPr dirty="0"/>
              <a:t> previously used to house athletes can be used by the city population.</a:t>
            </a:r>
            <a:endParaRPr b="1" dirty="0">
              <a:solidFill>
                <a:srgbClr val="9A3348"/>
              </a:solidFill>
            </a:endParaRP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dirty="0"/>
              <a:t>Puts the </a:t>
            </a:r>
            <a:r>
              <a:rPr b="1" dirty="0">
                <a:solidFill>
                  <a:srgbClr val="3398FF"/>
                </a:solidFill>
              </a:rPr>
              <a:t>country on the map</a:t>
            </a:r>
            <a:r>
              <a:rPr dirty="0"/>
              <a:t> and increases the country’s international standing.</a:t>
            </a: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dirty="0"/>
              <a:t>Hosting a global event can bring a real </a:t>
            </a:r>
            <a:r>
              <a:rPr b="1" dirty="0">
                <a:solidFill>
                  <a:srgbClr val="3398FF"/>
                </a:solidFill>
              </a:rPr>
              <a:t>feel good factor</a:t>
            </a:r>
            <a:r>
              <a:rPr dirty="0"/>
              <a:t> to the host nation.</a:t>
            </a:r>
          </a:p>
          <a:p>
            <a:pPr marL="791209" lvl="1" indent="-395604" defTabSz="519937">
              <a:spcBef>
                <a:spcPts val="1500"/>
              </a:spcBef>
              <a:buSzPct val="132000"/>
              <a:defRPr sz="3204"/>
            </a:pPr>
            <a:r>
              <a:rPr dirty="0"/>
              <a:t>More sporting opportunities in the nation due to </a:t>
            </a:r>
            <a:r>
              <a:rPr b="1" dirty="0">
                <a:solidFill>
                  <a:srgbClr val="3398FF"/>
                </a:solidFill>
              </a:rPr>
              <a:t>improved facilities</a:t>
            </a:r>
            <a:r>
              <a:rPr dirty="0"/>
              <a:t>.</a:t>
            </a:r>
          </a:p>
        </p:txBody>
      </p:sp>
      <p:pic>
        <p:nvPicPr>
          <p:cNvPr id="170" name="Thumbs up and thumbs down.jpg"/>
          <p:cNvPicPr>
            <a:picLocks noChangeAspect="1"/>
          </p:cNvPicPr>
          <p:nvPr/>
        </p:nvPicPr>
        <p:blipFill>
          <a:blip r:embed="rId2"/>
          <a:srcRect l="5423" t="13694" r="52470" b="23134"/>
          <a:stretch>
            <a:fillRect/>
          </a:stretch>
        </p:blipFill>
        <p:spPr>
          <a:xfrm>
            <a:off x="11013973" y="2473312"/>
            <a:ext cx="1196976" cy="1197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5350" y="4"/>
                </a:moveTo>
                <a:cubicBezTo>
                  <a:pt x="5018" y="6"/>
                  <a:pt x="4599" y="7"/>
                  <a:pt x="4354" y="11"/>
                </a:cubicBezTo>
                <a:cubicBezTo>
                  <a:pt x="3720" y="22"/>
                  <a:pt x="3365" y="44"/>
                  <a:pt x="3115" y="75"/>
                </a:cubicBezTo>
                <a:cubicBezTo>
                  <a:pt x="2820" y="131"/>
                  <a:pt x="2542" y="218"/>
                  <a:pt x="2277" y="333"/>
                </a:cubicBezTo>
                <a:cubicBezTo>
                  <a:pt x="2003" y="459"/>
                  <a:pt x="1700" y="644"/>
                  <a:pt x="1440" y="841"/>
                </a:cubicBezTo>
                <a:cubicBezTo>
                  <a:pt x="1380" y="889"/>
                  <a:pt x="1317" y="934"/>
                  <a:pt x="1260" y="985"/>
                </a:cubicBezTo>
                <a:cubicBezTo>
                  <a:pt x="1240" y="1002"/>
                  <a:pt x="1222" y="1017"/>
                  <a:pt x="1203" y="1035"/>
                </a:cubicBezTo>
                <a:cubicBezTo>
                  <a:pt x="1102" y="1130"/>
                  <a:pt x="1008" y="1228"/>
                  <a:pt x="917" y="1335"/>
                </a:cubicBezTo>
                <a:cubicBezTo>
                  <a:pt x="878" y="1382"/>
                  <a:pt x="838" y="1431"/>
                  <a:pt x="802" y="1479"/>
                </a:cubicBezTo>
                <a:cubicBezTo>
                  <a:pt x="747" y="1550"/>
                  <a:pt x="702" y="1625"/>
                  <a:pt x="652" y="1701"/>
                </a:cubicBezTo>
                <a:cubicBezTo>
                  <a:pt x="597" y="1785"/>
                  <a:pt x="536" y="1869"/>
                  <a:pt x="487" y="1958"/>
                </a:cubicBezTo>
                <a:cubicBezTo>
                  <a:pt x="458" y="2011"/>
                  <a:pt x="435" y="2069"/>
                  <a:pt x="408" y="2123"/>
                </a:cubicBezTo>
                <a:cubicBezTo>
                  <a:pt x="353" y="2235"/>
                  <a:pt x="297" y="2348"/>
                  <a:pt x="251" y="2467"/>
                </a:cubicBezTo>
                <a:cubicBezTo>
                  <a:pt x="238" y="2500"/>
                  <a:pt x="227" y="2533"/>
                  <a:pt x="215" y="2567"/>
                </a:cubicBezTo>
                <a:cubicBezTo>
                  <a:pt x="164" y="2708"/>
                  <a:pt x="117" y="2854"/>
                  <a:pt x="79" y="3004"/>
                </a:cubicBezTo>
                <a:cubicBezTo>
                  <a:pt x="5" y="3289"/>
                  <a:pt x="0" y="3790"/>
                  <a:pt x="0" y="10787"/>
                </a:cubicBezTo>
                <a:lnTo>
                  <a:pt x="0" y="10808"/>
                </a:lnTo>
                <a:cubicBezTo>
                  <a:pt x="0" y="17867"/>
                  <a:pt x="9" y="18283"/>
                  <a:pt x="86" y="18612"/>
                </a:cubicBezTo>
                <a:cubicBezTo>
                  <a:pt x="122" y="18765"/>
                  <a:pt x="163" y="18919"/>
                  <a:pt x="215" y="19063"/>
                </a:cubicBezTo>
                <a:cubicBezTo>
                  <a:pt x="219" y="19074"/>
                  <a:pt x="225" y="19082"/>
                  <a:pt x="229" y="19092"/>
                </a:cubicBezTo>
                <a:cubicBezTo>
                  <a:pt x="279" y="19229"/>
                  <a:pt x="337" y="19357"/>
                  <a:pt x="401" y="19486"/>
                </a:cubicBezTo>
                <a:cubicBezTo>
                  <a:pt x="408" y="19501"/>
                  <a:pt x="415" y="19521"/>
                  <a:pt x="423" y="19536"/>
                </a:cubicBezTo>
                <a:cubicBezTo>
                  <a:pt x="778" y="20231"/>
                  <a:pt x="1322" y="20792"/>
                  <a:pt x="1991" y="21154"/>
                </a:cubicBezTo>
                <a:cubicBezTo>
                  <a:pt x="2001" y="21160"/>
                  <a:pt x="2010" y="21163"/>
                  <a:pt x="2020" y="21168"/>
                </a:cubicBezTo>
                <a:cubicBezTo>
                  <a:pt x="2148" y="21236"/>
                  <a:pt x="2285" y="21302"/>
                  <a:pt x="2421" y="21355"/>
                </a:cubicBezTo>
                <a:cubicBezTo>
                  <a:pt x="2469" y="21338"/>
                  <a:pt x="2582" y="21363"/>
                  <a:pt x="2893" y="21455"/>
                </a:cubicBezTo>
                <a:lnTo>
                  <a:pt x="3251" y="21562"/>
                </a:lnTo>
                <a:lnTo>
                  <a:pt x="10850" y="21569"/>
                </a:lnTo>
                <a:cubicBezTo>
                  <a:pt x="15024" y="21575"/>
                  <a:pt x="18457" y="21587"/>
                  <a:pt x="18499" y="21598"/>
                </a:cubicBezTo>
                <a:cubicBezTo>
                  <a:pt x="18516" y="21577"/>
                  <a:pt x="18585" y="21558"/>
                  <a:pt x="18664" y="21534"/>
                </a:cubicBezTo>
                <a:cubicBezTo>
                  <a:pt x="18698" y="21521"/>
                  <a:pt x="18727" y="21509"/>
                  <a:pt x="18771" y="21498"/>
                </a:cubicBezTo>
                <a:cubicBezTo>
                  <a:pt x="19316" y="21352"/>
                  <a:pt x="19805" y="21100"/>
                  <a:pt x="20218" y="20767"/>
                </a:cubicBezTo>
                <a:cubicBezTo>
                  <a:pt x="20247" y="20744"/>
                  <a:pt x="20275" y="20713"/>
                  <a:pt x="20304" y="20689"/>
                </a:cubicBezTo>
                <a:cubicBezTo>
                  <a:pt x="20399" y="20607"/>
                  <a:pt x="20490" y="20521"/>
                  <a:pt x="20576" y="20431"/>
                </a:cubicBezTo>
                <a:cubicBezTo>
                  <a:pt x="20629" y="20375"/>
                  <a:pt x="20676" y="20319"/>
                  <a:pt x="20726" y="20259"/>
                </a:cubicBezTo>
                <a:cubicBezTo>
                  <a:pt x="20783" y="20191"/>
                  <a:pt x="20839" y="20123"/>
                  <a:pt x="20891" y="20051"/>
                </a:cubicBezTo>
                <a:cubicBezTo>
                  <a:pt x="20944" y="19979"/>
                  <a:pt x="20993" y="19899"/>
                  <a:pt x="21041" y="19822"/>
                </a:cubicBezTo>
                <a:cubicBezTo>
                  <a:pt x="21088" y="19747"/>
                  <a:pt x="21136" y="19672"/>
                  <a:pt x="21177" y="19593"/>
                </a:cubicBezTo>
                <a:cubicBezTo>
                  <a:pt x="21210" y="19532"/>
                  <a:pt x="21241" y="19470"/>
                  <a:pt x="21271" y="19407"/>
                </a:cubicBezTo>
                <a:cubicBezTo>
                  <a:pt x="21326" y="19286"/>
                  <a:pt x="21377" y="19163"/>
                  <a:pt x="21421" y="19035"/>
                </a:cubicBezTo>
                <a:cubicBezTo>
                  <a:pt x="21429" y="19011"/>
                  <a:pt x="21435" y="18987"/>
                  <a:pt x="21442" y="18963"/>
                </a:cubicBezTo>
                <a:cubicBezTo>
                  <a:pt x="21481" y="18841"/>
                  <a:pt x="21508" y="18712"/>
                  <a:pt x="21536" y="18584"/>
                </a:cubicBezTo>
                <a:cubicBezTo>
                  <a:pt x="21590" y="18221"/>
                  <a:pt x="21600" y="17210"/>
                  <a:pt x="21600" y="10765"/>
                </a:cubicBezTo>
                <a:lnTo>
                  <a:pt x="21600" y="4071"/>
                </a:lnTo>
                <a:cubicBezTo>
                  <a:pt x="21589" y="3502"/>
                  <a:pt x="21574" y="3192"/>
                  <a:pt x="21550" y="3075"/>
                </a:cubicBezTo>
                <a:cubicBezTo>
                  <a:pt x="21446" y="2571"/>
                  <a:pt x="21257" y="2119"/>
                  <a:pt x="20998" y="1722"/>
                </a:cubicBezTo>
                <a:cubicBezTo>
                  <a:pt x="20958" y="1661"/>
                  <a:pt x="20910" y="1593"/>
                  <a:pt x="20862" y="1529"/>
                </a:cubicBezTo>
                <a:cubicBezTo>
                  <a:pt x="20787" y="1428"/>
                  <a:pt x="20718" y="1327"/>
                  <a:pt x="20633" y="1235"/>
                </a:cubicBezTo>
                <a:cubicBezTo>
                  <a:pt x="20172" y="738"/>
                  <a:pt x="19560" y="369"/>
                  <a:pt x="18828" y="140"/>
                </a:cubicBezTo>
                <a:lnTo>
                  <a:pt x="18671" y="90"/>
                </a:lnTo>
                <a:cubicBezTo>
                  <a:pt x="18411" y="22"/>
                  <a:pt x="17760" y="15"/>
                  <a:pt x="11001" y="4"/>
                </a:cubicBezTo>
                <a:cubicBezTo>
                  <a:pt x="8047" y="-1"/>
                  <a:pt x="6483" y="-2"/>
                  <a:pt x="5350" y="4"/>
                </a:cubicBezTo>
                <a:close/>
                <a:moveTo>
                  <a:pt x="14660" y="7715"/>
                </a:moveTo>
                <a:cubicBezTo>
                  <a:pt x="14673" y="7716"/>
                  <a:pt x="14687" y="7720"/>
                  <a:pt x="14696" y="7729"/>
                </a:cubicBezTo>
                <a:cubicBezTo>
                  <a:pt x="14714" y="7747"/>
                  <a:pt x="14795" y="7758"/>
                  <a:pt x="14882" y="7758"/>
                </a:cubicBezTo>
                <a:cubicBezTo>
                  <a:pt x="14969" y="7758"/>
                  <a:pt x="15052" y="7787"/>
                  <a:pt x="15061" y="7815"/>
                </a:cubicBezTo>
                <a:cubicBezTo>
                  <a:pt x="15071" y="7843"/>
                  <a:pt x="15018" y="7894"/>
                  <a:pt x="14947" y="7930"/>
                </a:cubicBezTo>
                <a:cubicBezTo>
                  <a:pt x="14836" y="7985"/>
                  <a:pt x="14804" y="7983"/>
                  <a:pt x="14703" y="7930"/>
                </a:cubicBezTo>
                <a:cubicBezTo>
                  <a:pt x="14588" y="7869"/>
                  <a:pt x="14549" y="7769"/>
                  <a:pt x="14624" y="7722"/>
                </a:cubicBezTo>
                <a:cubicBezTo>
                  <a:pt x="14635" y="7716"/>
                  <a:pt x="14647" y="7713"/>
                  <a:pt x="14660" y="7715"/>
                </a:cubicBezTo>
                <a:close/>
                <a:moveTo>
                  <a:pt x="13543" y="11008"/>
                </a:moveTo>
                <a:cubicBezTo>
                  <a:pt x="13609" y="11008"/>
                  <a:pt x="13632" y="11045"/>
                  <a:pt x="13643" y="11159"/>
                </a:cubicBezTo>
                <a:cubicBezTo>
                  <a:pt x="13651" y="11241"/>
                  <a:pt x="13639" y="11340"/>
                  <a:pt x="13622" y="11381"/>
                </a:cubicBezTo>
                <a:cubicBezTo>
                  <a:pt x="13604" y="11421"/>
                  <a:pt x="13591" y="11487"/>
                  <a:pt x="13586" y="11524"/>
                </a:cubicBezTo>
                <a:cubicBezTo>
                  <a:pt x="13546" y="11824"/>
                  <a:pt x="13492" y="11950"/>
                  <a:pt x="13285" y="12247"/>
                </a:cubicBezTo>
                <a:cubicBezTo>
                  <a:pt x="13218" y="12344"/>
                  <a:pt x="13156" y="12448"/>
                  <a:pt x="13156" y="12476"/>
                </a:cubicBezTo>
                <a:cubicBezTo>
                  <a:pt x="13156" y="12505"/>
                  <a:pt x="12992" y="12694"/>
                  <a:pt x="12784" y="12892"/>
                </a:cubicBezTo>
                <a:cubicBezTo>
                  <a:pt x="12407" y="13249"/>
                  <a:pt x="12253" y="13329"/>
                  <a:pt x="12111" y="13250"/>
                </a:cubicBezTo>
                <a:cubicBezTo>
                  <a:pt x="12043" y="13212"/>
                  <a:pt x="12048" y="13196"/>
                  <a:pt x="12139" y="13099"/>
                </a:cubicBezTo>
                <a:cubicBezTo>
                  <a:pt x="12195" y="13040"/>
                  <a:pt x="12262" y="12992"/>
                  <a:pt x="12290" y="12992"/>
                </a:cubicBezTo>
                <a:cubicBezTo>
                  <a:pt x="12359" y="12992"/>
                  <a:pt x="12650" y="12723"/>
                  <a:pt x="12684" y="12627"/>
                </a:cubicBezTo>
                <a:cubicBezTo>
                  <a:pt x="12699" y="12584"/>
                  <a:pt x="12739" y="12548"/>
                  <a:pt x="12777" y="12548"/>
                </a:cubicBezTo>
                <a:cubicBezTo>
                  <a:pt x="12814" y="12548"/>
                  <a:pt x="12848" y="12519"/>
                  <a:pt x="12848" y="12483"/>
                </a:cubicBezTo>
                <a:cubicBezTo>
                  <a:pt x="12848" y="12448"/>
                  <a:pt x="12921" y="12347"/>
                  <a:pt x="13006" y="12261"/>
                </a:cubicBezTo>
                <a:cubicBezTo>
                  <a:pt x="13091" y="12176"/>
                  <a:pt x="13136" y="12090"/>
                  <a:pt x="13113" y="12075"/>
                </a:cubicBezTo>
                <a:cubicBezTo>
                  <a:pt x="13058" y="12041"/>
                  <a:pt x="13151" y="11833"/>
                  <a:pt x="13264" y="11732"/>
                </a:cubicBezTo>
                <a:cubicBezTo>
                  <a:pt x="13311" y="11689"/>
                  <a:pt x="13334" y="11653"/>
                  <a:pt x="13314" y="11653"/>
                </a:cubicBezTo>
                <a:cubicBezTo>
                  <a:pt x="13294" y="11653"/>
                  <a:pt x="13299" y="11632"/>
                  <a:pt x="13328" y="11603"/>
                </a:cubicBezTo>
                <a:cubicBezTo>
                  <a:pt x="13366" y="11565"/>
                  <a:pt x="13364" y="11531"/>
                  <a:pt x="13328" y="11488"/>
                </a:cubicBezTo>
                <a:cubicBezTo>
                  <a:pt x="13292" y="11445"/>
                  <a:pt x="13294" y="11416"/>
                  <a:pt x="13335" y="11366"/>
                </a:cubicBezTo>
                <a:cubicBezTo>
                  <a:pt x="13366" y="11330"/>
                  <a:pt x="13405" y="11231"/>
                  <a:pt x="13421" y="11152"/>
                </a:cubicBezTo>
                <a:cubicBezTo>
                  <a:pt x="13442" y="11048"/>
                  <a:pt x="13480" y="11008"/>
                  <a:pt x="13543" y="110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1" name="Shape 171"/>
          <p:cNvSpPr/>
          <p:nvPr/>
        </p:nvSpPr>
        <p:spPr>
          <a:xfrm>
            <a:off x="4454351" y="745139"/>
            <a:ext cx="495808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h</a:t>
            </a:r>
            <a:r>
              <a:rPr dirty="0" err="1"/>
              <a:t>osting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b="1">
                <a:solidFill>
                  <a:srgbClr val="9A3348"/>
                </a:solidFill>
              </a:defRPr>
            </a:pPr>
            <a:r>
              <a:rPr dirty="0">
                <a:solidFill>
                  <a:srgbClr val="3398FF"/>
                </a:solidFill>
              </a:rPr>
              <a:t>Long-term benefits to the host nation</a:t>
            </a:r>
          </a:p>
          <a:p>
            <a:pPr lvl="1">
              <a:buSzPct val="132000"/>
            </a:pPr>
            <a:r>
              <a:rPr b="1" dirty="0">
                <a:solidFill>
                  <a:srgbClr val="3398FF"/>
                </a:solidFill>
              </a:rPr>
              <a:t>Increased tourism</a:t>
            </a:r>
            <a:r>
              <a:rPr dirty="0"/>
              <a:t>.</a:t>
            </a:r>
          </a:p>
          <a:p>
            <a:pPr lvl="1">
              <a:buSzPct val="132000"/>
            </a:pPr>
            <a:r>
              <a:rPr b="1" dirty="0">
                <a:solidFill>
                  <a:srgbClr val="3398FF"/>
                </a:solidFill>
              </a:rPr>
              <a:t>Improved sports facilities</a:t>
            </a:r>
            <a:r>
              <a:rPr dirty="0"/>
              <a:t> and coaching structures.</a:t>
            </a:r>
          </a:p>
          <a:p>
            <a:pPr lvl="1">
              <a:buSzPct val="132000"/>
            </a:pPr>
            <a:r>
              <a:rPr b="1" dirty="0">
                <a:solidFill>
                  <a:srgbClr val="3398FF"/>
                </a:solidFill>
              </a:rPr>
              <a:t>Better transport networks/infrastructure</a:t>
            </a:r>
            <a:r>
              <a:rPr dirty="0"/>
              <a:t>. </a:t>
            </a:r>
          </a:p>
          <a:p>
            <a:pPr lvl="1">
              <a:buSzPct val="132000"/>
            </a:pPr>
            <a:r>
              <a:rPr b="1" dirty="0">
                <a:solidFill>
                  <a:srgbClr val="3398FF"/>
                </a:solidFill>
              </a:rPr>
              <a:t>Wealth</a:t>
            </a:r>
            <a:r>
              <a:rPr dirty="0"/>
              <a:t> created from the event can be used for other </a:t>
            </a:r>
            <a:r>
              <a:rPr b="1" dirty="0">
                <a:solidFill>
                  <a:srgbClr val="3398FF"/>
                </a:solidFill>
              </a:rPr>
              <a:t>social projects</a:t>
            </a:r>
            <a:r>
              <a:rPr dirty="0"/>
              <a:t> in the country.</a:t>
            </a:r>
          </a:p>
          <a:p>
            <a:pPr lvl="1">
              <a:buSzPct val="132000"/>
            </a:pPr>
            <a:r>
              <a:rPr b="1" dirty="0">
                <a:solidFill>
                  <a:srgbClr val="3398FF"/>
                </a:solidFill>
              </a:rPr>
              <a:t>Increased participation</a:t>
            </a:r>
            <a:r>
              <a:rPr dirty="0"/>
              <a:t> in sports in general.</a:t>
            </a:r>
          </a:p>
          <a:p>
            <a:pPr lvl="1">
              <a:buSzPct val="132000"/>
            </a:pPr>
            <a:r>
              <a:rPr dirty="0"/>
              <a:t>Country becomes more </a:t>
            </a:r>
            <a:r>
              <a:rPr b="1" dirty="0">
                <a:solidFill>
                  <a:srgbClr val="3398FF"/>
                </a:solidFill>
              </a:rPr>
              <a:t>economically attractive </a:t>
            </a:r>
            <a:r>
              <a:rPr dirty="0"/>
              <a:t>and </a:t>
            </a:r>
            <a:r>
              <a:rPr b="1" dirty="0">
                <a:solidFill>
                  <a:srgbClr val="3398FF"/>
                </a:solidFill>
              </a:rPr>
              <a:t>businesses invest</a:t>
            </a:r>
            <a:r>
              <a:rPr dirty="0"/>
              <a:t>.</a:t>
            </a:r>
          </a:p>
        </p:txBody>
      </p:sp>
      <p:pic>
        <p:nvPicPr>
          <p:cNvPr id="174" name="Thumbs up and thumbs down.jpg"/>
          <p:cNvPicPr>
            <a:picLocks noChangeAspect="1"/>
          </p:cNvPicPr>
          <p:nvPr/>
        </p:nvPicPr>
        <p:blipFill>
          <a:blip r:embed="rId2"/>
          <a:srcRect l="5423" t="13694" r="52470" b="23134"/>
          <a:stretch>
            <a:fillRect/>
          </a:stretch>
        </p:blipFill>
        <p:spPr>
          <a:xfrm>
            <a:off x="11013973" y="2473312"/>
            <a:ext cx="1196976" cy="1197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5350" y="4"/>
                </a:moveTo>
                <a:cubicBezTo>
                  <a:pt x="5018" y="6"/>
                  <a:pt x="4599" y="7"/>
                  <a:pt x="4354" y="11"/>
                </a:cubicBezTo>
                <a:cubicBezTo>
                  <a:pt x="3720" y="22"/>
                  <a:pt x="3365" y="44"/>
                  <a:pt x="3115" y="75"/>
                </a:cubicBezTo>
                <a:cubicBezTo>
                  <a:pt x="2820" y="131"/>
                  <a:pt x="2542" y="218"/>
                  <a:pt x="2277" y="333"/>
                </a:cubicBezTo>
                <a:cubicBezTo>
                  <a:pt x="2003" y="459"/>
                  <a:pt x="1700" y="644"/>
                  <a:pt x="1440" y="841"/>
                </a:cubicBezTo>
                <a:cubicBezTo>
                  <a:pt x="1380" y="889"/>
                  <a:pt x="1317" y="934"/>
                  <a:pt x="1260" y="985"/>
                </a:cubicBezTo>
                <a:cubicBezTo>
                  <a:pt x="1240" y="1002"/>
                  <a:pt x="1222" y="1017"/>
                  <a:pt x="1203" y="1035"/>
                </a:cubicBezTo>
                <a:cubicBezTo>
                  <a:pt x="1102" y="1130"/>
                  <a:pt x="1008" y="1228"/>
                  <a:pt x="917" y="1335"/>
                </a:cubicBezTo>
                <a:cubicBezTo>
                  <a:pt x="878" y="1382"/>
                  <a:pt x="838" y="1431"/>
                  <a:pt x="802" y="1479"/>
                </a:cubicBezTo>
                <a:cubicBezTo>
                  <a:pt x="747" y="1550"/>
                  <a:pt x="702" y="1625"/>
                  <a:pt x="652" y="1701"/>
                </a:cubicBezTo>
                <a:cubicBezTo>
                  <a:pt x="597" y="1785"/>
                  <a:pt x="536" y="1869"/>
                  <a:pt x="487" y="1958"/>
                </a:cubicBezTo>
                <a:cubicBezTo>
                  <a:pt x="458" y="2011"/>
                  <a:pt x="435" y="2069"/>
                  <a:pt x="408" y="2123"/>
                </a:cubicBezTo>
                <a:cubicBezTo>
                  <a:pt x="353" y="2235"/>
                  <a:pt x="297" y="2348"/>
                  <a:pt x="251" y="2467"/>
                </a:cubicBezTo>
                <a:cubicBezTo>
                  <a:pt x="238" y="2500"/>
                  <a:pt x="227" y="2533"/>
                  <a:pt x="215" y="2567"/>
                </a:cubicBezTo>
                <a:cubicBezTo>
                  <a:pt x="164" y="2708"/>
                  <a:pt x="117" y="2854"/>
                  <a:pt x="79" y="3004"/>
                </a:cubicBezTo>
                <a:cubicBezTo>
                  <a:pt x="5" y="3289"/>
                  <a:pt x="0" y="3790"/>
                  <a:pt x="0" y="10787"/>
                </a:cubicBezTo>
                <a:lnTo>
                  <a:pt x="0" y="10808"/>
                </a:lnTo>
                <a:cubicBezTo>
                  <a:pt x="0" y="17867"/>
                  <a:pt x="9" y="18283"/>
                  <a:pt x="86" y="18612"/>
                </a:cubicBezTo>
                <a:cubicBezTo>
                  <a:pt x="122" y="18765"/>
                  <a:pt x="163" y="18919"/>
                  <a:pt x="215" y="19063"/>
                </a:cubicBezTo>
                <a:cubicBezTo>
                  <a:pt x="219" y="19074"/>
                  <a:pt x="225" y="19082"/>
                  <a:pt x="229" y="19092"/>
                </a:cubicBezTo>
                <a:cubicBezTo>
                  <a:pt x="279" y="19229"/>
                  <a:pt x="337" y="19357"/>
                  <a:pt x="401" y="19486"/>
                </a:cubicBezTo>
                <a:cubicBezTo>
                  <a:pt x="408" y="19501"/>
                  <a:pt x="415" y="19521"/>
                  <a:pt x="423" y="19536"/>
                </a:cubicBezTo>
                <a:cubicBezTo>
                  <a:pt x="778" y="20231"/>
                  <a:pt x="1322" y="20792"/>
                  <a:pt x="1991" y="21154"/>
                </a:cubicBezTo>
                <a:cubicBezTo>
                  <a:pt x="2001" y="21160"/>
                  <a:pt x="2010" y="21163"/>
                  <a:pt x="2020" y="21168"/>
                </a:cubicBezTo>
                <a:cubicBezTo>
                  <a:pt x="2148" y="21236"/>
                  <a:pt x="2285" y="21302"/>
                  <a:pt x="2421" y="21355"/>
                </a:cubicBezTo>
                <a:cubicBezTo>
                  <a:pt x="2469" y="21338"/>
                  <a:pt x="2582" y="21363"/>
                  <a:pt x="2893" y="21455"/>
                </a:cubicBezTo>
                <a:lnTo>
                  <a:pt x="3251" y="21562"/>
                </a:lnTo>
                <a:lnTo>
                  <a:pt x="10850" y="21569"/>
                </a:lnTo>
                <a:cubicBezTo>
                  <a:pt x="15024" y="21575"/>
                  <a:pt x="18457" y="21587"/>
                  <a:pt x="18499" y="21598"/>
                </a:cubicBezTo>
                <a:cubicBezTo>
                  <a:pt x="18516" y="21577"/>
                  <a:pt x="18585" y="21558"/>
                  <a:pt x="18664" y="21534"/>
                </a:cubicBezTo>
                <a:cubicBezTo>
                  <a:pt x="18698" y="21521"/>
                  <a:pt x="18727" y="21509"/>
                  <a:pt x="18771" y="21498"/>
                </a:cubicBezTo>
                <a:cubicBezTo>
                  <a:pt x="19316" y="21352"/>
                  <a:pt x="19805" y="21100"/>
                  <a:pt x="20218" y="20767"/>
                </a:cubicBezTo>
                <a:cubicBezTo>
                  <a:pt x="20247" y="20744"/>
                  <a:pt x="20275" y="20713"/>
                  <a:pt x="20304" y="20689"/>
                </a:cubicBezTo>
                <a:cubicBezTo>
                  <a:pt x="20399" y="20607"/>
                  <a:pt x="20490" y="20521"/>
                  <a:pt x="20576" y="20431"/>
                </a:cubicBezTo>
                <a:cubicBezTo>
                  <a:pt x="20629" y="20375"/>
                  <a:pt x="20676" y="20319"/>
                  <a:pt x="20726" y="20259"/>
                </a:cubicBezTo>
                <a:cubicBezTo>
                  <a:pt x="20783" y="20191"/>
                  <a:pt x="20839" y="20123"/>
                  <a:pt x="20891" y="20051"/>
                </a:cubicBezTo>
                <a:cubicBezTo>
                  <a:pt x="20944" y="19979"/>
                  <a:pt x="20993" y="19899"/>
                  <a:pt x="21041" y="19822"/>
                </a:cubicBezTo>
                <a:cubicBezTo>
                  <a:pt x="21088" y="19747"/>
                  <a:pt x="21136" y="19672"/>
                  <a:pt x="21177" y="19593"/>
                </a:cubicBezTo>
                <a:cubicBezTo>
                  <a:pt x="21210" y="19532"/>
                  <a:pt x="21241" y="19470"/>
                  <a:pt x="21271" y="19407"/>
                </a:cubicBezTo>
                <a:cubicBezTo>
                  <a:pt x="21326" y="19286"/>
                  <a:pt x="21377" y="19163"/>
                  <a:pt x="21421" y="19035"/>
                </a:cubicBezTo>
                <a:cubicBezTo>
                  <a:pt x="21429" y="19011"/>
                  <a:pt x="21435" y="18987"/>
                  <a:pt x="21442" y="18963"/>
                </a:cubicBezTo>
                <a:cubicBezTo>
                  <a:pt x="21481" y="18841"/>
                  <a:pt x="21508" y="18712"/>
                  <a:pt x="21536" y="18584"/>
                </a:cubicBezTo>
                <a:cubicBezTo>
                  <a:pt x="21590" y="18221"/>
                  <a:pt x="21600" y="17210"/>
                  <a:pt x="21600" y="10765"/>
                </a:cubicBezTo>
                <a:lnTo>
                  <a:pt x="21600" y="4071"/>
                </a:lnTo>
                <a:cubicBezTo>
                  <a:pt x="21589" y="3502"/>
                  <a:pt x="21574" y="3192"/>
                  <a:pt x="21550" y="3075"/>
                </a:cubicBezTo>
                <a:cubicBezTo>
                  <a:pt x="21446" y="2571"/>
                  <a:pt x="21257" y="2119"/>
                  <a:pt x="20998" y="1722"/>
                </a:cubicBezTo>
                <a:cubicBezTo>
                  <a:pt x="20958" y="1661"/>
                  <a:pt x="20910" y="1593"/>
                  <a:pt x="20862" y="1529"/>
                </a:cubicBezTo>
                <a:cubicBezTo>
                  <a:pt x="20787" y="1428"/>
                  <a:pt x="20718" y="1327"/>
                  <a:pt x="20633" y="1235"/>
                </a:cubicBezTo>
                <a:cubicBezTo>
                  <a:pt x="20172" y="738"/>
                  <a:pt x="19560" y="369"/>
                  <a:pt x="18828" y="140"/>
                </a:cubicBezTo>
                <a:lnTo>
                  <a:pt x="18671" y="90"/>
                </a:lnTo>
                <a:cubicBezTo>
                  <a:pt x="18411" y="22"/>
                  <a:pt x="17760" y="15"/>
                  <a:pt x="11001" y="4"/>
                </a:cubicBezTo>
                <a:cubicBezTo>
                  <a:pt x="8047" y="-1"/>
                  <a:pt x="6483" y="-2"/>
                  <a:pt x="5350" y="4"/>
                </a:cubicBezTo>
                <a:close/>
                <a:moveTo>
                  <a:pt x="14660" y="7715"/>
                </a:moveTo>
                <a:cubicBezTo>
                  <a:pt x="14673" y="7716"/>
                  <a:pt x="14687" y="7720"/>
                  <a:pt x="14696" y="7729"/>
                </a:cubicBezTo>
                <a:cubicBezTo>
                  <a:pt x="14714" y="7747"/>
                  <a:pt x="14795" y="7758"/>
                  <a:pt x="14882" y="7758"/>
                </a:cubicBezTo>
                <a:cubicBezTo>
                  <a:pt x="14969" y="7758"/>
                  <a:pt x="15052" y="7787"/>
                  <a:pt x="15061" y="7815"/>
                </a:cubicBezTo>
                <a:cubicBezTo>
                  <a:pt x="15071" y="7843"/>
                  <a:pt x="15018" y="7894"/>
                  <a:pt x="14947" y="7930"/>
                </a:cubicBezTo>
                <a:cubicBezTo>
                  <a:pt x="14836" y="7985"/>
                  <a:pt x="14804" y="7983"/>
                  <a:pt x="14703" y="7930"/>
                </a:cubicBezTo>
                <a:cubicBezTo>
                  <a:pt x="14588" y="7869"/>
                  <a:pt x="14549" y="7769"/>
                  <a:pt x="14624" y="7722"/>
                </a:cubicBezTo>
                <a:cubicBezTo>
                  <a:pt x="14635" y="7716"/>
                  <a:pt x="14647" y="7713"/>
                  <a:pt x="14660" y="7715"/>
                </a:cubicBezTo>
                <a:close/>
                <a:moveTo>
                  <a:pt x="13543" y="11008"/>
                </a:moveTo>
                <a:cubicBezTo>
                  <a:pt x="13609" y="11008"/>
                  <a:pt x="13632" y="11045"/>
                  <a:pt x="13643" y="11159"/>
                </a:cubicBezTo>
                <a:cubicBezTo>
                  <a:pt x="13651" y="11241"/>
                  <a:pt x="13639" y="11340"/>
                  <a:pt x="13622" y="11381"/>
                </a:cubicBezTo>
                <a:cubicBezTo>
                  <a:pt x="13604" y="11421"/>
                  <a:pt x="13591" y="11487"/>
                  <a:pt x="13586" y="11524"/>
                </a:cubicBezTo>
                <a:cubicBezTo>
                  <a:pt x="13546" y="11824"/>
                  <a:pt x="13492" y="11950"/>
                  <a:pt x="13285" y="12247"/>
                </a:cubicBezTo>
                <a:cubicBezTo>
                  <a:pt x="13218" y="12344"/>
                  <a:pt x="13156" y="12448"/>
                  <a:pt x="13156" y="12476"/>
                </a:cubicBezTo>
                <a:cubicBezTo>
                  <a:pt x="13156" y="12505"/>
                  <a:pt x="12992" y="12694"/>
                  <a:pt x="12784" y="12892"/>
                </a:cubicBezTo>
                <a:cubicBezTo>
                  <a:pt x="12407" y="13249"/>
                  <a:pt x="12253" y="13329"/>
                  <a:pt x="12111" y="13250"/>
                </a:cubicBezTo>
                <a:cubicBezTo>
                  <a:pt x="12043" y="13212"/>
                  <a:pt x="12048" y="13196"/>
                  <a:pt x="12139" y="13099"/>
                </a:cubicBezTo>
                <a:cubicBezTo>
                  <a:pt x="12195" y="13040"/>
                  <a:pt x="12262" y="12992"/>
                  <a:pt x="12290" y="12992"/>
                </a:cubicBezTo>
                <a:cubicBezTo>
                  <a:pt x="12359" y="12992"/>
                  <a:pt x="12650" y="12723"/>
                  <a:pt x="12684" y="12627"/>
                </a:cubicBezTo>
                <a:cubicBezTo>
                  <a:pt x="12699" y="12584"/>
                  <a:pt x="12739" y="12548"/>
                  <a:pt x="12777" y="12548"/>
                </a:cubicBezTo>
                <a:cubicBezTo>
                  <a:pt x="12814" y="12548"/>
                  <a:pt x="12848" y="12519"/>
                  <a:pt x="12848" y="12483"/>
                </a:cubicBezTo>
                <a:cubicBezTo>
                  <a:pt x="12848" y="12448"/>
                  <a:pt x="12921" y="12347"/>
                  <a:pt x="13006" y="12261"/>
                </a:cubicBezTo>
                <a:cubicBezTo>
                  <a:pt x="13091" y="12176"/>
                  <a:pt x="13136" y="12090"/>
                  <a:pt x="13113" y="12075"/>
                </a:cubicBezTo>
                <a:cubicBezTo>
                  <a:pt x="13058" y="12041"/>
                  <a:pt x="13151" y="11833"/>
                  <a:pt x="13264" y="11732"/>
                </a:cubicBezTo>
                <a:cubicBezTo>
                  <a:pt x="13311" y="11689"/>
                  <a:pt x="13334" y="11653"/>
                  <a:pt x="13314" y="11653"/>
                </a:cubicBezTo>
                <a:cubicBezTo>
                  <a:pt x="13294" y="11653"/>
                  <a:pt x="13299" y="11632"/>
                  <a:pt x="13328" y="11603"/>
                </a:cubicBezTo>
                <a:cubicBezTo>
                  <a:pt x="13366" y="11565"/>
                  <a:pt x="13364" y="11531"/>
                  <a:pt x="13328" y="11488"/>
                </a:cubicBezTo>
                <a:cubicBezTo>
                  <a:pt x="13292" y="11445"/>
                  <a:pt x="13294" y="11416"/>
                  <a:pt x="13335" y="11366"/>
                </a:cubicBezTo>
                <a:cubicBezTo>
                  <a:pt x="13366" y="11330"/>
                  <a:pt x="13405" y="11231"/>
                  <a:pt x="13421" y="11152"/>
                </a:cubicBezTo>
                <a:cubicBezTo>
                  <a:pt x="13442" y="11048"/>
                  <a:pt x="13480" y="11008"/>
                  <a:pt x="13543" y="110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4438585" y="760905"/>
            <a:ext cx="495808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h</a:t>
            </a:r>
            <a:r>
              <a:rPr dirty="0" err="1"/>
              <a:t>osting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9550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792</Words>
  <Application>Microsoft Office PowerPoint</Application>
  <PresentationFormat>Custom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12</cp:revision>
  <dcterms:modified xsi:type="dcterms:W3CDTF">2025-11-23T02:15:20Z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2025-11-23T02:10:55Z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c43e1f9b-045c-49be-b6c4-82659188078e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