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F0AA10-14AB-4A9E-80AA-588C5D2A2258}" v="7" dt="2026-09-09T10:56:30.992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8"/>
    <p:restoredTop sz="94567"/>
  </p:normalViewPr>
  <p:slideViewPr>
    <p:cSldViewPr snapToGrid="0" snapToObjects="1">
      <p:cViewPr varScale="1">
        <p:scale>
          <a:sx n="71" d="100"/>
          <a:sy n="71" d="100"/>
        </p:scale>
        <p:origin x="10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10:57:43.565" v="8" actId="1076"/>
      <pc:docMkLst>
        <pc:docMk/>
      </pc:docMkLst>
      <pc:sldChg chg="modSp">
        <pc:chgData name="Nadine Wild" userId="d2fad3d3-e8f2-49cc-9b88-830c9ac61e23" providerId="ADAL" clId="{905C07AB-5E61-469D-8ED2-F9AB5C24D518}" dt="2026-09-09T10:55:23.590" v="2" actId="2057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9-09T10:55:23.590" v="2" actId="20577"/>
          <ac:spMkLst>
            <pc:docMk/>
            <pc:sldMk cId="0" sldId="258"/>
            <ac:spMk id="67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9T10:57:35.820" v="7" actId="1076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9-09T10:56:30.992" v="6" actId="20577"/>
          <ac:spMkLst>
            <pc:docMk/>
            <pc:sldMk cId="0" sldId="261"/>
            <ac:spMk id="81" creationId="{00000000-0000-0000-0000-000000000000}"/>
          </ac:spMkLst>
        </pc:spChg>
        <pc:spChg chg="mod">
          <ac:chgData name="Nadine Wild" userId="d2fad3d3-e8f2-49cc-9b88-830c9ac61e23" providerId="ADAL" clId="{905C07AB-5E61-469D-8ED2-F9AB5C24D518}" dt="2026-09-09T10:57:35.820" v="7" actId="1076"/>
          <ac:spMkLst>
            <pc:docMk/>
            <pc:sldMk cId="0" sldId="261"/>
            <ac:spMk id="90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9T10:57:43.565" v="8" actId="1076"/>
        <pc:sldMkLst>
          <pc:docMk/>
          <pc:sldMk cId="0" sldId="264"/>
        </pc:sldMkLst>
        <pc:spChg chg="mod">
          <ac:chgData name="Nadine Wild" userId="d2fad3d3-e8f2-49cc-9b88-830c9ac61e23" providerId="ADAL" clId="{905C07AB-5E61-469D-8ED2-F9AB5C24D518}" dt="2026-09-09T10:57:43.565" v="8" actId="1076"/>
          <ac:spMkLst>
            <pc:docMk/>
            <pc:sldMk cId="0" sldId="264"/>
            <ac:spMk id="10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2BEDC4B3-13F4-AF40-0912-CC363E756E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10.jpg">
            <a:extLst>
              <a:ext uri="{FF2B5EF4-FFF2-40B4-BE49-F238E27FC236}">
                <a16:creationId xmlns:a16="http://schemas.microsoft.com/office/drawing/2014/main" id="{DFAB6CA1-887B-EB82-E1C5-9315706454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ClrTx/>
              <a:buSzTx/>
              <a:buNone/>
              <a:defRPr sz="4000"/>
            </a:lvl1pPr>
            <a:lvl2pPr marL="584200" indent="-584200">
              <a:buClrTx/>
              <a:buSzPct val="100000"/>
              <a:buAutoNum type="arabicPeriod"/>
              <a:defRPr sz="4000"/>
            </a:lvl2pPr>
            <a:lvl3pPr marL="584200" indent="0">
              <a:buClr>
                <a:srgbClr val="E46D2A"/>
              </a:buClr>
              <a:buSzPct val="100000"/>
              <a:buFontTx/>
              <a:buNone/>
              <a:defRPr sz="4000"/>
            </a:lvl3pPr>
            <a:lvl4pPr marL="1066800" indent="0">
              <a:buClr>
                <a:srgbClr val="E46D2A"/>
              </a:buClr>
              <a:buSzPct val="100000"/>
              <a:buFontTx/>
              <a:buNone/>
              <a:defRPr sz="4000"/>
            </a:lvl4pPr>
            <a:lvl5pPr marL="1066800" indent="0">
              <a:buClrTx/>
              <a:buSzPct val="100000"/>
              <a:buFontTx/>
              <a:buNone/>
              <a:defRPr sz="40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00CCCC"/>
              </a:buClr>
              <a:defRPr/>
            </a:lvl1pPr>
            <a:lvl2pPr>
              <a:buClr>
                <a:srgbClr val="00CCCC"/>
              </a:buClr>
              <a:defRPr/>
            </a:lvl2pPr>
            <a:lvl3pPr>
              <a:buClr>
                <a:srgbClr val="00CCCC"/>
              </a:buClr>
              <a:defRPr/>
            </a:lvl3pPr>
            <a:lvl4pPr>
              <a:buClr>
                <a:srgbClr val="00CCCC"/>
              </a:buClr>
              <a:defRPr/>
            </a:lvl4pPr>
            <a:lvl5pPr>
              <a:buClr>
                <a:srgbClr val="00CCCC"/>
              </a:buClr>
              <a:defRPr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www.a-pe.co.uk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BA7C4764-C5F4-7E92-EFFA-06CD5BB56A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441773"/>
            <a:ext cx="11099800" cy="712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4" descr="A white line with blue light&#10;&#10;AI-generated content may be incorrect.">
            <a:extLst>
              <a:ext uri="{FF2B5EF4-FFF2-40B4-BE49-F238E27FC236}">
                <a16:creationId xmlns:a16="http://schemas.microsoft.com/office/drawing/2014/main" id="{890B18E0-2D55-D62E-9771-D8A8F5EBE4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1001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8890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3335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780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2225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670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115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00500" marR="0" indent="-444500" algn="l" defTabSz="58420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52FC3E-FEC7-11EC-B32D-06A2D50B3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9200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Risk of injury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349D6-2A7B-7164-8789-8B216E6E6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4.6 Social, cultural and ethical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1055569" y="2781300"/>
            <a:ext cx="55372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Bruises</a:t>
            </a:r>
          </a:p>
        </p:txBody>
      </p:sp>
      <p:sp>
        <p:nvSpPr>
          <p:cNvPr id="56" name="Shape 56"/>
          <p:cNvSpPr/>
          <p:nvPr/>
        </p:nvSpPr>
        <p:spPr>
          <a:xfrm>
            <a:off x="1658094" y="7810500"/>
            <a:ext cx="4519018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Ruptured Tendon</a:t>
            </a:r>
          </a:p>
        </p:txBody>
      </p:sp>
      <p:sp>
        <p:nvSpPr>
          <p:cNvPr id="57" name="Shape 57"/>
          <p:cNvSpPr/>
          <p:nvPr/>
        </p:nvSpPr>
        <p:spPr>
          <a:xfrm>
            <a:off x="6292397" y="6946900"/>
            <a:ext cx="1299605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Cuts</a:t>
            </a:r>
          </a:p>
        </p:txBody>
      </p:sp>
      <p:sp>
        <p:nvSpPr>
          <p:cNvPr id="58" name="Shape 58"/>
          <p:cNvSpPr/>
          <p:nvPr/>
        </p:nvSpPr>
        <p:spPr>
          <a:xfrm>
            <a:off x="686643" y="6654800"/>
            <a:ext cx="4127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Cool Down</a:t>
            </a:r>
          </a:p>
        </p:txBody>
      </p:sp>
      <p:sp>
        <p:nvSpPr>
          <p:cNvPr id="59" name="Shape 59"/>
          <p:cNvSpPr/>
          <p:nvPr/>
        </p:nvSpPr>
        <p:spPr>
          <a:xfrm>
            <a:off x="7834504" y="2781300"/>
            <a:ext cx="1774144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Sprain</a:t>
            </a:r>
          </a:p>
        </p:txBody>
      </p:sp>
      <p:sp>
        <p:nvSpPr>
          <p:cNvPr id="60" name="Shape 60"/>
          <p:cNvSpPr/>
          <p:nvPr/>
        </p:nvSpPr>
        <p:spPr>
          <a:xfrm>
            <a:off x="8343900" y="6654800"/>
            <a:ext cx="3670300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Warm Up</a:t>
            </a:r>
          </a:p>
        </p:txBody>
      </p:sp>
      <p:sp>
        <p:nvSpPr>
          <p:cNvPr id="61" name="Shape 61"/>
          <p:cNvSpPr/>
          <p:nvPr/>
        </p:nvSpPr>
        <p:spPr>
          <a:xfrm>
            <a:off x="1734734" y="1422400"/>
            <a:ext cx="1833266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R.I.C.E</a:t>
            </a:r>
          </a:p>
        </p:txBody>
      </p:sp>
      <p:sp>
        <p:nvSpPr>
          <p:cNvPr id="62" name="Shape 62"/>
          <p:cNvSpPr/>
          <p:nvPr/>
        </p:nvSpPr>
        <p:spPr>
          <a:xfrm>
            <a:off x="3035300" y="1917700"/>
            <a:ext cx="4940300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Blisters</a:t>
            </a:r>
          </a:p>
        </p:txBody>
      </p:sp>
      <p:sp>
        <p:nvSpPr>
          <p:cNvPr id="63" name="Shape 63"/>
          <p:cNvSpPr/>
          <p:nvPr/>
        </p:nvSpPr>
        <p:spPr>
          <a:xfrm>
            <a:off x="7061200" y="1530350"/>
            <a:ext cx="5321300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Strain</a:t>
            </a:r>
          </a:p>
        </p:txBody>
      </p:sp>
      <p:sp>
        <p:nvSpPr>
          <p:cNvPr id="64" name="Shape 64"/>
          <p:cNvSpPr/>
          <p:nvPr/>
        </p:nvSpPr>
        <p:spPr>
          <a:xfrm>
            <a:off x="7117860" y="8191500"/>
            <a:ext cx="1893429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Grazes</a:t>
            </a:r>
          </a:p>
        </p:txBody>
      </p:sp>
      <p:sp>
        <p:nvSpPr>
          <p:cNvPr id="65" name="Shape 65"/>
          <p:cNvSpPr/>
          <p:nvPr/>
        </p:nvSpPr>
        <p:spPr>
          <a:xfrm>
            <a:off x="4953000" y="660400"/>
            <a:ext cx="5321300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Winding</a:t>
            </a:r>
          </a:p>
        </p:txBody>
      </p:sp>
      <p:sp>
        <p:nvSpPr>
          <p:cNvPr id="13" name="Shape 132"/>
          <p:cNvSpPr/>
          <p:nvPr/>
        </p:nvSpPr>
        <p:spPr>
          <a:xfrm>
            <a:off x="4666961" y="4502340"/>
            <a:ext cx="3670877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9932"/>
                </a:solidFill>
              </a:defRPr>
            </a:lvl1pPr>
          </a:lstStyle>
          <a:p>
            <a:r>
              <a:rPr lang="en-GB" dirty="0">
                <a:solidFill>
                  <a:srgbClr val="00CCCC"/>
                </a:solidFill>
              </a:rPr>
              <a:t>Risk and Injuries</a:t>
            </a:r>
            <a:endParaRPr dirty="0">
              <a:solidFill>
                <a:srgbClr val="00CC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 advAuto="0"/>
      <p:bldP spid="56" grpId="0" animBg="1" advAuto="0"/>
      <p:bldP spid="57" grpId="0" animBg="1" advAuto="0"/>
      <p:bldP spid="58" grpId="0" animBg="1" advAuto="0"/>
      <p:bldP spid="59" grpId="0" animBg="1" advAuto="0"/>
      <p:bldP spid="60" grpId="0" animBg="1" advAuto="0"/>
      <p:bldP spid="61" grpId="0" animBg="1" advAuto="0"/>
      <p:bldP spid="62" grpId="0" animBg="1" advAuto="0"/>
      <p:bldP spid="63" grpId="0" animBg="1" advAuto="0"/>
      <p:bldP spid="64" grpId="0" animBg="1" advAuto="0"/>
      <p:bldP spid="65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xfrm>
            <a:off x="952500" y="2206641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3500"/>
            </a:pPr>
            <a:r>
              <a:rPr b="1" dirty="0">
                <a:solidFill>
                  <a:srgbClr val="00CCCC"/>
                </a:solidFill>
              </a:rPr>
              <a:t>Actual risk</a:t>
            </a:r>
          </a:p>
          <a:p>
            <a:pPr marL="0" indent="0" algn="ctr">
              <a:buClrTx/>
              <a:buSzTx/>
              <a:buNone/>
              <a:defRPr sz="3500"/>
            </a:pPr>
            <a:r>
              <a:rPr i="1" dirty="0">
                <a:solidFill>
                  <a:srgbClr val="00CCCC"/>
                </a:solidFill>
              </a:rPr>
              <a:t>The amount of risk which actually exists at a given moment in time.</a:t>
            </a:r>
          </a:p>
          <a:p>
            <a:pPr marL="584199" lvl="1" indent="-584199">
              <a:buClr>
                <a:srgbClr val="E46D2A"/>
              </a:buClr>
              <a:buSzPct val="100000"/>
              <a:buChar char="-"/>
              <a:defRPr sz="3500"/>
            </a:pPr>
            <a:r>
              <a:rPr dirty="0"/>
              <a:t>Climbing a rock face with limited experience and no safety equipment.</a:t>
            </a:r>
          </a:p>
          <a:p>
            <a:pPr marL="0" indent="0">
              <a:buClrTx/>
              <a:buSzTx/>
              <a:buNone/>
              <a:defRPr sz="3500"/>
            </a:pPr>
            <a:r>
              <a:rPr b="1" dirty="0">
                <a:solidFill>
                  <a:srgbClr val="00CCCC"/>
                </a:solidFill>
              </a:rPr>
              <a:t>Perceived Risk</a:t>
            </a:r>
          </a:p>
          <a:p>
            <a:pPr marL="0" indent="0" algn="ctr">
              <a:buClrTx/>
              <a:buSzTx/>
              <a:buNone/>
              <a:defRPr sz="3500"/>
            </a:pPr>
            <a:r>
              <a:rPr i="1" dirty="0">
                <a:solidFill>
                  <a:srgbClr val="00CCCC"/>
                </a:solidFill>
              </a:rPr>
              <a:t>Individual</a:t>
            </a:r>
            <a:r>
              <a:rPr lang="en-AU" i="1" dirty="0">
                <a:solidFill>
                  <a:srgbClr val="00CCCC"/>
                </a:solidFill>
              </a:rPr>
              <a:t>'</a:t>
            </a:r>
            <a:r>
              <a:rPr i="1" dirty="0">
                <a:solidFill>
                  <a:srgbClr val="00CCCC"/>
                </a:solidFill>
              </a:rPr>
              <a:t>s subjective assessment of the real risk present at any time.</a:t>
            </a:r>
          </a:p>
          <a:p>
            <a:pPr marL="584199" lvl="1" indent="-584199">
              <a:buClr>
                <a:srgbClr val="E46D2A"/>
              </a:buClr>
              <a:buSzPct val="100000"/>
              <a:buChar char="-"/>
              <a:defRPr sz="3500"/>
            </a:pPr>
            <a:r>
              <a:rPr dirty="0"/>
              <a:t>Climbing on an indoor climbing wall with an experienced instructor and safety equipment may seem high risk for a novice when in</a:t>
            </a:r>
            <a:r>
              <a:rPr lang="en-AU" dirty="0"/>
              <a:t>f</a:t>
            </a:r>
            <a:r>
              <a:rPr dirty="0"/>
              <a:t>act it is low risk.</a:t>
            </a:r>
          </a:p>
        </p:txBody>
      </p:sp>
      <p:sp>
        <p:nvSpPr>
          <p:cNvPr id="68" name="Shape 68"/>
          <p:cNvSpPr>
            <a:spLocks noGrp="1"/>
          </p:cNvSpPr>
          <p:nvPr>
            <p:ph type="title" idx="4294967295"/>
          </p:nvPr>
        </p:nvSpPr>
        <p:spPr>
          <a:xfrm>
            <a:off x="2413000" y="784860"/>
            <a:ext cx="8686800" cy="762000"/>
          </a:xfrm>
          <a:prstGeom prst="rect">
            <a:avLst/>
          </a:prstGeom>
        </p:spPr>
        <p:txBody>
          <a:bodyPr/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Actual and Perceived Risk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body" idx="1"/>
          </p:nvPr>
        </p:nvSpPr>
        <p:spPr>
          <a:xfrm>
            <a:off x="952500" y="1971511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37463">
              <a:spcBef>
                <a:spcPts val="1500"/>
              </a:spcBef>
              <a:buClrTx/>
              <a:buSzTx/>
              <a:buNone/>
              <a:defRPr sz="3128"/>
            </a:pPr>
            <a:r>
              <a:rPr dirty="0"/>
              <a:t>There are a number of ways to</a:t>
            </a:r>
            <a:r>
              <a:rPr b="1" dirty="0">
                <a:solidFill>
                  <a:srgbClr val="FF9932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reduce risk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in </a:t>
            </a:r>
            <a:r>
              <a:rPr b="1" dirty="0">
                <a:solidFill>
                  <a:srgbClr val="00CCCC"/>
                </a:solidFill>
              </a:rPr>
              <a:t>different</a:t>
            </a:r>
            <a:r>
              <a:rPr dirty="0"/>
              <a:t> </a:t>
            </a:r>
            <a:r>
              <a:rPr b="1" dirty="0">
                <a:solidFill>
                  <a:srgbClr val="00CCCC"/>
                </a:solidFill>
              </a:rPr>
              <a:t>environments</a:t>
            </a:r>
            <a:r>
              <a:rPr dirty="0"/>
              <a:t> including indoor sports halls, playing fields, swimming pools and artificial surfaces: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b="1" dirty="0">
                <a:solidFill>
                  <a:srgbClr val="00CCCC"/>
                </a:solidFill>
              </a:rPr>
              <a:t>Warm up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and </a:t>
            </a:r>
            <a:r>
              <a:rPr b="1" dirty="0">
                <a:solidFill>
                  <a:srgbClr val="00CCCC"/>
                </a:solidFill>
              </a:rPr>
              <a:t>cool down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properly.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dirty="0"/>
              <a:t>Use the </a:t>
            </a:r>
            <a:r>
              <a:rPr b="1" dirty="0">
                <a:solidFill>
                  <a:srgbClr val="00CCCC"/>
                </a:solidFill>
              </a:rPr>
              <a:t>correct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protective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clothing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and </a:t>
            </a:r>
            <a:r>
              <a:rPr b="1" dirty="0">
                <a:solidFill>
                  <a:srgbClr val="00CCCC"/>
                </a:solidFill>
              </a:rPr>
              <a:t>equipment</a:t>
            </a:r>
            <a:r>
              <a:rPr dirty="0"/>
              <a:t>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dirty="0"/>
              <a:t>Appropriate clothing and </a:t>
            </a:r>
            <a:r>
              <a:rPr b="1" dirty="0">
                <a:solidFill>
                  <a:srgbClr val="00CCCC"/>
                </a:solidFill>
              </a:rPr>
              <a:t>footwear</a:t>
            </a:r>
            <a:r>
              <a:rPr dirty="0"/>
              <a:t>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b="1" dirty="0">
                <a:solidFill>
                  <a:srgbClr val="00CCCC"/>
                </a:solidFill>
              </a:rPr>
              <a:t>Know the rules </a:t>
            </a:r>
            <a:r>
              <a:rPr dirty="0"/>
              <a:t>and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regulations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dirty="0"/>
              <a:t>and</a:t>
            </a:r>
            <a:r>
              <a:rPr b="1" dirty="0">
                <a:solidFill>
                  <a:srgbClr val="E46D2A"/>
                </a:solidFill>
              </a:rPr>
              <a:t> </a:t>
            </a:r>
            <a:br>
              <a:rPr b="1" dirty="0">
                <a:solidFill>
                  <a:srgbClr val="E46D2A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follow them</a:t>
            </a:r>
            <a:r>
              <a:rPr dirty="0"/>
              <a:t>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dirty="0"/>
              <a:t>Participate at the appropriate </a:t>
            </a:r>
            <a:r>
              <a:rPr b="1" dirty="0">
                <a:solidFill>
                  <a:srgbClr val="00CCCC"/>
                </a:solidFill>
              </a:rPr>
              <a:t>level</a:t>
            </a:r>
            <a:r>
              <a:rPr dirty="0"/>
              <a:t> of </a:t>
            </a:r>
            <a:br>
              <a:rPr dirty="0"/>
            </a:br>
            <a:r>
              <a:rPr b="1" dirty="0">
                <a:solidFill>
                  <a:srgbClr val="00CCCC"/>
                </a:solidFill>
              </a:rPr>
              <a:t>competition</a:t>
            </a:r>
            <a:r>
              <a:rPr dirty="0"/>
              <a:t>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dirty="0"/>
              <a:t>Maintain </a:t>
            </a:r>
            <a:r>
              <a:rPr b="1" dirty="0">
                <a:solidFill>
                  <a:srgbClr val="00CCCC"/>
                </a:solidFill>
              </a:rPr>
              <a:t>hydration</a:t>
            </a:r>
            <a:r>
              <a:rPr dirty="0"/>
              <a:t>.</a:t>
            </a:r>
          </a:p>
          <a:p>
            <a:pPr marL="724662" lvl="1" indent="-514350" defTabSz="537463">
              <a:spcBef>
                <a:spcPts val="15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3128"/>
            </a:pPr>
            <a:r>
              <a:rPr b="1" dirty="0">
                <a:solidFill>
                  <a:srgbClr val="00CCCC"/>
                </a:solidFill>
              </a:rPr>
              <a:t>Lifting</a:t>
            </a:r>
            <a:r>
              <a:rPr dirty="0"/>
              <a:t> and </a:t>
            </a:r>
            <a:r>
              <a:rPr b="1" dirty="0">
                <a:solidFill>
                  <a:srgbClr val="00CCCC"/>
                </a:solidFill>
              </a:rPr>
              <a:t>carrying</a:t>
            </a:r>
            <a:r>
              <a:rPr dirty="0"/>
              <a:t> equipment safely.</a:t>
            </a:r>
          </a:p>
        </p:txBody>
      </p:sp>
      <p:pic>
        <p:nvPicPr>
          <p:cNvPr id="71" name="Water - Gla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310" y="5650904"/>
            <a:ext cx="2461432" cy="370565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Shape 72"/>
          <p:cNvSpPr/>
          <p:nvPr/>
        </p:nvSpPr>
        <p:spPr>
          <a:xfrm>
            <a:off x="2540000" y="76708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Risk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952500" y="2258893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There is one form of </a:t>
            </a:r>
            <a:r>
              <a:rPr b="1" dirty="0">
                <a:solidFill>
                  <a:srgbClr val="00CCCC"/>
                </a:solidFill>
              </a:rPr>
              <a:t>treatment</a:t>
            </a:r>
            <a:r>
              <a:rPr dirty="0"/>
              <a:t> that is used for a number of </a:t>
            </a:r>
            <a:r>
              <a:rPr b="1" dirty="0">
                <a:solidFill>
                  <a:srgbClr val="00CCCC"/>
                </a:solidFill>
              </a:rPr>
              <a:t>minor injuries </a:t>
            </a:r>
            <a:r>
              <a:rPr dirty="0"/>
              <a:t>and you can remember it using the acronym </a:t>
            </a:r>
            <a:r>
              <a:rPr b="1" dirty="0">
                <a:solidFill>
                  <a:srgbClr val="00CCCC"/>
                </a:solidFill>
              </a:rPr>
              <a:t>R.I.C.E</a:t>
            </a:r>
            <a:r>
              <a:rPr dirty="0"/>
              <a:t>.</a:t>
            </a:r>
          </a:p>
          <a:p>
            <a:pPr marL="2349500" lvl="5" indent="-571500">
              <a:buClr>
                <a:srgbClr val="00CCCC"/>
              </a:buClr>
              <a:buSzTx/>
            </a:pPr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- sit down or lie down and do not move.</a:t>
            </a:r>
          </a:p>
          <a:p>
            <a:pPr marL="2349500" lvl="5" indent="-571500">
              <a:buClr>
                <a:srgbClr val="00CCCC"/>
              </a:buClr>
              <a:buSzTx/>
            </a:pPr>
            <a:r>
              <a:rPr b="1" dirty="0">
                <a:solidFill>
                  <a:srgbClr val="00CCCC"/>
                </a:solidFill>
              </a:rPr>
              <a:t>Ice</a:t>
            </a:r>
            <a:r>
              <a:rPr dirty="0"/>
              <a:t> - cool the injured area by applying ice.</a:t>
            </a:r>
          </a:p>
          <a:p>
            <a:pPr marL="2349500" lvl="5" indent="-571500">
              <a:buClr>
                <a:srgbClr val="00CCCC"/>
              </a:buClr>
              <a:buSzTx/>
            </a:pPr>
            <a:r>
              <a:rPr b="1" dirty="0">
                <a:solidFill>
                  <a:srgbClr val="00CCCC"/>
                </a:solidFill>
              </a:rPr>
              <a:t>Compression</a:t>
            </a:r>
            <a:r>
              <a:rPr dirty="0"/>
              <a:t> - use a </a:t>
            </a:r>
            <a:br>
              <a:rPr dirty="0"/>
            </a:br>
            <a:r>
              <a:rPr dirty="0"/>
              <a:t>bandage to stop the swelling.</a:t>
            </a:r>
          </a:p>
          <a:p>
            <a:pPr marL="2349500" lvl="5" indent="-571500">
              <a:buClr>
                <a:srgbClr val="00CCCC"/>
              </a:buClr>
              <a:buSzTx/>
            </a:pPr>
            <a:r>
              <a:rPr b="1" dirty="0">
                <a:solidFill>
                  <a:srgbClr val="00CCCC"/>
                </a:solidFill>
              </a:rPr>
              <a:t>Elevation</a:t>
            </a:r>
            <a:r>
              <a:rPr dirty="0"/>
              <a:t> - Raise the joint higher than the heart to reduce the swelling.</a:t>
            </a:r>
          </a:p>
        </p:txBody>
      </p:sp>
      <p:pic>
        <p:nvPicPr>
          <p:cNvPr id="75" name="Rest - injured bear in bed.jpg"/>
          <p:cNvPicPr>
            <a:picLocks noChangeAspect="1"/>
          </p:cNvPicPr>
          <p:nvPr/>
        </p:nvPicPr>
        <p:blipFill>
          <a:blip r:embed="rId2"/>
          <a:srcRect l="8240" t="1923" r="9392" b="6678"/>
          <a:stretch>
            <a:fillRect/>
          </a:stretch>
        </p:blipFill>
        <p:spPr>
          <a:xfrm>
            <a:off x="1064418" y="4203563"/>
            <a:ext cx="1566864" cy="1156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26" y="0"/>
                </a:moveTo>
                <a:cubicBezTo>
                  <a:pt x="1176" y="0"/>
                  <a:pt x="0" y="1594"/>
                  <a:pt x="0" y="3559"/>
                </a:cubicBezTo>
                <a:lnTo>
                  <a:pt x="0" y="18041"/>
                </a:lnTo>
                <a:cubicBezTo>
                  <a:pt x="0" y="20006"/>
                  <a:pt x="1176" y="21600"/>
                  <a:pt x="2626" y="21600"/>
                </a:cubicBezTo>
                <a:lnTo>
                  <a:pt x="18974" y="21600"/>
                </a:lnTo>
                <a:cubicBezTo>
                  <a:pt x="20424" y="21600"/>
                  <a:pt x="21600" y="20006"/>
                  <a:pt x="21600" y="18041"/>
                </a:cubicBezTo>
                <a:lnTo>
                  <a:pt x="21600" y="3559"/>
                </a:lnTo>
                <a:cubicBezTo>
                  <a:pt x="21600" y="1594"/>
                  <a:pt x="20424" y="0"/>
                  <a:pt x="18974" y="0"/>
                </a:cubicBezTo>
                <a:lnTo>
                  <a:pt x="262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6" name="Ice.jpg"/>
          <p:cNvPicPr>
            <a:picLocks noChangeAspect="1"/>
          </p:cNvPicPr>
          <p:nvPr/>
        </p:nvPicPr>
        <p:blipFill>
          <a:blip r:embed="rId3"/>
          <a:srcRect l="7" t="1"/>
          <a:stretch>
            <a:fillRect/>
          </a:stretch>
        </p:blipFill>
        <p:spPr>
          <a:xfrm>
            <a:off x="1412875" y="5512593"/>
            <a:ext cx="1159635" cy="1773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7" name="Compression.jpg"/>
          <p:cNvPicPr>
            <a:picLocks noChangeAspect="1"/>
          </p:cNvPicPr>
          <p:nvPr/>
        </p:nvPicPr>
        <p:blipFill>
          <a:blip r:embed="rId4"/>
          <a:srcRect l="21317" r="3542" b="4305"/>
          <a:stretch>
            <a:fillRect/>
          </a:stretch>
        </p:blipFill>
        <p:spPr>
          <a:xfrm>
            <a:off x="9802018" y="6399356"/>
            <a:ext cx="1424782" cy="1272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32" y="0"/>
                </a:moveTo>
                <a:lnTo>
                  <a:pt x="13279" y="249"/>
                </a:lnTo>
                <a:cubicBezTo>
                  <a:pt x="13142" y="386"/>
                  <a:pt x="12944" y="574"/>
                  <a:pt x="12834" y="667"/>
                </a:cubicBezTo>
                <a:cubicBezTo>
                  <a:pt x="12724" y="759"/>
                  <a:pt x="12520" y="947"/>
                  <a:pt x="12382" y="1078"/>
                </a:cubicBezTo>
                <a:cubicBezTo>
                  <a:pt x="12245" y="1208"/>
                  <a:pt x="11930" y="1493"/>
                  <a:pt x="11684" y="1711"/>
                </a:cubicBezTo>
                <a:cubicBezTo>
                  <a:pt x="11439" y="1928"/>
                  <a:pt x="11029" y="2314"/>
                  <a:pt x="10770" y="2573"/>
                </a:cubicBezTo>
                <a:cubicBezTo>
                  <a:pt x="9967" y="3375"/>
                  <a:pt x="9963" y="3379"/>
                  <a:pt x="9452" y="3684"/>
                </a:cubicBezTo>
                <a:cubicBezTo>
                  <a:pt x="8870" y="4032"/>
                  <a:pt x="8496" y="4279"/>
                  <a:pt x="8309" y="4439"/>
                </a:cubicBezTo>
                <a:cubicBezTo>
                  <a:pt x="8231" y="4505"/>
                  <a:pt x="8000" y="4651"/>
                  <a:pt x="7798" y="4762"/>
                </a:cubicBezTo>
                <a:cubicBezTo>
                  <a:pt x="7415" y="4972"/>
                  <a:pt x="7402" y="4978"/>
                  <a:pt x="6931" y="5193"/>
                </a:cubicBezTo>
                <a:cubicBezTo>
                  <a:pt x="6555" y="5365"/>
                  <a:pt x="6172" y="5587"/>
                  <a:pt x="5908" y="5779"/>
                </a:cubicBezTo>
                <a:cubicBezTo>
                  <a:pt x="5685" y="5942"/>
                  <a:pt x="5383" y="6259"/>
                  <a:pt x="5277" y="6446"/>
                </a:cubicBezTo>
                <a:cubicBezTo>
                  <a:pt x="5155" y="6659"/>
                  <a:pt x="4897" y="7265"/>
                  <a:pt x="4795" y="7577"/>
                </a:cubicBezTo>
                <a:cubicBezTo>
                  <a:pt x="4668" y="7967"/>
                  <a:pt x="4295" y="9441"/>
                  <a:pt x="4176" y="10036"/>
                </a:cubicBezTo>
                <a:cubicBezTo>
                  <a:pt x="4153" y="10149"/>
                  <a:pt x="4104" y="10367"/>
                  <a:pt x="4061" y="10520"/>
                </a:cubicBezTo>
                <a:cubicBezTo>
                  <a:pt x="3843" y="11311"/>
                  <a:pt x="3791" y="11503"/>
                  <a:pt x="3718" y="11814"/>
                </a:cubicBezTo>
                <a:cubicBezTo>
                  <a:pt x="3621" y="12231"/>
                  <a:pt x="3453" y="12774"/>
                  <a:pt x="3249" y="13322"/>
                </a:cubicBezTo>
                <a:cubicBezTo>
                  <a:pt x="3164" y="13552"/>
                  <a:pt x="3012" y="13953"/>
                  <a:pt x="2918" y="14211"/>
                </a:cubicBezTo>
                <a:cubicBezTo>
                  <a:pt x="2824" y="14470"/>
                  <a:pt x="2622" y="14946"/>
                  <a:pt x="2467" y="15269"/>
                </a:cubicBezTo>
                <a:cubicBezTo>
                  <a:pt x="2142" y="15945"/>
                  <a:pt x="1793" y="16702"/>
                  <a:pt x="1673" y="17000"/>
                </a:cubicBezTo>
                <a:cubicBezTo>
                  <a:pt x="1627" y="17113"/>
                  <a:pt x="1519" y="17334"/>
                  <a:pt x="1432" y="17491"/>
                </a:cubicBezTo>
                <a:cubicBezTo>
                  <a:pt x="1345" y="17649"/>
                  <a:pt x="1276" y="17807"/>
                  <a:pt x="1276" y="17842"/>
                </a:cubicBezTo>
                <a:cubicBezTo>
                  <a:pt x="1276" y="17880"/>
                  <a:pt x="1201" y="17995"/>
                  <a:pt x="1083" y="18131"/>
                </a:cubicBezTo>
                <a:cubicBezTo>
                  <a:pt x="854" y="18397"/>
                  <a:pt x="643" y="18726"/>
                  <a:pt x="391" y="19209"/>
                </a:cubicBezTo>
                <a:cubicBezTo>
                  <a:pt x="256" y="19469"/>
                  <a:pt x="136" y="19685"/>
                  <a:pt x="0" y="19943"/>
                </a:cubicBezTo>
                <a:cubicBezTo>
                  <a:pt x="495" y="20926"/>
                  <a:pt x="1423" y="21600"/>
                  <a:pt x="2503" y="21600"/>
                </a:cubicBezTo>
                <a:lnTo>
                  <a:pt x="10445" y="21600"/>
                </a:lnTo>
                <a:cubicBezTo>
                  <a:pt x="10496" y="21450"/>
                  <a:pt x="10557" y="21278"/>
                  <a:pt x="10583" y="21196"/>
                </a:cubicBezTo>
                <a:cubicBezTo>
                  <a:pt x="10632" y="21045"/>
                  <a:pt x="10767" y="20671"/>
                  <a:pt x="10884" y="20361"/>
                </a:cubicBezTo>
                <a:cubicBezTo>
                  <a:pt x="11001" y="20051"/>
                  <a:pt x="11155" y="19649"/>
                  <a:pt x="11221" y="19472"/>
                </a:cubicBezTo>
                <a:cubicBezTo>
                  <a:pt x="11288" y="19294"/>
                  <a:pt x="11402" y="18997"/>
                  <a:pt x="11480" y="18812"/>
                </a:cubicBezTo>
                <a:cubicBezTo>
                  <a:pt x="11831" y="17978"/>
                  <a:pt x="12026" y="17473"/>
                  <a:pt x="12051" y="17310"/>
                </a:cubicBezTo>
                <a:cubicBezTo>
                  <a:pt x="12062" y="17240"/>
                  <a:pt x="12098" y="17171"/>
                  <a:pt x="12160" y="17108"/>
                </a:cubicBezTo>
                <a:cubicBezTo>
                  <a:pt x="12213" y="17053"/>
                  <a:pt x="12297" y="16918"/>
                  <a:pt x="12346" y="16798"/>
                </a:cubicBezTo>
                <a:cubicBezTo>
                  <a:pt x="12428" y="16601"/>
                  <a:pt x="12441" y="16578"/>
                  <a:pt x="12545" y="16542"/>
                </a:cubicBezTo>
                <a:cubicBezTo>
                  <a:pt x="12647" y="16506"/>
                  <a:pt x="12666" y="16481"/>
                  <a:pt x="12767" y="16266"/>
                </a:cubicBezTo>
                <a:cubicBezTo>
                  <a:pt x="12829" y="16136"/>
                  <a:pt x="12924" y="15989"/>
                  <a:pt x="12978" y="15936"/>
                </a:cubicBezTo>
                <a:cubicBezTo>
                  <a:pt x="13070" y="15845"/>
                  <a:pt x="13081" y="15845"/>
                  <a:pt x="13219" y="15862"/>
                </a:cubicBezTo>
                <a:cubicBezTo>
                  <a:pt x="13422" y="15886"/>
                  <a:pt x="13586" y="15837"/>
                  <a:pt x="13796" y="15686"/>
                </a:cubicBezTo>
                <a:cubicBezTo>
                  <a:pt x="13896" y="15615"/>
                  <a:pt x="14069" y="15497"/>
                  <a:pt x="14187" y="15430"/>
                </a:cubicBezTo>
                <a:cubicBezTo>
                  <a:pt x="14588" y="15207"/>
                  <a:pt x="15143" y="14777"/>
                  <a:pt x="15764" y="14191"/>
                </a:cubicBezTo>
                <a:cubicBezTo>
                  <a:pt x="15956" y="14010"/>
                  <a:pt x="16165" y="13815"/>
                  <a:pt x="16233" y="13767"/>
                </a:cubicBezTo>
                <a:cubicBezTo>
                  <a:pt x="16302" y="13718"/>
                  <a:pt x="16405" y="13642"/>
                  <a:pt x="16462" y="13592"/>
                </a:cubicBezTo>
                <a:cubicBezTo>
                  <a:pt x="16791" y="13299"/>
                  <a:pt x="17415" y="12896"/>
                  <a:pt x="17647" y="12831"/>
                </a:cubicBezTo>
                <a:cubicBezTo>
                  <a:pt x="17800" y="12788"/>
                  <a:pt x="18008" y="12680"/>
                  <a:pt x="18158" y="12555"/>
                </a:cubicBezTo>
                <a:cubicBezTo>
                  <a:pt x="18195" y="12525"/>
                  <a:pt x="18376" y="12383"/>
                  <a:pt x="18568" y="12245"/>
                </a:cubicBezTo>
                <a:cubicBezTo>
                  <a:pt x="18875" y="12022"/>
                  <a:pt x="19013" y="11952"/>
                  <a:pt x="19753" y="11612"/>
                </a:cubicBezTo>
                <a:cubicBezTo>
                  <a:pt x="20541" y="11248"/>
                  <a:pt x="20631" y="11194"/>
                  <a:pt x="21359" y="10723"/>
                </a:cubicBezTo>
                <a:cubicBezTo>
                  <a:pt x="21460" y="10657"/>
                  <a:pt x="21500" y="10626"/>
                  <a:pt x="21600" y="10561"/>
                </a:cubicBezTo>
                <a:lnTo>
                  <a:pt x="21600" y="3118"/>
                </a:lnTo>
                <a:cubicBezTo>
                  <a:pt x="21600" y="1613"/>
                  <a:pt x="20678" y="360"/>
                  <a:pt x="19434" y="0"/>
                </a:cubicBezTo>
                <a:lnTo>
                  <a:pt x="1353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8" name="Elevation.jpg"/>
          <p:cNvPicPr>
            <a:picLocks noChangeAspect="1"/>
          </p:cNvPicPr>
          <p:nvPr/>
        </p:nvPicPr>
        <p:blipFill>
          <a:blip r:embed="rId5"/>
          <a:srcRect l="2454" t="4042" r="1791" b="4034"/>
          <a:stretch>
            <a:fillRect/>
          </a:stretch>
        </p:blipFill>
        <p:spPr>
          <a:xfrm>
            <a:off x="1098131" y="7678774"/>
            <a:ext cx="1466173" cy="97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6488" y="0"/>
                </a:moveTo>
                <a:lnTo>
                  <a:pt x="16488" y="273"/>
                </a:lnTo>
                <a:lnTo>
                  <a:pt x="16488" y="545"/>
                </a:lnTo>
                <a:lnTo>
                  <a:pt x="16781" y="545"/>
                </a:lnTo>
                <a:cubicBezTo>
                  <a:pt x="16941" y="545"/>
                  <a:pt x="17079" y="554"/>
                  <a:pt x="17085" y="563"/>
                </a:cubicBezTo>
                <a:cubicBezTo>
                  <a:pt x="17090" y="572"/>
                  <a:pt x="17082" y="652"/>
                  <a:pt x="17067" y="739"/>
                </a:cubicBezTo>
                <a:cubicBezTo>
                  <a:pt x="17034" y="933"/>
                  <a:pt x="17048" y="1102"/>
                  <a:pt x="17114" y="1249"/>
                </a:cubicBezTo>
                <a:lnTo>
                  <a:pt x="17167" y="1354"/>
                </a:lnTo>
                <a:lnTo>
                  <a:pt x="16921" y="3764"/>
                </a:lnTo>
                <a:cubicBezTo>
                  <a:pt x="16785" y="5086"/>
                  <a:pt x="16611" y="6772"/>
                  <a:pt x="16535" y="7511"/>
                </a:cubicBezTo>
                <a:cubicBezTo>
                  <a:pt x="16403" y="8797"/>
                  <a:pt x="16396" y="8854"/>
                  <a:pt x="16348" y="8900"/>
                </a:cubicBezTo>
                <a:cubicBezTo>
                  <a:pt x="16321" y="8927"/>
                  <a:pt x="15427" y="9851"/>
                  <a:pt x="14366" y="10958"/>
                </a:cubicBezTo>
                <a:lnTo>
                  <a:pt x="12437" y="12972"/>
                </a:lnTo>
                <a:lnTo>
                  <a:pt x="12332" y="12867"/>
                </a:lnTo>
                <a:cubicBezTo>
                  <a:pt x="12190" y="12725"/>
                  <a:pt x="12056" y="12638"/>
                  <a:pt x="11893" y="12585"/>
                </a:cubicBezTo>
                <a:cubicBezTo>
                  <a:pt x="11692" y="12521"/>
                  <a:pt x="6906" y="12520"/>
                  <a:pt x="6702" y="12585"/>
                </a:cubicBezTo>
                <a:cubicBezTo>
                  <a:pt x="6407" y="12679"/>
                  <a:pt x="6111" y="12985"/>
                  <a:pt x="5953" y="13350"/>
                </a:cubicBezTo>
                <a:cubicBezTo>
                  <a:pt x="5911" y="13450"/>
                  <a:pt x="5872" y="13547"/>
                  <a:pt x="5872" y="13562"/>
                </a:cubicBezTo>
                <a:cubicBezTo>
                  <a:pt x="5872" y="13576"/>
                  <a:pt x="7770" y="13579"/>
                  <a:pt x="10087" y="13579"/>
                </a:cubicBezTo>
                <a:lnTo>
                  <a:pt x="14296" y="13579"/>
                </a:lnTo>
                <a:lnTo>
                  <a:pt x="15155" y="12691"/>
                </a:lnTo>
                <a:cubicBezTo>
                  <a:pt x="15627" y="12201"/>
                  <a:pt x="16026" y="11775"/>
                  <a:pt x="16044" y="11741"/>
                </a:cubicBezTo>
                <a:cubicBezTo>
                  <a:pt x="16089" y="11657"/>
                  <a:pt x="16106" y="11716"/>
                  <a:pt x="16085" y="11882"/>
                </a:cubicBezTo>
                <a:lnTo>
                  <a:pt x="16067" y="12014"/>
                </a:lnTo>
                <a:lnTo>
                  <a:pt x="16623" y="11433"/>
                </a:lnTo>
                <a:cubicBezTo>
                  <a:pt x="16926" y="11113"/>
                  <a:pt x="17377" y="10627"/>
                  <a:pt x="17628" y="10360"/>
                </a:cubicBezTo>
                <a:lnTo>
                  <a:pt x="18084" y="9877"/>
                </a:lnTo>
                <a:lnTo>
                  <a:pt x="18079" y="9762"/>
                </a:lnTo>
                <a:cubicBezTo>
                  <a:pt x="18073" y="9659"/>
                  <a:pt x="18083" y="9640"/>
                  <a:pt x="18143" y="9578"/>
                </a:cubicBezTo>
                <a:cubicBezTo>
                  <a:pt x="18241" y="9475"/>
                  <a:pt x="18509" y="9140"/>
                  <a:pt x="18540" y="9085"/>
                </a:cubicBezTo>
                <a:cubicBezTo>
                  <a:pt x="18641" y="8909"/>
                  <a:pt x="18681" y="8557"/>
                  <a:pt x="18622" y="8346"/>
                </a:cubicBezTo>
                <a:cubicBezTo>
                  <a:pt x="18606" y="8289"/>
                  <a:pt x="18430" y="7975"/>
                  <a:pt x="18231" y="7643"/>
                </a:cubicBezTo>
                <a:cubicBezTo>
                  <a:pt x="17948" y="7173"/>
                  <a:pt x="17860" y="7045"/>
                  <a:pt x="17839" y="7071"/>
                </a:cubicBezTo>
                <a:cubicBezTo>
                  <a:pt x="17803" y="7115"/>
                  <a:pt x="17805" y="7132"/>
                  <a:pt x="17734" y="6411"/>
                </a:cubicBezTo>
                <a:cubicBezTo>
                  <a:pt x="17700" y="6075"/>
                  <a:pt x="17573" y="4800"/>
                  <a:pt x="17447" y="3579"/>
                </a:cubicBezTo>
                <a:lnTo>
                  <a:pt x="17219" y="1354"/>
                </a:lnTo>
                <a:lnTo>
                  <a:pt x="17266" y="1249"/>
                </a:lnTo>
                <a:cubicBezTo>
                  <a:pt x="17328" y="1112"/>
                  <a:pt x="17352" y="944"/>
                  <a:pt x="17324" y="783"/>
                </a:cubicBezTo>
                <a:cubicBezTo>
                  <a:pt x="17313" y="715"/>
                  <a:pt x="17297" y="632"/>
                  <a:pt x="17295" y="607"/>
                </a:cubicBezTo>
                <a:cubicBezTo>
                  <a:pt x="17292" y="566"/>
                  <a:pt x="17478" y="563"/>
                  <a:pt x="18868" y="563"/>
                </a:cubicBezTo>
                <a:lnTo>
                  <a:pt x="20446" y="563"/>
                </a:lnTo>
                <a:lnTo>
                  <a:pt x="20452" y="4371"/>
                </a:lnTo>
                <a:lnTo>
                  <a:pt x="20458" y="8179"/>
                </a:lnTo>
                <a:lnTo>
                  <a:pt x="20341" y="8364"/>
                </a:lnTo>
                <a:cubicBezTo>
                  <a:pt x="20091" y="8757"/>
                  <a:pt x="19927" y="9376"/>
                  <a:pt x="19821" y="10351"/>
                </a:cubicBezTo>
                <a:cubicBezTo>
                  <a:pt x="19779" y="10733"/>
                  <a:pt x="19779" y="10882"/>
                  <a:pt x="19768" y="13843"/>
                </a:cubicBezTo>
                <a:lnTo>
                  <a:pt x="19756" y="16930"/>
                </a:lnTo>
                <a:lnTo>
                  <a:pt x="19148" y="16930"/>
                </a:lnTo>
                <a:cubicBezTo>
                  <a:pt x="18759" y="16930"/>
                  <a:pt x="18546" y="16923"/>
                  <a:pt x="18546" y="16904"/>
                </a:cubicBezTo>
                <a:cubicBezTo>
                  <a:pt x="18546" y="16887"/>
                  <a:pt x="18593" y="16873"/>
                  <a:pt x="18651" y="16868"/>
                </a:cubicBezTo>
                <a:cubicBezTo>
                  <a:pt x="18950" y="16847"/>
                  <a:pt x="19158" y="16792"/>
                  <a:pt x="19254" y="16719"/>
                </a:cubicBezTo>
                <a:cubicBezTo>
                  <a:pt x="19375" y="16626"/>
                  <a:pt x="19467" y="16461"/>
                  <a:pt x="19511" y="16262"/>
                </a:cubicBezTo>
                <a:cubicBezTo>
                  <a:pt x="19542" y="16121"/>
                  <a:pt x="19541" y="16054"/>
                  <a:pt x="19499" y="15162"/>
                </a:cubicBezTo>
                <a:cubicBezTo>
                  <a:pt x="19475" y="14639"/>
                  <a:pt x="19446" y="14139"/>
                  <a:pt x="19435" y="14054"/>
                </a:cubicBezTo>
                <a:cubicBezTo>
                  <a:pt x="19379" y="13618"/>
                  <a:pt x="19067" y="13429"/>
                  <a:pt x="18774" y="13650"/>
                </a:cubicBezTo>
                <a:cubicBezTo>
                  <a:pt x="18579" y="13796"/>
                  <a:pt x="18508" y="13965"/>
                  <a:pt x="18488" y="14344"/>
                </a:cubicBezTo>
                <a:cubicBezTo>
                  <a:pt x="18477" y="14548"/>
                  <a:pt x="18468" y="14582"/>
                  <a:pt x="18429" y="14591"/>
                </a:cubicBezTo>
                <a:lnTo>
                  <a:pt x="18388" y="14599"/>
                </a:lnTo>
                <a:lnTo>
                  <a:pt x="18441" y="14819"/>
                </a:lnTo>
                <a:cubicBezTo>
                  <a:pt x="18492" y="15031"/>
                  <a:pt x="18492" y="15071"/>
                  <a:pt x="18499" y="15831"/>
                </a:cubicBezTo>
                <a:cubicBezTo>
                  <a:pt x="18504" y="16343"/>
                  <a:pt x="18497" y="16692"/>
                  <a:pt x="18482" y="16824"/>
                </a:cubicBezTo>
                <a:cubicBezTo>
                  <a:pt x="18444" y="17150"/>
                  <a:pt x="18327" y="17485"/>
                  <a:pt x="18160" y="17748"/>
                </a:cubicBezTo>
                <a:cubicBezTo>
                  <a:pt x="17988" y="18021"/>
                  <a:pt x="17846" y="18163"/>
                  <a:pt x="17628" y="18258"/>
                </a:cubicBezTo>
                <a:lnTo>
                  <a:pt x="17465" y="18328"/>
                </a:lnTo>
                <a:lnTo>
                  <a:pt x="11618" y="18328"/>
                </a:lnTo>
                <a:cubicBezTo>
                  <a:pt x="7480" y="18328"/>
                  <a:pt x="5743" y="18317"/>
                  <a:pt x="5667" y="18293"/>
                </a:cubicBezTo>
                <a:cubicBezTo>
                  <a:pt x="5505" y="18243"/>
                  <a:pt x="5248" y="18047"/>
                  <a:pt x="5117" y="17871"/>
                </a:cubicBezTo>
                <a:cubicBezTo>
                  <a:pt x="4983" y="17690"/>
                  <a:pt x="4837" y="17373"/>
                  <a:pt x="4778" y="17132"/>
                </a:cubicBezTo>
                <a:lnTo>
                  <a:pt x="4737" y="16965"/>
                </a:lnTo>
                <a:lnTo>
                  <a:pt x="3288" y="16948"/>
                </a:lnTo>
                <a:lnTo>
                  <a:pt x="1838" y="16930"/>
                </a:lnTo>
                <a:lnTo>
                  <a:pt x="1826" y="12700"/>
                </a:lnTo>
                <a:cubicBezTo>
                  <a:pt x="1814" y="8243"/>
                  <a:pt x="1818" y="8400"/>
                  <a:pt x="1727" y="7616"/>
                </a:cubicBezTo>
                <a:cubicBezTo>
                  <a:pt x="1688" y="7284"/>
                  <a:pt x="1585" y="6727"/>
                  <a:pt x="1510" y="6455"/>
                </a:cubicBezTo>
                <a:cubicBezTo>
                  <a:pt x="1329" y="5796"/>
                  <a:pt x="1089" y="5457"/>
                  <a:pt x="856" y="5523"/>
                </a:cubicBezTo>
                <a:cubicBezTo>
                  <a:pt x="546" y="5610"/>
                  <a:pt x="272" y="6367"/>
                  <a:pt x="119" y="7537"/>
                </a:cubicBezTo>
                <a:cubicBezTo>
                  <a:pt x="5" y="8403"/>
                  <a:pt x="10" y="8077"/>
                  <a:pt x="2" y="15039"/>
                </a:cubicBezTo>
                <a:cubicBezTo>
                  <a:pt x="-2" y="18573"/>
                  <a:pt x="2" y="21492"/>
                  <a:pt x="8" y="21530"/>
                </a:cubicBezTo>
                <a:lnTo>
                  <a:pt x="20" y="21600"/>
                </a:lnTo>
                <a:lnTo>
                  <a:pt x="920" y="21600"/>
                </a:lnTo>
                <a:lnTo>
                  <a:pt x="1826" y="21600"/>
                </a:lnTo>
                <a:lnTo>
                  <a:pt x="1832" y="20800"/>
                </a:lnTo>
                <a:lnTo>
                  <a:pt x="1838" y="19991"/>
                </a:lnTo>
                <a:lnTo>
                  <a:pt x="10794" y="19991"/>
                </a:lnTo>
                <a:lnTo>
                  <a:pt x="19756" y="19991"/>
                </a:lnTo>
                <a:lnTo>
                  <a:pt x="19762" y="20800"/>
                </a:lnTo>
                <a:lnTo>
                  <a:pt x="19768" y="21600"/>
                </a:lnTo>
                <a:lnTo>
                  <a:pt x="20680" y="21600"/>
                </a:lnTo>
                <a:lnTo>
                  <a:pt x="21598" y="21600"/>
                </a:lnTo>
                <a:lnTo>
                  <a:pt x="21592" y="16165"/>
                </a:lnTo>
                <a:cubicBezTo>
                  <a:pt x="21586" y="11233"/>
                  <a:pt x="21582" y="10690"/>
                  <a:pt x="21551" y="10404"/>
                </a:cubicBezTo>
                <a:cubicBezTo>
                  <a:pt x="21430" y="9295"/>
                  <a:pt x="21217" y="8537"/>
                  <a:pt x="20943" y="8241"/>
                </a:cubicBezTo>
                <a:lnTo>
                  <a:pt x="20844" y="8135"/>
                </a:lnTo>
                <a:lnTo>
                  <a:pt x="20844" y="4072"/>
                </a:lnTo>
                <a:lnTo>
                  <a:pt x="20844" y="0"/>
                </a:lnTo>
                <a:lnTo>
                  <a:pt x="18669" y="0"/>
                </a:lnTo>
                <a:lnTo>
                  <a:pt x="16488" y="0"/>
                </a:lnTo>
                <a:close/>
                <a:moveTo>
                  <a:pt x="17184" y="2489"/>
                </a:moveTo>
                <a:cubicBezTo>
                  <a:pt x="17189" y="2486"/>
                  <a:pt x="17196" y="2489"/>
                  <a:pt x="17202" y="2498"/>
                </a:cubicBezTo>
                <a:cubicBezTo>
                  <a:pt x="17225" y="2533"/>
                  <a:pt x="17656" y="6699"/>
                  <a:pt x="17640" y="6737"/>
                </a:cubicBezTo>
                <a:cubicBezTo>
                  <a:pt x="17634" y="6752"/>
                  <a:pt x="17569" y="6763"/>
                  <a:pt x="17500" y="6763"/>
                </a:cubicBezTo>
                <a:cubicBezTo>
                  <a:pt x="17364" y="6764"/>
                  <a:pt x="17229" y="6838"/>
                  <a:pt x="17143" y="6957"/>
                </a:cubicBezTo>
                <a:cubicBezTo>
                  <a:pt x="17065" y="7064"/>
                  <a:pt x="16997" y="7305"/>
                  <a:pt x="16997" y="7484"/>
                </a:cubicBezTo>
                <a:cubicBezTo>
                  <a:pt x="16997" y="7676"/>
                  <a:pt x="17022" y="7771"/>
                  <a:pt x="17102" y="7924"/>
                </a:cubicBezTo>
                <a:lnTo>
                  <a:pt x="17161" y="8038"/>
                </a:lnTo>
                <a:lnTo>
                  <a:pt x="16892" y="8320"/>
                </a:lnTo>
                <a:cubicBezTo>
                  <a:pt x="16743" y="8475"/>
                  <a:pt x="16606" y="8629"/>
                  <a:pt x="16588" y="8663"/>
                </a:cubicBezTo>
                <a:cubicBezTo>
                  <a:pt x="16570" y="8697"/>
                  <a:pt x="16554" y="8715"/>
                  <a:pt x="16547" y="8698"/>
                </a:cubicBezTo>
                <a:cubicBezTo>
                  <a:pt x="16535" y="8670"/>
                  <a:pt x="17149" y="2600"/>
                  <a:pt x="17172" y="2507"/>
                </a:cubicBezTo>
                <a:cubicBezTo>
                  <a:pt x="17176" y="2493"/>
                  <a:pt x="17179" y="2492"/>
                  <a:pt x="17184" y="2489"/>
                </a:cubicBezTo>
                <a:close/>
                <a:moveTo>
                  <a:pt x="3972" y="10844"/>
                </a:moveTo>
                <a:cubicBezTo>
                  <a:pt x="3703" y="10843"/>
                  <a:pt x="3652" y="10850"/>
                  <a:pt x="3527" y="10914"/>
                </a:cubicBezTo>
                <a:cubicBezTo>
                  <a:pt x="2778" y="11297"/>
                  <a:pt x="2354" y="12381"/>
                  <a:pt x="2510" y="13518"/>
                </a:cubicBezTo>
                <a:cubicBezTo>
                  <a:pt x="2630" y="14393"/>
                  <a:pt x="3059" y="15047"/>
                  <a:pt x="3644" y="15250"/>
                </a:cubicBezTo>
                <a:cubicBezTo>
                  <a:pt x="3726" y="15279"/>
                  <a:pt x="3854" y="15293"/>
                  <a:pt x="4024" y="15285"/>
                </a:cubicBezTo>
                <a:cubicBezTo>
                  <a:pt x="4291" y="15273"/>
                  <a:pt x="4433" y="15222"/>
                  <a:pt x="4638" y="15065"/>
                </a:cubicBezTo>
                <a:cubicBezTo>
                  <a:pt x="4722" y="15002"/>
                  <a:pt x="4736" y="14970"/>
                  <a:pt x="4767" y="14828"/>
                </a:cubicBezTo>
                <a:cubicBezTo>
                  <a:pt x="4847" y="14457"/>
                  <a:pt x="5046" y="14071"/>
                  <a:pt x="5264" y="13869"/>
                </a:cubicBezTo>
                <a:cubicBezTo>
                  <a:pt x="5399" y="13743"/>
                  <a:pt x="5414" y="13703"/>
                  <a:pt x="5445" y="13324"/>
                </a:cubicBezTo>
                <a:cubicBezTo>
                  <a:pt x="5531" y="12280"/>
                  <a:pt x="5115" y="11286"/>
                  <a:pt x="4439" y="10932"/>
                </a:cubicBezTo>
                <a:cubicBezTo>
                  <a:pt x="4290" y="10853"/>
                  <a:pt x="4252" y="10845"/>
                  <a:pt x="3972" y="10844"/>
                </a:cubicBezTo>
                <a:close/>
                <a:moveTo>
                  <a:pt x="11601" y="13737"/>
                </a:moveTo>
                <a:cubicBezTo>
                  <a:pt x="6496" y="13737"/>
                  <a:pt x="5745" y="13742"/>
                  <a:pt x="5644" y="13781"/>
                </a:cubicBezTo>
                <a:cubicBezTo>
                  <a:pt x="5263" y="13931"/>
                  <a:pt x="4962" y="14378"/>
                  <a:pt x="4849" y="14960"/>
                </a:cubicBezTo>
                <a:cubicBezTo>
                  <a:pt x="4803" y="15193"/>
                  <a:pt x="4803" y="16670"/>
                  <a:pt x="4849" y="16930"/>
                </a:cubicBezTo>
                <a:cubicBezTo>
                  <a:pt x="4949" y="17511"/>
                  <a:pt x="5270" y="17986"/>
                  <a:pt x="5655" y="18126"/>
                </a:cubicBezTo>
                <a:cubicBezTo>
                  <a:pt x="5791" y="18176"/>
                  <a:pt x="17334" y="18193"/>
                  <a:pt x="17511" y="18144"/>
                </a:cubicBezTo>
                <a:cubicBezTo>
                  <a:pt x="17686" y="18095"/>
                  <a:pt x="17941" y="17885"/>
                  <a:pt x="18073" y="17686"/>
                </a:cubicBezTo>
                <a:cubicBezTo>
                  <a:pt x="18191" y="17508"/>
                  <a:pt x="18295" y="17251"/>
                  <a:pt x="18353" y="16992"/>
                </a:cubicBezTo>
                <a:cubicBezTo>
                  <a:pt x="18397" y="16796"/>
                  <a:pt x="18419" y="15434"/>
                  <a:pt x="18383" y="15109"/>
                </a:cubicBezTo>
                <a:cubicBezTo>
                  <a:pt x="18329" y="14628"/>
                  <a:pt x="18088" y="14139"/>
                  <a:pt x="17810" y="13931"/>
                </a:cubicBezTo>
                <a:cubicBezTo>
                  <a:pt x="17533" y="13724"/>
                  <a:pt x="18042" y="13737"/>
                  <a:pt x="11601" y="13737"/>
                </a:cubicBezTo>
                <a:close/>
                <a:moveTo>
                  <a:pt x="5761" y="14459"/>
                </a:moveTo>
                <a:lnTo>
                  <a:pt x="8444" y="14459"/>
                </a:lnTo>
                <a:lnTo>
                  <a:pt x="11133" y="14459"/>
                </a:lnTo>
                <a:lnTo>
                  <a:pt x="11133" y="15954"/>
                </a:lnTo>
                <a:lnTo>
                  <a:pt x="11133" y="17458"/>
                </a:lnTo>
                <a:lnTo>
                  <a:pt x="8497" y="17458"/>
                </a:lnTo>
                <a:cubicBezTo>
                  <a:pt x="7018" y="17460"/>
                  <a:pt x="5833" y="17455"/>
                  <a:pt x="5790" y="17440"/>
                </a:cubicBezTo>
                <a:cubicBezTo>
                  <a:pt x="5607" y="17375"/>
                  <a:pt x="5425" y="17156"/>
                  <a:pt x="5340" y="16895"/>
                </a:cubicBezTo>
                <a:cubicBezTo>
                  <a:pt x="5294" y="16756"/>
                  <a:pt x="5293" y="16723"/>
                  <a:pt x="5293" y="15954"/>
                </a:cubicBezTo>
                <a:cubicBezTo>
                  <a:pt x="5293" y="15202"/>
                  <a:pt x="5298" y="15148"/>
                  <a:pt x="5340" y="15013"/>
                </a:cubicBezTo>
                <a:cubicBezTo>
                  <a:pt x="5396" y="14829"/>
                  <a:pt x="5532" y="14625"/>
                  <a:pt x="5661" y="14529"/>
                </a:cubicBezTo>
                <a:lnTo>
                  <a:pt x="5761" y="14459"/>
                </a:lnTo>
                <a:close/>
                <a:moveTo>
                  <a:pt x="11040" y="14591"/>
                </a:moveTo>
                <a:lnTo>
                  <a:pt x="8421" y="14599"/>
                </a:lnTo>
                <a:cubicBezTo>
                  <a:pt x="6904" y="14604"/>
                  <a:pt x="5789" y="14618"/>
                  <a:pt x="5766" y="14635"/>
                </a:cubicBezTo>
                <a:cubicBezTo>
                  <a:pt x="5731" y="14660"/>
                  <a:pt x="5727" y="14694"/>
                  <a:pt x="5737" y="15065"/>
                </a:cubicBezTo>
                <a:cubicBezTo>
                  <a:pt x="5749" y="15487"/>
                  <a:pt x="5776" y="15686"/>
                  <a:pt x="5866" y="15954"/>
                </a:cubicBezTo>
                <a:cubicBezTo>
                  <a:pt x="5991" y="16326"/>
                  <a:pt x="6226" y="16659"/>
                  <a:pt x="6468" y="16807"/>
                </a:cubicBezTo>
                <a:cubicBezTo>
                  <a:pt x="6526" y="16842"/>
                  <a:pt x="6576" y="16887"/>
                  <a:pt x="6579" y="16904"/>
                </a:cubicBezTo>
                <a:cubicBezTo>
                  <a:pt x="6582" y="16923"/>
                  <a:pt x="6386" y="16938"/>
                  <a:pt x="6035" y="16948"/>
                </a:cubicBezTo>
                <a:lnTo>
                  <a:pt x="5486" y="16965"/>
                </a:lnTo>
                <a:lnTo>
                  <a:pt x="5521" y="17036"/>
                </a:lnTo>
                <a:cubicBezTo>
                  <a:pt x="5568" y="17138"/>
                  <a:pt x="5717" y="17259"/>
                  <a:pt x="5825" y="17282"/>
                </a:cubicBezTo>
                <a:cubicBezTo>
                  <a:pt x="5877" y="17293"/>
                  <a:pt x="7068" y="17295"/>
                  <a:pt x="8473" y="17291"/>
                </a:cubicBezTo>
                <a:lnTo>
                  <a:pt x="11028" y="17282"/>
                </a:lnTo>
                <a:lnTo>
                  <a:pt x="11034" y="15936"/>
                </a:lnTo>
                <a:lnTo>
                  <a:pt x="11040" y="14591"/>
                </a:lnTo>
                <a:close/>
                <a:moveTo>
                  <a:pt x="3662" y="15391"/>
                </a:moveTo>
                <a:cubicBezTo>
                  <a:pt x="2949" y="15391"/>
                  <a:pt x="2610" y="15402"/>
                  <a:pt x="2557" y="15426"/>
                </a:cubicBezTo>
                <a:cubicBezTo>
                  <a:pt x="2375" y="15508"/>
                  <a:pt x="2253" y="15762"/>
                  <a:pt x="2253" y="16068"/>
                </a:cubicBezTo>
                <a:cubicBezTo>
                  <a:pt x="2253" y="16364"/>
                  <a:pt x="2346" y="16596"/>
                  <a:pt x="2510" y="16710"/>
                </a:cubicBezTo>
                <a:cubicBezTo>
                  <a:pt x="2586" y="16763"/>
                  <a:pt x="2662" y="16762"/>
                  <a:pt x="3656" y="16763"/>
                </a:cubicBezTo>
                <a:lnTo>
                  <a:pt x="4720" y="16763"/>
                </a:lnTo>
                <a:lnTo>
                  <a:pt x="4708" y="16605"/>
                </a:lnTo>
                <a:cubicBezTo>
                  <a:pt x="4701" y="16516"/>
                  <a:pt x="4697" y="16209"/>
                  <a:pt x="4697" y="15919"/>
                </a:cubicBezTo>
                <a:lnTo>
                  <a:pt x="4697" y="15391"/>
                </a:lnTo>
                <a:lnTo>
                  <a:pt x="3662" y="15391"/>
                </a:lnTo>
                <a:close/>
                <a:moveTo>
                  <a:pt x="5386" y="15408"/>
                </a:moveTo>
                <a:lnTo>
                  <a:pt x="5386" y="15980"/>
                </a:lnTo>
                <a:cubicBezTo>
                  <a:pt x="5386" y="16291"/>
                  <a:pt x="5391" y="16587"/>
                  <a:pt x="5398" y="16640"/>
                </a:cubicBezTo>
                <a:cubicBezTo>
                  <a:pt x="5412" y="16747"/>
                  <a:pt x="5425" y="16754"/>
                  <a:pt x="5503" y="16693"/>
                </a:cubicBezTo>
                <a:cubicBezTo>
                  <a:pt x="5715" y="16526"/>
                  <a:pt x="5807" y="16066"/>
                  <a:pt x="5690" y="15751"/>
                </a:cubicBezTo>
                <a:cubicBezTo>
                  <a:pt x="5635" y="15603"/>
                  <a:pt x="5521" y="15465"/>
                  <a:pt x="5439" y="15435"/>
                </a:cubicBezTo>
                <a:lnTo>
                  <a:pt x="5386" y="1540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2540000" y="76571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R.I.C.E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 bldLvl="5" animBg="1" advAuto="0"/>
      <p:bldP spid="75" grpId="0" animBg="1" advAuto="0"/>
      <p:bldP spid="76" grpId="0" animBg="1" advAuto="0"/>
      <p:bldP spid="77" grpId="0" animBg="1" advAuto="0"/>
      <p:bldP spid="78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There are </a:t>
            </a:r>
            <a:r>
              <a:rPr lang="en-AU" dirty="0"/>
              <a:t>a </a:t>
            </a:r>
            <a:r>
              <a:rPr dirty="0"/>
              <a:t>number of injuries you need</a:t>
            </a:r>
            <a:r>
              <a:rPr lang="en-AU" dirty="0"/>
              <a:t> </a:t>
            </a:r>
            <a:r>
              <a:rPr dirty="0"/>
              <a:t>to be aware of in this course.</a:t>
            </a:r>
          </a:p>
        </p:txBody>
      </p:sp>
      <p:graphicFrame>
        <p:nvGraphicFramePr>
          <p:cNvPr id="82" name="Table 82"/>
          <p:cNvGraphicFramePr/>
          <p:nvPr/>
        </p:nvGraphicFramePr>
        <p:xfrm>
          <a:off x="1320800" y="3759200"/>
          <a:ext cx="11112500" cy="5575299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277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93825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Winding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2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Strain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825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3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Cuts and Grazes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4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Sprain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2863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5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Blister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6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Ruptured Tendon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4786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7"/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r>
                        <a:t>Bruises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FF9932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3" name="Winded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794" y="3046720"/>
            <a:ext cx="1360412" cy="2047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Cut - Bandage.jpg"/>
          <p:cNvPicPr>
            <a:picLocks noChangeAspect="1"/>
          </p:cNvPicPr>
          <p:nvPr/>
        </p:nvPicPr>
        <p:blipFill>
          <a:blip r:embed="rId3"/>
          <a:srcRect t="12700"/>
          <a:stretch>
            <a:fillRect/>
          </a:stretch>
        </p:blipFill>
        <p:spPr>
          <a:xfrm>
            <a:off x="4165806" y="5074213"/>
            <a:ext cx="2285588" cy="1325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9354" y="1"/>
                </a:moveTo>
                <a:cubicBezTo>
                  <a:pt x="9351" y="-2"/>
                  <a:pt x="9351" y="5"/>
                  <a:pt x="9358" y="20"/>
                </a:cubicBezTo>
                <a:cubicBezTo>
                  <a:pt x="9371" y="50"/>
                  <a:pt x="9379" y="93"/>
                  <a:pt x="9373" y="110"/>
                </a:cubicBezTo>
                <a:cubicBezTo>
                  <a:pt x="9367" y="127"/>
                  <a:pt x="9371" y="142"/>
                  <a:pt x="9384" y="149"/>
                </a:cubicBezTo>
                <a:cubicBezTo>
                  <a:pt x="9426" y="174"/>
                  <a:pt x="9425" y="104"/>
                  <a:pt x="9380" y="33"/>
                </a:cubicBezTo>
                <a:cubicBezTo>
                  <a:pt x="9368" y="14"/>
                  <a:pt x="9358" y="3"/>
                  <a:pt x="9354" y="1"/>
                </a:cubicBezTo>
                <a:close/>
                <a:moveTo>
                  <a:pt x="9328" y="156"/>
                </a:moveTo>
                <a:cubicBezTo>
                  <a:pt x="9329" y="160"/>
                  <a:pt x="9331" y="163"/>
                  <a:pt x="9332" y="169"/>
                </a:cubicBezTo>
                <a:cubicBezTo>
                  <a:pt x="9331" y="163"/>
                  <a:pt x="9331" y="157"/>
                  <a:pt x="9328" y="156"/>
                </a:cubicBezTo>
                <a:close/>
                <a:moveTo>
                  <a:pt x="8833" y="201"/>
                </a:moveTo>
                <a:lnTo>
                  <a:pt x="8810" y="279"/>
                </a:lnTo>
                <a:cubicBezTo>
                  <a:pt x="8796" y="329"/>
                  <a:pt x="8778" y="350"/>
                  <a:pt x="8750" y="343"/>
                </a:cubicBezTo>
                <a:cubicBezTo>
                  <a:pt x="8721" y="336"/>
                  <a:pt x="8699" y="363"/>
                  <a:pt x="8671" y="440"/>
                </a:cubicBezTo>
                <a:cubicBezTo>
                  <a:pt x="8651" y="499"/>
                  <a:pt x="8634" y="573"/>
                  <a:pt x="8634" y="602"/>
                </a:cubicBezTo>
                <a:cubicBezTo>
                  <a:pt x="8634" y="631"/>
                  <a:pt x="8619" y="670"/>
                  <a:pt x="8604" y="692"/>
                </a:cubicBezTo>
                <a:cubicBezTo>
                  <a:pt x="8589" y="714"/>
                  <a:pt x="8578" y="767"/>
                  <a:pt x="8578" y="809"/>
                </a:cubicBezTo>
                <a:cubicBezTo>
                  <a:pt x="8578" y="850"/>
                  <a:pt x="8561" y="959"/>
                  <a:pt x="8540" y="1054"/>
                </a:cubicBezTo>
                <a:cubicBezTo>
                  <a:pt x="8519" y="1150"/>
                  <a:pt x="8504" y="1248"/>
                  <a:pt x="8510" y="1274"/>
                </a:cubicBezTo>
                <a:cubicBezTo>
                  <a:pt x="8529" y="1356"/>
                  <a:pt x="8457" y="1479"/>
                  <a:pt x="8383" y="1487"/>
                </a:cubicBezTo>
                <a:cubicBezTo>
                  <a:pt x="8328" y="1493"/>
                  <a:pt x="8306" y="1476"/>
                  <a:pt x="8281" y="1410"/>
                </a:cubicBezTo>
                <a:lnTo>
                  <a:pt x="8251" y="1332"/>
                </a:lnTo>
                <a:lnTo>
                  <a:pt x="8218" y="1403"/>
                </a:lnTo>
                <a:cubicBezTo>
                  <a:pt x="8192" y="1461"/>
                  <a:pt x="8182" y="1471"/>
                  <a:pt x="8165" y="1442"/>
                </a:cubicBezTo>
                <a:cubicBezTo>
                  <a:pt x="8140" y="1398"/>
                  <a:pt x="8026" y="1459"/>
                  <a:pt x="7944" y="1558"/>
                </a:cubicBezTo>
                <a:cubicBezTo>
                  <a:pt x="7916" y="1592"/>
                  <a:pt x="7887" y="1610"/>
                  <a:pt x="7876" y="1604"/>
                </a:cubicBezTo>
                <a:cubicBezTo>
                  <a:pt x="7849" y="1587"/>
                  <a:pt x="7672" y="1903"/>
                  <a:pt x="7670" y="1972"/>
                </a:cubicBezTo>
                <a:cubicBezTo>
                  <a:pt x="7669" y="2003"/>
                  <a:pt x="7681" y="2051"/>
                  <a:pt x="7696" y="2082"/>
                </a:cubicBezTo>
                <a:cubicBezTo>
                  <a:pt x="7715" y="2121"/>
                  <a:pt x="7717" y="2151"/>
                  <a:pt x="7704" y="2179"/>
                </a:cubicBezTo>
                <a:cubicBezTo>
                  <a:pt x="7668" y="2257"/>
                  <a:pt x="7695" y="2679"/>
                  <a:pt x="7734" y="2638"/>
                </a:cubicBezTo>
                <a:cubicBezTo>
                  <a:pt x="7742" y="2629"/>
                  <a:pt x="7776" y="2649"/>
                  <a:pt x="7809" y="2677"/>
                </a:cubicBezTo>
                <a:cubicBezTo>
                  <a:pt x="7856" y="2718"/>
                  <a:pt x="7864" y="2737"/>
                  <a:pt x="7846" y="2774"/>
                </a:cubicBezTo>
                <a:cubicBezTo>
                  <a:pt x="7831" y="2805"/>
                  <a:pt x="7832" y="2819"/>
                  <a:pt x="7846" y="2819"/>
                </a:cubicBezTo>
                <a:cubicBezTo>
                  <a:pt x="7858" y="2819"/>
                  <a:pt x="7878" y="2779"/>
                  <a:pt x="7895" y="2735"/>
                </a:cubicBezTo>
                <a:cubicBezTo>
                  <a:pt x="7932" y="2638"/>
                  <a:pt x="7978" y="2631"/>
                  <a:pt x="8023" y="2716"/>
                </a:cubicBezTo>
                <a:cubicBezTo>
                  <a:pt x="8062" y="2790"/>
                  <a:pt x="8048" y="2860"/>
                  <a:pt x="7996" y="2832"/>
                </a:cubicBezTo>
                <a:cubicBezTo>
                  <a:pt x="7976" y="2821"/>
                  <a:pt x="7945" y="2829"/>
                  <a:pt x="7929" y="2851"/>
                </a:cubicBezTo>
                <a:cubicBezTo>
                  <a:pt x="7904" y="2887"/>
                  <a:pt x="7904" y="2902"/>
                  <a:pt x="7940" y="2948"/>
                </a:cubicBezTo>
                <a:lnTo>
                  <a:pt x="7981" y="3000"/>
                </a:lnTo>
                <a:lnTo>
                  <a:pt x="7933" y="3052"/>
                </a:lnTo>
                <a:cubicBezTo>
                  <a:pt x="7906" y="3081"/>
                  <a:pt x="7805" y="3188"/>
                  <a:pt x="7708" y="3284"/>
                </a:cubicBezTo>
                <a:cubicBezTo>
                  <a:pt x="7497" y="3493"/>
                  <a:pt x="7321" y="3707"/>
                  <a:pt x="7092" y="4034"/>
                </a:cubicBezTo>
                <a:cubicBezTo>
                  <a:pt x="7000" y="4166"/>
                  <a:pt x="6920" y="4281"/>
                  <a:pt x="6916" y="4286"/>
                </a:cubicBezTo>
                <a:cubicBezTo>
                  <a:pt x="6912" y="4291"/>
                  <a:pt x="6919" y="4319"/>
                  <a:pt x="6931" y="4344"/>
                </a:cubicBezTo>
                <a:cubicBezTo>
                  <a:pt x="6968" y="4420"/>
                  <a:pt x="6922" y="4429"/>
                  <a:pt x="6845" y="4364"/>
                </a:cubicBezTo>
                <a:cubicBezTo>
                  <a:pt x="6795" y="4322"/>
                  <a:pt x="6762" y="4312"/>
                  <a:pt x="6732" y="4332"/>
                </a:cubicBezTo>
                <a:cubicBezTo>
                  <a:pt x="6707" y="4348"/>
                  <a:pt x="6687" y="4350"/>
                  <a:pt x="6680" y="4332"/>
                </a:cubicBezTo>
                <a:cubicBezTo>
                  <a:pt x="6664" y="4289"/>
                  <a:pt x="6590" y="4293"/>
                  <a:pt x="6564" y="4338"/>
                </a:cubicBezTo>
                <a:cubicBezTo>
                  <a:pt x="6552" y="4359"/>
                  <a:pt x="6510" y="4373"/>
                  <a:pt x="6474" y="4370"/>
                </a:cubicBezTo>
                <a:cubicBezTo>
                  <a:pt x="6423" y="4367"/>
                  <a:pt x="6403" y="4381"/>
                  <a:pt x="6380" y="4441"/>
                </a:cubicBezTo>
                <a:cubicBezTo>
                  <a:pt x="6363" y="4484"/>
                  <a:pt x="6332" y="4527"/>
                  <a:pt x="6312" y="4538"/>
                </a:cubicBezTo>
                <a:cubicBezTo>
                  <a:pt x="6292" y="4549"/>
                  <a:pt x="6236" y="4626"/>
                  <a:pt x="6189" y="4706"/>
                </a:cubicBezTo>
                <a:cubicBezTo>
                  <a:pt x="6141" y="4786"/>
                  <a:pt x="6060" y="4885"/>
                  <a:pt x="6009" y="4926"/>
                </a:cubicBezTo>
                <a:cubicBezTo>
                  <a:pt x="5957" y="4967"/>
                  <a:pt x="5858" y="5094"/>
                  <a:pt x="5791" y="5204"/>
                </a:cubicBezTo>
                <a:cubicBezTo>
                  <a:pt x="5575" y="5563"/>
                  <a:pt x="5509" y="5650"/>
                  <a:pt x="5465" y="5650"/>
                </a:cubicBezTo>
                <a:cubicBezTo>
                  <a:pt x="5441" y="5650"/>
                  <a:pt x="5414" y="5675"/>
                  <a:pt x="5401" y="5702"/>
                </a:cubicBezTo>
                <a:cubicBezTo>
                  <a:pt x="5388" y="5729"/>
                  <a:pt x="5363" y="5747"/>
                  <a:pt x="5345" y="5747"/>
                </a:cubicBezTo>
                <a:cubicBezTo>
                  <a:pt x="5327" y="5747"/>
                  <a:pt x="5284" y="5788"/>
                  <a:pt x="5247" y="5838"/>
                </a:cubicBezTo>
                <a:cubicBezTo>
                  <a:pt x="5211" y="5888"/>
                  <a:pt x="5125" y="5955"/>
                  <a:pt x="5060" y="5986"/>
                </a:cubicBezTo>
                <a:cubicBezTo>
                  <a:pt x="4994" y="6018"/>
                  <a:pt x="4886" y="6070"/>
                  <a:pt x="4820" y="6103"/>
                </a:cubicBezTo>
                <a:cubicBezTo>
                  <a:pt x="4397" y="6311"/>
                  <a:pt x="4102" y="6969"/>
                  <a:pt x="4088" y="7732"/>
                </a:cubicBezTo>
                <a:cubicBezTo>
                  <a:pt x="4082" y="8055"/>
                  <a:pt x="4062" y="8132"/>
                  <a:pt x="3976" y="8132"/>
                </a:cubicBezTo>
                <a:cubicBezTo>
                  <a:pt x="3940" y="8132"/>
                  <a:pt x="3902" y="8162"/>
                  <a:pt x="3867" y="8223"/>
                </a:cubicBezTo>
                <a:cubicBezTo>
                  <a:pt x="3827" y="8292"/>
                  <a:pt x="3790" y="8321"/>
                  <a:pt x="3724" y="8333"/>
                </a:cubicBezTo>
                <a:cubicBezTo>
                  <a:pt x="3588" y="8358"/>
                  <a:pt x="3534" y="8383"/>
                  <a:pt x="3372" y="8514"/>
                </a:cubicBezTo>
                <a:cubicBezTo>
                  <a:pt x="3197" y="8655"/>
                  <a:pt x="3047" y="8860"/>
                  <a:pt x="2967" y="9063"/>
                </a:cubicBezTo>
                <a:cubicBezTo>
                  <a:pt x="2935" y="9143"/>
                  <a:pt x="2875" y="9366"/>
                  <a:pt x="2832" y="9561"/>
                </a:cubicBezTo>
                <a:cubicBezTo>
                  <a:pt x="2754" y="9912"/>
                  <a:pt x="2751" y="9915"/>
                  <a:pt x="2693" y="9910"/>
                </a:cubicBezTo>
                <a:cubicBezTo>
                  <a:pt x="2643" y="9906"/>
                  <a:pt x="2633" y="9919"/>
                  <a:pt x="2633" y="9981"/>
                </a:cubicBezTo>
                <a:cubicBezTo>
                  <a:pt x="2633" y="10022"/>
                  <a:pt x="2623" y="10068"/>
                  <a:pt x="2610" y="10085"/>
                </a:cubicBezTo>
                <a:cubicBezTo>
                  <a:pt x="2583" y="10121"/>
                  <a:pt x="2474" y="10122"/>
                  <a:pt x="2453" y="10085"/>
                </a:cubicBezTo>
                <a:cubicBezTo>
                  <a:pt x="2435" y="10053"/>
                  <a:pt x="2328" y="9971"/>
                  <a:pt x="2250" y="9930"/>
                </a:cubicBezTo>
                <a:cubicBezTo>
                  <a:pt x="2231" y="9919"/>
                  <a:pt x="2202" y="9915"/>
                  <a:pt x="2172" y="9910"/>
                </a:cubicBezTo>
                <a:cubicBezTo>
                  <a:pt x="2162" y="9924"/>
                  <a:pt x="2107" y="9936"/>
                  <a:pt x="2040" y="9936"/>
                </a:cubicBezTo>
                <a:cubicBezTo>
                  <a:pt x="1839" y="9936"/>
                  <a:pt x="1588" y="10094"/>
                  <a:pt x="1418" y="10330"/>
                </a:cubicBezTo>
                <a:cubicBezTo>
                  <a:pt x="1279" y="10522"/>
                  <a:pt x="1118" y="11000"/>
                  <a:pt x="1084" y="11332"/>
                </a:cubicBezTo>
                <a:cubicBezTo>
                  <a:pt x="1074" y="11426"/>
                  <a:pt x="1065" y="11462"/>
                  <a:pt x="1043" y="11455"/>
                </a:cubicBezTo>
                <a:cubicBezTo>
                  <a:pt x="1026" y="11450"/>
                  <a:pt x="982" y="11477"/>
                  <a:pt x="945" y="11513"/>
                </a:cubicBezTo>
                <a:cubicBezTo>
                  <a:pt x="908" y="11549"/>
                  <a:pt x="857" y="11578"/>
                  <a:pt x="833" y="11578"/>
                </a:cubicBezTo>
                <a:cubicBezTo>
                  <a:pt x="808" y="11578"/>
                  <a:pt x="782" y="11587"/>
                  <a:pt x="776" y="11604"/>
                </a:cubicBezTo>
                <a:cubicBezTo>
                  <a:pt x="762" y="11643"/>
                  <a:pt x="655" y="11739"/>
                  <a:pt x="623" y="11739"/>
                </a:cubicBezTo>
                <a:cubicBezTo>
                  <a:pt x="609" y="11739"/>
                  <a:pt x="596" y="11749"/>
                  <a:pt x="596" y="11765"/>
                </a:cubicBezTo>
                <a:cubicBezTo>
                  <a:pt x="596" y="11782"/>
                  <a:pt x="560" y="11838"/>
                  <a:pt x="514" y="11888"/>
                </a:cubicBezTo>
                <a:cubicBezTo>
                  <a:pt x="465" y="11942"/>
                  <a:pt x="434" y="11998"/>
                  <a:pt x="439" y="12024"/>
                </a:cubicBezTo>
                <a:cubicBezTo>
                  <a:pt x="444" y="12048"/>
                  <a:pt x="432" y="12073"/>
                  <a:pt x="413" y="12082"/>
                </a:cubicBezTo>
                <a:cubicBezTo>
                  <a:pt x="393" y="12091"/>
                  <a:pt x="360" y="12161"/>
                  <a:pt x="338" y="12237"/>
                </a:cubicBezTo>
                <a:cubicBezTo>
                  <a:pt x="315" y="12314"/>
                  <a:pt x="283" y="12383"/>
                  <a:pt x="263" y="12392"/>
                </a:cubicBezTo>
                <a:cubicBezTo>
                  <a:pt x="242" y="12402"/>
                  <a:pt x="225" y="12435"/>
                  <a:pt x="225" y="12470"/>
                </a:cubicBezTo>
                <a:cubicBezTo>
                  <a:pt x="225" y="12578"/>
                  <a:pt x="174" y="12718"/>
                  <a:pt x="86" y="12845"/>
                </a:cubicBezTo>
                <a:lnTo>
                  <a:pt x="4" y="12961"/>
                </a:lnTo>
                <a:cubicBezTo>
                  <a:pt x="3" y="13780"/>
                  <a:pt x="0" y="14139"/>
                  <a:pt x="0" y="15443"/>
                </a:cubicBezTo>
                <a:lnTo>
                  <a:pt x="0" y="17279"/>
                </a:lnTo>
                <a:lnTo>
                  <a:pt x="0" y="21591"/>
                </a:lnTo>
                <a:lnTo>
                  <a:pt x="3653" y="21591"/>
                </a:lnTo>
                <a:cubicBezTo>
                  <a:pt x="5662" y="21591"/>
                  <a:pt x="7304" y="21578"/>
                  <a:pt x="7302" y="21565"/>
                </a:cubicBezTo>
                <a:cubicBezTo>
                  <a:pt x="7298" y="21526"/>
                  <a:pt x="7354" y="21300"/>
                  <a:pt x="7404" y="21158"/>
                </a:cubicBezTo>
                <a:cubicBezTo>
                  <a:pt x="7416" y="21122"/>
                  <a:pt x="7437" y="21053"/>
                  <a:pt x="7453" y="21009"/>
                </a:cubicBezTo>
                <a:cubicBezTo>
                  <a:pt x="7468" y="20965"/>
                  <a:pt x="7481" y="20924"/>
                  <a:pt x="7479" y="20912"/>
                </a:cubicBezTo>
                <a:cubicBezTo>
                  <a:pt x="7477" y="20901"/>
                  <a:pt x="7486" y="20869"/>
                  <a:pt x="7501" y="20848"/>
                </a:cubicBezTo>
                <a:cubicBezTo>
                  <a:pt x="7516" y="20826"/>
                  <a:pt x="7531" y="20798"/>
                  <a:pt x="7531" y="20783"/>
                </a:cubicBezTo>
                <a:cubicBezTo>
                  <a:pt x="7531" y="20731"/>
                  <a:pt x="7668" y="20393"/>
                  <a:pt x="7798" y="20124"/>
                </a:cubicBezTo>
                <a:cubicBezTo>
                  <a:pt x="7837" y="20042"/>
                  <a:pt x="7911" y="19862"/>
                  <a:pt x="7963" y="19729"/>
                </a:cubicBezTo>
                <a:cubicBezTo>
                  <a:pt x="8014" y="19597"/>
                  <a:pt x="8073" y="19461"/>
                  <a:pt x="8094" y="19425"/>
                </a:cubicBezTo>
                <a:cubicBezTo>
                  <a:pt x="8115" y="19390"/>
                  <a:pt x="8133" y="19349"/>
                  <a:pt x="8135" y="19328"/>
                </a:cubicBezTo>
                <a:cubicBezTo>
                  <a:pt x="8137" y="19308"/>
                  <a:pt x="8151" y="19250"/>
                  <a:pt x="8165" y="19206"/>
                </a:cubicBezTo>
                <a:cubicBezTo>
                  <a:pt x="8179" y="19161"/>
                  <a:pt x="8188" y="19118"/>
                  <a:pt x="8188" y="19109"/>
                </a:cubicBezTo>
                <a:cubicBezTo>
                  <a:pt x="8187" y="19100"/>
                  <a:pt x="8196" y="19056"/>
                  <a:pt x="8206" y="19012"/>
                </a:cubicBezTo>
                <a:cubicBezTo>
                  <a:pt x="8240" y="18864"/>
                  <a:pt x="8251" y="18495"/>
                  <a:pt x="8240" y="17919"/>
                </a:cubicBezTo>
                <a:cubicBezTo>
                  <a:pt x="8239" y="17840"/>
                  <a:pt x="8242" y="17733"/>
                  <a:pt x="8248" y="17680"/>
                </a:cubicBezTo>
                <a:cubicBezTo>
                  <a:pt x="8259" y="17565"/>
                  <a:pt x="8259" y="17539"/>
                  <a:pt x="8259" y="16872"/>
                </a:cubicBezTo>
                <a:cubicBezTo>
                  <a:pt x="8259" y="16441"/>
                  <a:pt x="8253" y="16344"/>
                  <a:pt x="8229" y="16310"/>
                </a:cubicBezTo>
                <a:cubicBezTo>
                  <a:pt x="8202" y="16272"/>
                  <a:pt x="8206" y="16264"/>
                  <a:pt x="8233" y="16213"/>
                </a:cubicBezTo>
                <a:cubicBezTo>
                  <a:pt x="8256" y="16167"/>
                  <a:pt x="8258" y="16129"/>
                  <a:pt x="8244" y="16038"/>
                </a:cubicBezTo>
                <a:cubicBezTo>
                  <a:pt x="8234" y="15976"/>
                  <a:pt x="8228" y="15923"/>
                  <a:pt x="8233" y="15915"/>
                </a:cubicBezTo>
                <a:cubicBezTo>
                  <a:pt x="8237" y="15908"/>
                  <a:pt x="8244" y="15823"/>
                  <a:pt x="8248" y="15728"/>
                </a:cubicBezTo>
                <a:cubicBezTo>
                  <a:pt x="8262" y="15351"/>
                  <a:pt x="8282" y="15068"/>
                  <a:pt x="8304" y="14991"/>
                </a:cubicBezTo>
                <a:cubicBezTo>
                  <a:pt x="8316" y="14947"/>
                  <a:pt x="8327" y="14894"/>
                  <a:pt x="8323" y="14875"/>
                </a:cubicBezTo>
                <a:cubicBezTo>
                  <a:pt x="8319" y="14855"/>
                  <a:pt x="8326" y="14820"/>
                  <a:pt x="8341" y="14797"/>
                </a:cubicBezTo>
                <a:cubicBezTo>
                  <a:pt x="8357" y="14775"/>
                  <a:pt x="8371" y="14770"/>
                  <a:pt x="8371" y="14784"/>
                </a:cubicBezTo>
                <a:cubicBezTo>
                  <a:pt x="8371" y="14799"/>
                  <a:pt x="8383" y="14779"/>
                  <a:pt x="8398" y="14745"/>
                </a:cubicBezTo>
                <a:cubicBezTo>
                  <a:pt x="8419" y="14694"/>
                  <a:pt x="8426" y="14691"/>
                  <a:pt x="8450" y="14726"/>
                </a:cubicBezTo>
                <a:cubicBezTo>
                  <a:pt x="8466" y="14749"/>
                  <a:pt x="8512" y="14774"/>
                  <a:pt x="8551" y="14778"/>
                </a:cubicBezTo>
                <a:cubicBezTo>
                  <a:pt x="8590" y="14782"/>
                  <a:pt x="8646" y="14802"/>
                  <a:pt x="8675" y="14823"/>
                </a:cubicBezTo>
                <a:cubicBezTo>
                  <a:pt x="8704" y="14844"/>
                  <a:pt x="8739" y="14862"/>
                  <a:pt x="8754" y="14862"/>
                </a:cubicBezTo>
                <a:cubicBezTo>
                  <a:pt x="8769" y="14862"/>
                  <a:pt x="8811" y="14906"/>
                  <a:pt x="8844" y="14959"/>
                </a:cubicBezTo>
                <a:cubicBezTo>
                  <a:pt x="8877" y="15012"/>
                  <a:pt x="8932" y="15086"/>
                  <a:pt x="8968" y="15127"/>
                </a:cubicBezTo>
                <a:cubicBezTo>
                  <a:pt x="9010" y="15174"/>
                  <a:pt x="9035" y="15229"/>
                  <a:pt x="9039" y="15282"/>
                </a:cubicBezTo>
                <a:cubicBezTo>
                  <a:pt x="9042" y="15331"/>
                  <a:pt x="9064" y="15386"/>
                  <a:pt x="9092" y="15411"/>
                </a:cubicBezTo>
                <a:cubicBezTo>
                  <a:pt x="9141" y="15457"/>
                  <a:pt x="9287" y="15802"/>
                  <a:pt x="9287" y="15877"/>
                </a:cubicBezTo>
                <a:cubicBezTo>
                  <a:pt x="9287" y="15901"/>
                  <a:pt x="9294" y="15922"/>
                  <a:pt x="9305" y="15922"/>
                </a:cubicBezTo>
                <a:cubicBezTo>
                  <a:pt x="9317" y="15922"/>
                  <a:pt x="9372" y="15988"/>
                  <a:pt x="9425" y="16070"/>
                </a:cubicBezTo>
                <a:cubicBezTo>
                  <a:pt x="9478" y="16153"/>
                  <a:pt x="9542" y="16239"/>
                  <a:pt x="9568" y="16258"/>
                </a:cubicBezTo>
                <a:cubicBezTo>
                  <a:pt x="9594" y="16277"/>
                  <a:pt x="9648" y="16330"/>
                  <a:pt x="9692" y="16381"/>
                </a:cubicBezTo>
                <a:cubicBezTo>
                  <a:pt x="9735" y="16431"/>
                  <a:pt x="9770" y="16465"/>
                  <a:pt x="9770" y="16452"/>
                </a:cubicBezTo>
                <a:cubicBezTo>
                  <a:pt x="9770" y="16439"/>
                  <a:pt x="9781" y="16445"/>
                  <a:pt x="9793" y="16465"/>
                </a:cubicBezTo>
                <a:cubicBezTo>
                  <a:pt x="9804" y="16485"/>
                  <a:pt x="9825" y="16493"/>
                  <a:pt x="9838" y="16484"/>
                </a:cubicBezTo>
                <a:cubicBezTo>
                  <a:pt x="9851" y="16476"/>
                  <a:pt x="9889" y="16518"/>
                  <a:pt x="9924" y="16581"/>
                </a:cubicBezTo>
                <a:cubicBezTo>
                  <a:pt x="9970" y="16663"/>
                  <a:pt x="9996" y="16684"/>
                  <a:pt x="10010" y="16659"/>
                </a:cubicBezTo>
                <a:cubicBezTo>
                  <a:pt x="10033" y="16621"/>
                  <a:pt x="10078" y="16655"/>
                  <a:pt x="10063" y="16698"/>
                </a:cubicBezTo>
                <a:cubicBezTo>
                  <a:pt x="10058" y="16712"/>
                  <a:pt x="10069" y="16727"/>
                  <a:pt x="10089" y="16736"/>
                </a:cubicBezTo>
                <a:cubicBezTo>
                  <a:pt x="10110" y="16745"/>
                  <a:pt x="10136" y="16785"/>
                  <a:pt x="10145" y="16827"/>
                </a:cubicBezTo>
                <a:cubicBezTo>
                  <a:pt x="10174" y="16949"/>
                  <a:pt x="10418" y="17370"/>
                  <a:pt x="10461" y="17370"/>
                </a:cubicBezTo>
                <a:cubicBezTo>
                  <a:pt x="10482" y="17370"/>
                  <a:pt x="10507" y="17399"/>
                  <a:pt x="10517" y="17428"/>
                </a:cubicBezTo>
                <a:cubicBezTo>
                  <a:pt x="10527" y="17459"/>
                  <a:pt x="10545" y="17468"/>
                  <a:pt x="10558" y="17454"/>
                </a:cubicBezTo>
                <a:cubicBezTo>
                  <a:pt x="10574" y="17436"/>
                  <a:pt x="10573" y="17421"/>
                  <a:pt x="10558" y="17396"/>
                </a:cubicBezTo>
                <a:cubicBezTo>
                  <a:pt x="10529" y="17346"/>
                  <a:pt x="10532" y="17096"/>
                  <a:pt x="10562" y="17053"/>
                </a:cubicBezTo>
                <a:cubicBezTo>
                  <a:pt x="10596" y="17005"/>
                  <a:pt x="10614" y="17041"/>
                  <a:pt x="10614" y="17163"/>
                </a:cubicBezTo>
                <a:cubicBezTo>
                  <a:pt x="10614" y="17281"/>
                  <a:pt x="10686" y="17429"/>
                  <a:pt x="10779" y="17512"/>
                </a:cubicBezTo>
                <a:cubicBezTo>
                  <a:pt x="10846" y="17571"/>
                  <a:pt x="10879" y="17690"/>
                  <a:pt x="10851" y="17751"/>
                </a:cubicBezTo>
                <a:cubicBezTo>
                  <a:pt x="10825" y="17807"/>
                  <a:pt x="10903" y="17931"/>
                  <a:pt x="10948" y="17906"/>
                </a:cubicBezTo>
                <a:cubicBezTo>
                  <a:pt x="10972" y="17893"/>
                  <a:pt x="10991" y="17902"/>
                  <a:pt x="11004" y="17945"/>
                </a:cubicBezTo>
                <a:cubicBezTo>
                  <a:pt x="11015" y="17980"/>
                  <a:pt x="11037" y="18033"/>
                  <a:pt x="11053" y="18061"/>
                </a:cubicBezTo>
                <a:cubicBezTo>
                  <a:pt x="11081" y="18109"/>
                  <a:pt x="11087" y="18108"/>
                  <a:pt x="11109" y="18055"/>
                </a:cubicBezTo>
                <a:cubicBezTo>
                  <a:pt x="11133" y="18000"/>
                  <a:pt x="11134" y="18006"/>
                  <a:pt x="11147" y="18061"/>
                </a:cubicBezTo>
                <a:cubicBezTo>
                  <a:pt x="11155" y="18096"/>
                  <a:pt x="11171" y="18111"/>
                  <a:pt x="11188" y="18100"/>
                </a:cubicBezTo>
                <a:cubicBezTo>
                  <a:pt x="11204" y="18090"/>
                  <a:pt x="11227" y="18094"/>
                  <a:pt x="11241" y="18113"/>
                </a:cubicBezTo>
                <a:cubicBezTo>
                  <a:pt x="11254" y="18132"/>
                  <a:pt x="11279" y="18145"/>
                  <a:pt x="11297" y="18139"/>
                </a:cubicBezTo>
                <a:cubicBezTo>
                  <a:pt x="11318" y="18133"/>
                  <a:pt x="11342" y="18163"/>
                  <a:pt x="11357" y="18217"/>
                </a:cubicBezTo>
                <a:cubicBezTo>
                  <a:pt x="11370" y="18264"/>
                  <a:pt x="11404" y="18314"/>
                  <a:pt x="11436" y="18333"/>
                </a:cubicBezTo>
                <a:cubicBezTo>
                  <a:pt x="11473" y="18355"/>
                  <a:pt x="11490" y="18386"/>
                  <a:pt x="11488" y="18423"/>
                </a:cubicBezTo>
                <a:cubicBezTo>
                  <a:pt x="11482" y="18529"/>
                  <a:pt x="11490" y="18556"/>
                  <a:pt x="11548" y="18656"/>
                </a:cubicBezTo>
                <a:cubicBezTo>
                  <a:pt x="11582" y="18715"/>
                  <a:pt x="11603" y="18777"/>
                  <a:pt x="11597" y="18805"/>
                </a:cubicBezTo>
                <a:cubicBezTo>
                  <a:pt x="11591" y="18833"/>
                  <a:pt x="11596" y="18857"/>
                  <a:pt x="11612" y="18857"/>
                </a:cubicBezTo>
                <a:cubicBezTo>
                  <a:pt x="11639" y="18857"/>
                  <a:pt x="11684" y="18959"/>
                  <a:pt x="11676" y="19005"/>
                </a:cubicBezTo>
                <a:cubicBezTo>
                  <a:pt x="11663" y="19074"/>
                  <a:pt x="11721" y="19230"/>
                  <a:pt x="11773" y="19264"/>
                </a:cubicBezTo>
                <a:cubicBezTo>
                  <a:pt x="11805" y="19285"/>
                  <a:pt x="11825" y="19316"/>
                  <a:pt x="11818" y="19335"/>
                </a:cubicBezTo>
                <a:cubicBezTo>
                  <a:pt x="11812" y="19354"/>
                  <a:pt x="11835" y="19396"/>
                  <a:pt x="11871" y="19432"/>
                </a:cubicBezTo>
                <a:cubicBezTo>
                  <a:pt x="11906" y="19468"/>
                  <a:pt x="11941" y="19528"/>
                  <a:pt x="11946" y="19561"/>
                </a:cubicBezTo>
                <a:cubicBezTo>
                  <a:pt x="11952" y="19599"/>
                  <a:pt x="11972" y="19626"/>
                  <a:pt x="12006" y="19632"/>
                </a:cubicBezTo>
                <a:cubicBezTo>
                  <a:pt x="12035" y="19638"/>
                  <a:pt x="12061" y="19651"/>
                  <a:pt x="12058" y="19665"/>
                </a:cubicBezTo>
                <a:cubicBezTo>
                  <a:pt x="12054" y="19689"/>
                  <a:pt x="12081" y="19757"/>
                  <a:pt x="12160" y="19897"/>
                </a:cubicBezTo>
                <a:cubicBezTo>
                  <a:pt x="12183" y="19939"/>
                  <a:pt x="12201" y="19990"/>
                  <a:pt x="12201" y="20007"/>
                </a:cubicBezTo>
                <a:cubicBezTo>
                  <a:pt x="12201" y="20056"/>
                  <a:pt x="12275" y="20155"/>
                  <a:pt x="12310" y="20156"/>
                </a:cubicBezTo>
                <a:cubicBezTo>
                  <a:pt x="12326" y="20156"/>
                  <a:pt x="12343" y="20185"/>
                  <a:pt x="12347" y="20220"/>
                </a:cubicBezTo>
                <a:cubicBezTo>
                  <a:pt x="12351" y="20256"/>
                  <a:pt x="12367" y="20307"/>
                  <a:pt x="12385" y="20330"/>
                </a:cubicBezTo>
                <a:cubicBezTo>
                  <a:pt x="12402" y="20353"/>
                  <a:pt x="12417" y="20385"/>
                  <a:pt x="12418" y="20401"/>
                </a:cubicBezTo>
                <a:cubicBezTo>
                  <a:pt x="12420" y="20418"/>
                  <a:pt x="12423" y="20440"/>
                  <a:pt x="12426" y="20453"/>
                </a:cubicBezTo>
                <a:cubicBezTo>
                  <a:pt x="12433" y="20493"/>
                  <a:pt x="12438" y="20542"/>
                  <a:pt x="12441" y="20589"/>
                </a:cubicBezTo>
                <a:cubicBezTo>
                  <a:pt x="12443" y="20622"/>
                  <a:pt x="12452" y="20622"/>
                  <a:pt x="12471" y="20595"/>
                </a:cubicBezTo>
                <a:cubicBezTo>
                  <a:pt x="12504" y="20549"/>
                  <a:pt x="12520" y="20584"/>
                  <a:pt x="12520" y="20692"/>
                </a:cubicBezTo>
                <a:cubicBezTo>
                  <a:pt x="12520" y="20753"/>
                  <a:pt x="12531" y="20784"/>
                  <a:pt x="12557" y="20796"/>
                </a:cubicBezTo>
                <a:cubicBezTo>
                  <a:pt x="12579" y="20806"/>
                  <a:pt x="12595" y="20836"/>
                  <a:pt x="12595" y="20873"/>
                </a:cubicBezTo>
                <a:cubicBezTo>
                  <a:pt x="12595" y="20928"/>
                  <a:pt x="12636" y="20992"/>
                  <a:pt x="12658" y="20970"/>
                </a:cubicBezTo>
                <a:cubicBezTo>
                  <a:pt x="12673" y="20956"/>
                  <a:pt x="12742" y="21088"/>
                  <a:pt x="12733" y="21113"/>
                </a:cubicBezTo>
                <a:cubicBezTo>
                  <a:pt x="12724" y="21140"/>
                  <a:pt x="12759" y="21188"/>
                  <a:pt x="12790" y="21190"/>
                </a:cubicBezTo>
                <a:cubicBezTo>
                  <a:pt x="12800" y="21191"/>
                  <a:pt x="12819" y="21165"/>
                  <a:pt x="12831" y="21138"/>
                </a:cubicBezTo>
                <a:cubicBezTo>
                  <a:pt x="12855" y="21085"/>
                  <a:pt x="12865" y="21111"/>
                  <a:pt x="12880" y="21255"/>
                </a:cubicBezTo>
                <a:cubicBezTo>
                  <a:pt x="12884" y="21294"/>
                  <a:pt x="12898" y="21312"/>
                  <a:pt x="12917" y="21306"/>
                </a:cubicBezTo>
                <a:cubicBezTo>
                  <a:pt x="12934" y="21301"/>
                  <a:pt x="12958" y="21328"/>
                  <a:pt x="12970" y="21365"/>
                </a:cubicBezTo>
                <a:cubicBezTo>
                  <a:pt x="12986" y="21418"/>
                  <a:pt x="12994" y="21427"/>
                  <a:pt x="13015" y="21397"/>
                </a:cubicBezTo>
                <a:cubicBezTo>
                  <a:pt x="13035" y="21367"/>
                  <a:pt x="13044" y="21371"/>
                  <a:pt x="13052" y="21410"/>
                </a:cubicBezTo>
                <a:cubicBezTo>
                  <a:pt x="13062" y="21455"/>
                  <a:pt x="13146" y="21513"/>
                  <a:pt x="13180" y="21500"/>
                </a:cubicBezTo>
                <a:cubicBezTo>
                  <a:pt x="13188" y="21497"/>
                  <a:pt x="13196" y="21519"/>
                  <a:pt x="13202" y="21546"/>
                </a:cubicBezTo>
                <a:cubicBezTo>
                  <a:pt x="13208" y="21570"/>
                  <a:pt x="13601" y="21578"/>
                  <a:pt x="14447" y="21584"/>
                </a:cubicBezTo>
                <a:cubicBezTo>
                  <a:pt x="16238" y="21579"/>
                  <a:pt x="17232" y="21569"/>
                  <a:pt x="17317" y="21552"/>
                </a:cubicBezTo>
                <a:lnTo>
                  <a:pt x="17339" y="21513"/>
                </a:lnTo>
                <a:cubicBezTo>
                  <a:pt x="17360" y="21476"/>
                  <a:pt x="17380" y="21456"/>
                  <a:pt x="17392" y="21455"/>
                </a:cubicBezTo>
                <a:cubicBezTo>
                  <a:pt x="17393" y="21453"/>
                  <a:pt x="17394" y="21451"/>
                  <a:pt x="17395" y="21449"/>
                </a:cubicBezTo>
                <a:cubicBezTo>
                  <a:pt x="17417" y="21416"/>
                  <a:pt x="17433" y="21373"/>
                  <a:pt x="17433" y="21352"/>
                </a:cubicBezTo>
                <a:cubicBezTo>
                  <a:pt x="17433" y="21330"/>
                  <a:pt x="17450" y="21273"/>
                  <a:pt x="17470" y="21229"/>
                </a:cubicBezTo>
                <a:cubicBezTo>
                  <a:pt x="17491" y="21184"/>
                  <a:pt x="17516" y="21104"/>
                  <a:pt x="17527" y="21054"/>
                </a:cubicBezTo>
                <a:cubicBezTo>
                  <a:pt x="17546" y="20965"/>
                  <a:pt x="17545" y="20964"/>
                  <a:pt x="17508" y="21022"/>
                </a:cubicBezTo>
                <a:cubicBezTo>
                  <a:pt x="17484" y="21059"/>
                  <a:pt x="17458" y="21075"/>
                  <a:pt x="17437" y="21061"/>
                </a:cubicBezTo>
                <a:cubicBezTo>
                  <a:pt x="17408" y="21042"/>
                  <a:pt x="17414" y="21030"/>
                  <a:pt x="17470" y="20951"/>
                </a:cubicBezTo>
                <a:cubicBezTo>
                  <a:pt x="17506" y="20901"/>
                  <a:pt x="17543" y="20865"/>
                  <a:pt x="17557" y="20873"/>
                </a:cubicBezTo>
                <a:cubicBezTo>
                  <a:pt x="17570" y="20882"/>
                  <a:pt x="17583" y="20874"/>
                  <a:pt x="17583" y="20854"/>
                </a:cubicBezTo>
                <a:cubicBezTo>
                  <a:pt x="17583" y="20834"/>
                  <a:pt x="17606" y="20800"/>
                  <a:pt x="17632" y="20783"/>
                </a:cubicBezTo>
                <a:cubicBezTo>
                  <a:pt x="17659" y="20765"/>
                  <a:pt x="17691" y="20706"/>
                  <a:pt x="17707" y="20641"/>
                </a:cubicBezTo>
                <a:cubicBezTo>
                  <a:pt x="17722" y="20579"/>
                  <a:pt x="17741" y="20531"/>
                  <a:pt x="17752" y="20531"/>
                </a:cubicBezTo>
                <a:cubicBezTo>
                  <a:pt x="17763" y="20531"/>
                  <a:pt x="17766" y="20510"/>
                  <a:pt x="17759" y="20492"/>
                </a:cubicBezTo>
                <a:cubicBezTo>
                  <a:pt x="17749" y="20464"/>
                  <a:pt x="17803" y="20336"/>
                  <a:pt x="17969" y="19994"/>
                </a:cubicBezTo>
                <a:cubicBezTo>
                  <a:pt x="17987" y="19958"/>
                  <a:pt x="18013" y="19895"/>
                  <a:pt x="18026" y="19852"/>
                </a:cubicBezTo>
                <a:cubicBezTo>
                  <a:pt x="18076" y="19683"/>
                  <a:pt x="18130" y="19546"/>
                  <a:pt x="18157" y="19509"/>
                </a:cubicBezTo>
                <a:cubicBezTo>
                  <a:pt x="18174" y="19487"/>
                  <a:pt x="18179" y="19444"/>
                  <a:pt x="18172" y="19406"/>
                </a:cubicBezTo>
                <a:cubicBezTo>
                  <a:pt x="18164" y="19362"/>
                  <a:pt x="18173" y="19327"/>
                  <a:pt x="18206" y="19290"/>
                </a:cubicBezTo>
                <a:cubicBezTo>
                  <a:pt x="18249" y="19241"/>
                  <a:pt x="18255" y="19244"/>
                  <a:pt x="18273" y="19296"/>
                </a:cubicBezTo>
                <a:cubicBezTo>
                  <a:pt x="18284" y="19327"/>
                  <a:pt x="18292" y="19334"/>
                  <a:pt x="18292" y="19316"/>
                </a:cubicBezTo>
                <a:cubicBezTo>
                  <a:pt x="18292" y="19297"/>
                  <a:pt x="18284" y="19270"/>
                  <a:pt x="18273" y="19251"/>
                </a:cubicBezTo>
                <a:cubicBezTo>
                  <a:pt x="18247" y="19205"/>
                  <a:pt x="18258" y="19059"/>
                  <a:pt x="18288" y="19070"/>
                </a:cubicBezTo>
                <a:cubicBezTo>
                  <a:pt x="18301" y="19074"/>
                  <a:pt x="18311" y="19062"/>
                  <a:pt x="18311" y="19044"/>
                </a:cubicBezTo>
                <a:cubicBezTo>
                  <a:pt x="18311" y="18977"/>
                  <a:pt x="18205" y="19013"/>
                  <a:pt x="18157" y="19096"/>
                </a:cubicBezTo>
                <a:cubicBezTo>
                  <a:pt x="18103" y="19188"/>
                  <a:pt x="18055" y="19181"/>
                  <a:pt x="18086" y="19083"/>
                </a:cubicBezTo>
                <a:cubicBezTo>
                  <a:pt x="18099" y="19040"/>
                  <a:pt x="18098" y="19008"/>
                  <a:pt x="18078" y="18979"/>
                </a:cubicBezTo>
                <a:cubicBezTo>
                  <a:pt x="18057" y="18950"/>
                  <a:pt x="18055" y="18933"/>
                  <a:pt x="18071" y="18902"/>
                </a:cubicBezTo>
                <a:cubicBezTo>
                  <a:pt x="18082" y="18878"/>
                  <a:pt x="18085" y="18823"/>
                  <a:pt x="18078" y="18785"/>
                </a:cubicBezTo>
                <a:cubicBezTo>
                  <a:pt x="18066" y="18718"/>
                  <a:pt x="18064" y="18722"/>
                  <a:pt x="18003" y="18824"/>
                </a:cubicBezTo>
                <a:cubicBezTo>
                  <a:pt x="17950" y="18912"/>
                  <a:pt x="17938" y="18920"/>
                  <a:pt x="17928" y="18876"/>
                </a:cubicBezTo>
                <a:cubicBezTo>
                  <a:pt x="17915" y="18819"/>
                  <a:pt x="17967" y="18677"/>
                  <a:pt x="18033" y="18598"/>
                </a:cubicBezTo>
                <a:cubicBezTo>
                  <a:pt x="18068" y="18556"/>
                  <a:pt x="18076" y="18556"/>
                  <a:pt x="18097" y="18604"/>
                </a:cubicBezTo>
                <a:cubicBezTo>
                  <a:pt x="18117" y="18653"/>
                  <a:pt x="18121" y="18655"/>
                  <a:pt x="18142" y="18611"/>
                </a:cubicBezTo>
                <a:cubicBezTo>
                  <a:pt x="18162" y="18570"/>
                  <a:pt x="18162" y="18563"/>
                  <a:pt x="18138" y="18579"/>
                </a:cubicBezTo>
                <a:cubicBezTo>
                  <a:pt x="18082" y="18616"/>
                  <a:pt x="18088" y="18536"/>
                  <a:pt x="18153" y="18404"/>
                </a:cubicBezTo>
                <a:cubicBezTo>
                  <a:pt x="18191" y="18327"/>
                  <a:pt x="18231" y="18282"/>
                  <a:pt x="18243" y="18294"/>
                </a:cubicBezTo>
                <a:cubicBezTo>
                  <a:pt x="18255" y="18306"/>
                  <a:pt x="18258" y="18302"/>
                  <a:pt x="18251" y="18288"/>
                </a:cubicBezTo>
                <a:cubicBezTo>
                  <a:pt x="18243" y="18273"/>
                  <a:pt x="18250" y="18240"/>
                  <a:pt x="18266" y="18210"/>
                </a:cubicBezTo>
                <a:cubicBezTo>
                  <a:pt x="18303" y="18139"/>
                  <a:pt x="18282" y="17935"/>
                  <a:pt x="18243" y="17990"/>
                </a:cubicBezTo>
                <a:cubicBezTo>
                  <a:pt x="18229" y="18010"/>
                  <a:pt x="18222" y="18037"/>
                  <a:pt x="18224" y="18055"/>
                </a:cubicBezTo>
                <a:cubicBezTo>
                  <a:pt x="18227" y="18073"/>
                  <a:pt x="18207" y="18097"/>
                  <a:pt x="18183" y="18113"/>
                </a:cubicBezTo>
                <a:cubicBezTo>
                  <a:pt x="18151" y="18135"/>
                  <a:pt x="18139" y="18132"/>
                  <a:pt x="18131" y="18094"/>
                </a:cubicBezTo>
                <a:cubicBezTo>
                  <a:pt x="18123" y="18061"/>
                  <a:pt x="18151" y="17989"/>
                  <a:pt x="18209" y="17887"/>
                </a:cubicBezTo>
                <a:cubicBezTo>
                  <a:pt x="18299" y="17730"/>
                  <a:pt x="18340" y="17708"/>
                  <a:pt x="18322" y="17829"/>
                </a:cubicBezTo>
                <a:cubicBezTo>
                  <a:pt x="18312" y="17891"/>
                  <a:pt x="18315" y="17893"/>
                  <a:pt x="18352" y="17835"/>
                </a:cubicBezTo>
                <a:cubicBezTo>
                  <a:pt x="18418" y="17733"/>
                  <a:pt x="18431" y="17663"/>
                  <a:pt x="18393" y="17615"/>
                </a:cubicBezTo>
                <a:cubicBezTo>
                  <a:pt x="18362" y="17576"/>
                  <a:pt x="18364" y="17562"/>
                  <a:pt x="18431" y="17421"/>
                </a:cubicBezTo>
                <a:cubicBezTo>
                  <a:pt x="18481" y="17316"/>
                  <a:pt x="18511" y="17282"/>
                  <a:pt x="18524" y="17305"/>
                </a:cubicBezTo>
                <a:cubicBezTo>
                  <a:pt x="18538" y="17329"/>
                  <a:pt x="18533" y="17356"/>
                  <a:pt x="18509" y="17402"/>
                </a:cubicBezTo>
                <a:cubicBezTo>
                  <a:pt x="18465" y="17487"/>
                  <a:pt x="18486" y="17531"/>
                  <a:pt x="18536" y="17454"/>
                </a:cubicBezTo>
                <a:cubicBezTo>
                  <a:pt x="18562" y="17412"/>
                  <a:pt x="18582" y="17404"/>
                  <a:pt x="18596" y="17428"/>
                </a:cubicBezTo>
                <a:cubicBezTo>
                  <a:pt x="18610" y="17452"/>
                  <a:pt x="18606" y="17471"/>
                  <a:pt x="18592" y="17486"/>
                </a:cubicBezTo>
                <a:cubicBezTo>
                  <a:pt x="18581" y="17498"/>
                  <a:pt x="18573" y="17530"/>
                  <a:pt x="18573" y="17557"/>
                </a:cubicBezTo>
                <a:cubicBezTo>
                  <a:pt x="18573" y="17584"/>
                  <a:pt x="18531" y="17672"/>
                  <a:pt x="18479" y="17758"/>
                </a:cubicBezTo>
                <a:cubicBezTo>
                  <a:pt x="18428" y="17843"/>
                  <a:pt x="18386" y="17928"/>
                  <a:pt x="18386" y="17945"/>
                </a:cubicBezTo>
                <a:cubicBezTo>
                  <a:pt x="18386" y="17962"/>
                  <a:pt x="18404" y="17986"/>
                  <a:pt x="18427" y="17997"/>
                </a:cubicBezTo>
                <a:lnTo>
                  <a:pt x="18472" y="18016"/>
                </a:lnTo>
                <a:lnTo>
                  <a:pt x="18431" y="18074"/>
                </a:lnTo>
                <a:cubicBezTo>
                  <a:pt x="18392" y="18131"/>
                  <a:pt x="18393" y="18135"/>
                  <a:pt x="18427" y="18171"/>
                </a:cubicBezTo>
                <a:cubicBezTo>
                  <a:pt x="18458" y="18205"/>
                  <a:pt x="18476" y="18177"/>
                  <a:pt x="18599" y="17913"/>
                </a:cubicBezTo>
                <a:cubicBezTo>
                  <a:pt x="18819" y="17443"/>
                  <a:pt x="18847" y="17392"/>
                  <a:pt x="18881" y="17415"/>
                </a:cubicBezTo>
                <a:cubicBezTo>
                  <a:pt x="18907" y="17432"/>
                  <a:pt x="18899" y="17458"/>
                  <a:pt x="18843" y="17577"/>
                </a:cubicBezTo>
                <a:cubicBezTo>
                  <a:pt x="18807" y="17654"/>
                  <a:pt x="18779" y="17729"/>
                  <a:pt x="18779" y="17745"/>
                </a:cubicBezTo>
                <a:cubicBezTo>
                  <a:pt x="18780" y="17761"/>
                  <a:pt x="18797" y="17737"/>
                  <a:pt x="18817" y="17693"/>
                </a:cubicBezTo>
                <a:cubicBezTo>
                  <a:pt x="18846" y="17629"/>
                  <a:pt x="18855" y="17623"/>
                  <a:pt x="18873" y="17654"/>
                </a:cubicBezTo>
                <a:cubicBezTo>
                  <a:pt x="18892" y="17686"/>
                  <a:pt x="18904" y="17681"/>
                  <a:pt x="18929" y="17641"/>
                </a:cubicBezTo>
                <a:cubicBezTo>
                  <a:pt x="18976" y="17569"/>
                  <a:pt x="18994" y="17643"/>
                  <a:pt x="18956" y="17745"/>
                </a:cubicBezTo>
                <a:cubicBezTo>
                  <a:pt x="18912" y="17860"/>
                  <a:pt x="18929" y="17872"/>
                  <a:pt x="18989" y="17764"/>
                </a:cubicBezTo>
                <a:cubicBezTo>
                  <a:pt x="19017" y="17714"/>
                  <a:pt x="19043" y="17628"/>
                  <a:pt x="19046" y="17577"/>
                </a:cubicBezTo>
                <a:cubicBezTo>
                  <a:pt x="19048" y="17525"/>
                  <a:pt x="19061" y="17489"/>
                  <a:pt x="19072" y="17493"/>
                </a:cubicBezTo>
                <a:cubicBezTo>
                  <a:pt x="19083" y="17496"/>
                  <a:pt x="19135" y="17426"/>
                  <a:pt x="19188" y="17337"/>
                </a:cubicBezTo>
                <a:cubicBezTo>
                  <a:pt x="19262" y="17215"/>
                  <a:pt x="19294" y="17182"/>
                  <a:pt x="19312" y="17208"/>
                </a:cubicBezTo>
                <a:cubicBezTo>
                  <a:pt x="19330" y="17234"/>
                  <a:pt x="19338" y="17232"/>
                  <a:pt x="19346" y="17195"/>
                </a:cubicBezTo>
                <a:cubicBezTo>
                  <a:pt x="19352" y="17168"/>
                  <a:pt x="19372" y="17150"/>
                  <a:pt x="19391" y="17150"/>
                </a:cubicBezTo>
                <a:cubicBezTo>
                  <a:pt x="19409" y="17150"/>
                  <a:pt x="19440" y="17106"/>
                  <a:pt x="19458" y="17053"/>
                </a:cubicBezTo>
                <a:cubicBezTo>
                  <a:pt x="19477" y="17000"/>
                  <a:pt x="19501" y="16956"/>
                  <a:pt x="19515" y="16956"/>
                </a:cubicBezTo>
                <a:cubicBezTo>
                  <a:pt x="19528" y="16956"/>
                  <a:pt x="19546" y="16932"/>
                  <a:pt x="19552" y="16904"/>
                </a:cubicBezTo>
                <a:cubicBezTo>
                  <a:pt x="19570" y="16826"/>
                  <a:pt x="19602" y="16880"/>
                  <a:pt x="19597" y="16982"/>
                </a:cubicBezTo>
                <a:cubicBezTo>
                  <a:pt x="19595" y="17032"/>
                  <a:pt x="19602" y="17096"/>
                  <a:pt x="19616" y="17124"/>
                </a:cubicBezTo>
                <a:cubicBezTo>
                  <a:pt x="19629" y="17152"/>
                  <a:pt x="19637" y="17200"/>
                  <a:pt x="19631" y="17228"/>
                </a:cubicBezTo>
                <a:cubicBezTo>
                  <a:pt x="19624" y="17257"/>
                  <a:pt x="19628" y="17271"/>
                  <a:pt x="19638" y="17260"/>
                </a:cubicBezTo>
                <a:cubicBezTo>
                  <a:pt x="19648" y="17249"/>
                  <a:pt x="19657" y="17220"/>
                  <a:pt x="19657" y="17195"/>
                </a:cubicBezTo>
                <a:cubicBezTo>
                  <a:pt x="19657" y="17137"/>
                  <a:pt x="19689" y="17107"/>
                  <a:pt x="19717" y="17137"/>
                </a:cubicBezTo>
                <a:cubicBezTo>
                  <a:pt x="19750" y="17172"/>
                  <a:pt x="19938" y="17189"/>
                  <a:pt x="19938" y="17156"/>
                </a:cubicBezTo>
                <a:cubicBezTo>
                  <a:pt x="19938" y="17141"/>
                  <a:pt x="19927" y="17111"/>
                  <a:pt x="19916" y="17092"/>
                </a:cubicBezTo>
                <a:cubicBezTo>
                  <a:pt x="19901" y="17066"/>
                  <a:pt x="19908" y="17040"/>
                  <a:pt x="19942" y="17001"/>
                </a:cubicBezTo>
                <a:cubicBezTo>
                  <a:pt x="19968" y="16972"/>
                  <a:pt x="19993" y="16920"/>
                  <a:pt x="19998" y="16885"/>
                </a:cubicBezTo>
                <a:cubicBezTo>
                  <a:pt x="20004" y="16850"/>
                  <a:pt x="20019" y="16828"/>
                  <a:pt x="20032" y="16833"/>
                </a:cubicBezTo>
                <a:cubicBezTo>
                  <a:pt x="20045" y="16838"/>
                  <a:pt x="20067" y="16804"/>
                  <a:pt x="20081" y="16756"/>
                </a:cubicBezTo>
                <a:cubicBezTo>
                  <a:pt x="20096" y="16705"/>
                  <a:pt x="20124" y="16665"/>
                  <a:pt x="20145" y="16665"/>
                </a:cubicBezTo>
                <a:cubicBezTo>
                  <a:pt x="20166" y="16665"/>
                  <a:pt x="20192" y="16625"/>
                  <a:pt x="20208" y="16568"/>
                </a:cubicBezTo>
                <a:cubicBezTo>
                  <a:pt x="20224" y="16515"/>
                  <a:pt x="20245" y="16471"/>
                  <a:pt x="20253" y="16471"/>
                </a:cubicBezTo>
                <a:cubicBezTo>
                  <a:pt x="20262" y="16471"/>
                  <a:pt x="20325" y="16375"/>
                  <a:pt x="20396" y="16258"/>
                </a:cubicBezTo>
                <a:cubicBezTo>
                  <a:pt x="20467" y="16141"/>
                  <a:pt x="20560" y="16020"/>
                  <a:pt x="20602" y="15986"/>
                </a:cubicBezTo>
                <a:cubicBezTo>
                  <a:pt x="20682" y="15924"/>
                  <a:pt x="20734" y="15838"/>
                  <a:pt x="20715" y="15805"/>
                </a:cubicBezTo>
                <a:cubicBezTo>
                  <a:pt x="20697" y="15775"/>
                  <a:pt x="20587" y="15854"/>
                  <a:pt x="20561" y="15915"/>
                </a:cubicBezTo>
                <a:cubicBezTo>
                  <a:pt x="20538" y="15969"/>
                  <a:pt x="20537" y="15970"/>
                  <a:pt x="20523" y="15909"/>
                </a:cubicBezTo>
                <a:cubicBezTo>
                  <a:pt x="20516" y="15873"/>
                  <a:pt x="20497" y="15825"/>
                  <a:pt x="20482" y="15805"/>
                </a:cubicBezTo>
                <a:cubicBezTo>
                  <a:pt x="20450" y="15764"/>
                  <a:pt x="20466" y="15663"/>
                  <a:pt x="20505" y="15663"/>
                </a:cubicBezTo>
                <a:cubicBezTo>
                  <a:pt x="20531" y="15663"/>
                  <a:pt x="20562" y="15551"/>
                  <a:pt x="20553" y="15489"/>
                </a:cubicBezTo>
                <a:cubicBezTo>
                  <a:pt x="20546" y="15438"/>
                  <a:pt x="20554" y="15274"/>
                  <a:pt x="20565" y="15243"/>
                </a:cubicBezTo>
                <a:cubicBezTo>
                  <a:pt x="20570" y="15228"/>
                  <a:pt x="20604" y="15255"/>
                  <a:pt x="20640" y="15301"/>
                </a:cubicBezTo>
                <a:cubicBezTo>
                  <a:pt x="20675" y="15348"/>
                  <a:pt x="20703" y="15379"/>
                  <a:pt x="20704" y="15372"/>
                </a:cubicBezTo>
                <a:cubicBezTo>
                  <a:pt x="20713" y="15296"/>
                  <a:pt x="20709" y="15173"/>
                  <a:pt x="20696" y="15159"/>
                </a:cubicBezTo>
                <a:cubicBezTo>
                  <a:pt x="20687" y="15150"/>
                  <a:pt x="20702" y="15107"/>
                  <a:pt x="20726" y="15062"/>
                </a:cubicBezTo>
                <a:cubicBezTo>
                  <a:pt x="20758" y="15002"/>
                  <a:pt x="20760" y="14983"/>
                  <a:pt x="20737" y="14997"/>
                </a:cubicBezTo>
                <a:cubicBezTo>
                  <a:pt x="20720" y="15008"/>
                  <a:pt x="20697" y="14997"/>
                  <a:pt x="20685" y="14972"/>
                </a:cubicBezTo>
                <a:cubicBezTo>
                  <a:pt x="20667" y="14934"/>
                  <a:pt x="20675" y="14914"/>
                  <a:pt x="20722" y="14868"/>
                </a:cubicBezTo>
                <a:cubicBezTo>
                  <a:pt x="20766" y="14826"/>
                  <a:pt x="20778" y="14793"/>
                  <a:pt x="20771" y="14745"/>
                </a:cubicBezTo>
                <a:cubicBezTo>
                  <a:pt x="20766" y="14710"/>
                  <a:pt x="20760" y="14640"/>
                  <a:pt x="20760" y="14590"/>
                </a:cubicBezTo>
                <a:cubicBezTo>
                  <a:pt x="20760" y="14530"/>
                  <a:pt x="20752" y="14510"/>
                  <a:pt x="20737" y="14526"/>
                </a:cubicBezTo>
                <a:cubicBezTo>
                  <a:pt x="20725" y="14538"/>
                  <a:pt x="20707" y="14526"/>
                  <a:pt x="20696" y="14500"/>
                </a:cubicBezTo>
                <a:cubicBezTo>
                  <a:pt x="20685" y="14474"/>
                  <a:pt x="20660" y="14446"/>
                  <a:pt x="20644" y="14435"/>
                </a:cubicBezTo>
                <a:cubicBezTo>
                  <a:pt x="20610" y="14413"/>
                  <a:pt x="20585" y="14216"/>
                  <a:pt x="20610" y="14170"/>
                </a:cubicBezTo>
                <a:cubicBezTo>
                  <a:pt x="20619" y="14153"/>
                  <a:pt x="20638" y="14159"/>
                  <a:pt x="20655" y="14183"/>
                </a:cubicBezTo>
                <a:cubicBezTo>
                  <a:pt x="20678" y="14216"/>
                  <a:pt x="20684" y="14215"/>
                  <a:pt x="20692" y="14176"/>
                </a:cubicBezTo>
                <a:cubicBezTo>
                  <a:pt x="20698" y="14151"/>
                  <a:pt x="20702" y="14115"/>
                  <a:pt x="20700" y="14099"/>
                </a:cubicBezTo>
                <a:cubicBezTo>
                  <a:pt x="20697" y="14083"/>
                  <a:pt x="20706" y="14042"/>
                  <a:pt x="20719" y="14002"/>
                </a:cubicBezTo>
                <a:cubicBezTo>
                  <a:pt x="20738" y="13941"/>
                  <a:pt x="20736" y="13921"/>
                  <a:pt x="20711" y="13905"/>
                </a:cubicBezTo>
                <a:cubicBezTo>
                  <a:pt x="20695" y="13894"/>
                  <a:pt x="20670" y="13908"/>
                  <a:pt x="20651" y="13937"/>
                </a:cubicBezTo>
                <a:cubicBezTo>
                  <a:pt x="20620" y="13986"/>
                  <a:pt x="20612" y="13986"/>
                  <a:pt x="20584" y="13931"/>
                </a:cubicBezTo>
                <a:cubicBezTo>
                  <a:pt x="20554" y="13875"/>
                  <a:pt x="20554" y="13867"/>
                  <a:pt x="20587" y="13814"/>
                </a:cubicBezTo>
                <a:cubicBezTo>
                  <a:pt x="20639" y="13733"/>
                  <a:pt x="20653" y="13640"/>
                  <a:pt x="20610" y="13640"/>
                </a:cubicBezTo>
                <a:cubicBezTo>
                  <a:pt x="20591" y="13640"/>
                  <a:pt x="20563" y="13613"/>
                  <a:pt x="20550" y="13582"/>
                </a:cubicBezTo>
                <a:cubicBezTo>
                  <a:pt x="20536" y="13551"/>
                  <a:pt x="20502" y="13500"/>
                  <a:pt x="20471" y="13472"/>
                </a:cubicBezTo>
                <a:cubicBezTo>
                  <a:pt x="20440" y="13444"/>
                  <a:pt x="20416" y="13407"/>
                  <a:pt x="20418" y="13388"/>
                </a:cubicBezTo>
                <a:cubicBezTo>
                  <a:pt x="20421" y="13369"/>
                  <a:pt x="20405" y="13359"/>
                  <a:pt x="20385" y="13368"/>
                </a:cubicBezTo>
                <a:cubicBezTo>
                  <a:pt x="20359" y="13380"/>
                  <a:pt x="20343" y="13360"/>
                  <a:pt x="20328" y="13304"/>
                </a:cubicBezTo>
                <a:cubicBezTo>
                  <a:pt x="20313" y="13246"/>
                  <a:pt x="20295" y="13229"/>
                  <a:pt x="20265" y="13239"/>
                </a:cubicBezTo>
                <a:cubicBezTo>
                  <a:pt x="20232" y="13250"/>
                  <a:pt x="20206" y="13215"/>
                  <a:pt x="20141" y="13078"/>
                </a:cubicBezTo>
                <a:cubicBezTo>
                  <a:pt x="20082" y="12955"/>
                  <a:pt x="20046" y="12911"/>
                  <a:pt x="20028" y="12929"/>
                </a:cubicBezTo>
                <a:cubicBezTo>
                  <a:pt x="20011" y="12947"/>
                  <a:pt x="19966" y="12885"/>
                  <a:pt x="19875" y="12729"/>
                </a:cubicBezTo>
                <a:cubicBezTo>
                  <a:pt x="19802" y="12603"/>
                  <a:pt x="19739" y="12499"/>
                  <a:pt x="19736" y="12502"/>
                </a:cubicBezTo>
                <a:cubicBezTo>
                  <a:pt x="19733" y="12506"/>
                  <a:pt x="19701" y="12463"/>
                  <a:pt x="19665" y="12405"/>
                </a:cubicBezTo>
                <a:cubicBezTo>
                  <a:pt x="19628" y="12348"/>
                  <a:pt x="19584" y="12302"/>
                  <a:pt x="19567" y="12302"/>
                </a:cubicBezTo>
                <a:cubicBezTo>
                  <a:pt x="19550" y="12302"/>
                  <a:pt x="19533" y="12273"/>
                  <a:pt x="19530" y="12237"/>
                </a:cubicBezTo>
                <a:cubicBezTo>
                  <a:pt x="19520" y="12145"/>
                  <a:pt x="19489" y="12094"/>
                  <a:pt x="19458" y="12114"/>
                </a:cubicBezTo>
                <a:cubicBezTo>
                  <a:pt x="19442" y="12125"/>
                  <a:pt x="19426" y="12099"/>
                  <a:pt x="19413" y="12050"/>
                </a:cubicBezTo>
                <a:cubicBezTo>
                  <a:pt x="19378" y="11917"/>
                  <a:pt x="19279" y="11905"/>
                  <a:pt x="19260" y="12030"/>
                </a:cubicBezTo>
                <a:cubicBezTo>
                  <a:pt x="19246" y="12118"/>
                  <a:pt x="19220" y="12104"/>
                  <a:pt x="19166" y="11992"/>
                </a:cubicBezTo>
                <a:cubicBezTo>
                  <a:pt x="19140" y="11938"/>
                  <a:pt x="19108" y="11901"/>
                  <a:pt x="19098" y="11901"/>
                </a:cubicBezTo>
                <a:cubicBezTo>
                  <a:pt x="19089" y="11901"/>
                  <a:pt x="19071" y="11878"/>
                  <a:pt x="19057" y="11849"/>
                </a:cubicBezTo>
                <a:cubicBezTo>
                  <a:pt x="19043" y="11821"/>
                  <a:pt x="19014" y="11781"/>
                  <a:pt x="18989" y="11765"/>
                </a:cubicBezTo>
                <a:cubicBezTo>
                  <a:pt x="18965" y="11750"/>
                  <a:pt x="18949" y="11725"/>
                  <a:pt x="18956" y="11707"/>
                </a:cubicBezTo>
                <a:cubicBezTo>
                  <a:pt x="18962" y="11689"/>
                  <a:pt x="18959" y="11675"/>
                  <a:pt x="18948" y="11675"/>
                </a:cubicBezTo>
                <a:cubicBezTo>
                  <a:pt x="18937" y="11675"/>
                  <a:pt x="18927" y="11662"/>
                  <a:pt x="18922" y="11649"/>
                </a:cubicBezTo>
                <a:lnTo>
                  <a:pt x="18914" y="11662"/>
                </a:lnTo>
                <a:cubicBezTo>
                  <a:pt x="18887" y="11699"/>
                  <a:pt x="18873" y="11745"/>
                  <a:pt x="18881" y="11778"/>
                </a:cubicBezTo>
                <a:cubicBezTo>
                  <a:pt x="18888" y="11812"/>
                  <a:pt x="18879" y="11840"/>
                  <a:pt x="18854" y="11862"/>
                </a:cubicBezTo>
                <a:cubicBezTo>
                  <a:pt x="18822" y="11892"/>
                  <a:pt x="18814" y="11882"/>
                  <a:pt x="18787" y="11804"/>
                </a:cubicBezTo>
                <a:cubicBezTo>
                  <a:pt x="18770" y="11754"/>
                  <a:pt x="18741" y="11701"/>
                  <a:pt x="18723" y="11681"/>
                </a:cubicBezTo>
                <a:cubicBezTo>
                  <a:pt x="18694" y="11650"/>
                  <a:pt x="18693" y="11652"/>
                  <a:pt x="18712" y="11720"/>
                </a:cubicBezTo>
                <a:cubicBezTo>
                  <a:pt x="18723" y="11762"/>
                  <a:pt x="18739" y="11792"/>
                  <a:pt x="18746" y="11785"/>
                </a:cubicBezTo>
                <a:cubicBezTo>
                  <a:pt x="18777" y="11752"/>
                  <a:pt x="18779" y="11844"/>
                  <a:pt x="18749" y="11920"/>
                </a:cubicBezTo>
                <a:lnTo>
                  <a:pt x="18719" y="12005"/>
                </a:lnTo>
                <a:lnTo>
                  <a:pt x="18686" y="11940"/>
                </a:lnTo>
                <a:cubicBezTo>
                  <a:pt x="18669" y="11903"/>
                  <a:pt x="18620" y="11833"/>
                  <a:pt x="18577" y="11791"/>
                </a:cubicBezTo>
                <a:cubicBezTo>
                  <a:pt x="18534" y="11750"/>
                  <a:pt x="18444" y="11629"/>
                  <a:pt x="18374" y="11520"/>
                </a:cubicBezTo>
                <a:cubicBezTo>
                  <a:pt x="18081" y="11061"/>
                  <a:pt x="17997" y="10936"/>
                  <a:pt x="17891" y="10802"/>
                </a:cubicBezTo>
                <a:cubicBezTo>
                  <a:pt x="17829" y="10725"/>
                  <a:pt x="17737" y="10600"/>
                  <a:pt x="17684" y="10524"/>
                </a:cubicBezTo>
                <a:lnTo>
                  <a:pt x="17587" y="10388"/>
                </a:lnTo>
                <a:lnTo>
                  <a:pt x="17545" y="10485"/>
                </a:lnTo>
                <a:lnTo>
                  <a:pt x="17504" y="10582"/>
                </a:lnTo>
                <a:lnTo>
                  <a:pt x="17380" y="10388"/>
                </a:lnTo>
                <a:cubicBezTo>
                  <a:pt x="17311" y="10282"/>
                  <a:pt x="17242" y="10188"/>
                  <a:pt x="17230" y="10188"/>
                </a:cubicBezTo>
                <a:cubicBezTo>
                  <a:pt x="17219" y="10188"/>
                  <a:pt x="17193" y="10145"/>
                  <a:pt x="17170" y="10091"/>
                </a:cubicBezTo>
                <a:cubicBezTo>
                  <a:pt x="17133" y="10000"/>
                  <a:pt x="17131" y="9990"/>
                  <a:pt x="17159" y="9917"/>
                </a:cubicBezTo>
                <a:cubicBezTo>
                  <a:pt x="17188" y="9841"/>
                  <a:pt x="17189" y="9832"/>
                  <a:pt x="17125" y="9723"/>
                </a:cubicBezTo>
                <a:cubicBezTo>
                  <a:pt x="17064" y="9617"/>
                  <a:pt x="17020" y="9583"/>
                  <a:pt x="17020" y="9632"/>
                </a:cubicBezTo>
                <a:cubicBezTo>
                  <a:pt x="17020" y="9644"/>
                  <a:pt x="17037" y="9668"/>
                  <a:pt x="17054" y="9690"/>
                </a:cubicBezTo>
                <a:cubicBezTo>
                  <a:pt x="17081" y="9725"/>
                  <a:pt x="17081" y="9746"/>
                  <a:pt x="17062" y="9820"/>
                </a:cubicBezTo>
                <a:lnTo>
                  <a:pt x="17039" y="9904"/>
                </a:lnTo>
                <a:lnTo>
                  <a:pt x="16983" y="9833"/>
                </a:lnTo>
                <a:cubicBezTo>
                  <a:pt x="16952" y="9792"/>
                  <a:pt x="16878" y="9690"/>
                  <a:pt x="16818" y="9606"/>
                </a:cubicBezTo>
                <a:cubicBezTo>
                  <a:pt x="16757" y="9522"/>
                  <a:pt x="16701" y="9451"/>
                  <a:pt x="16690" y="9451"/>
                </a:cubicBezTo>
                <a:cubicBezTo>
                  <a:pt x="16680" y="9451"/>
                  <a:pt x="16655" y="9405"/>
                  <a:pt x="16634" y="9348"/>
                </a:cubicBezTo>
                <a:cubicBezTo>
                  <a:pt x="16570" y="9170"/>
                  <a:pt x="16346" y="8837"/>
                  <a:pt x="16289" y="8837"/>
                </a:cubicBezTo>
                <a:cubicBezTo>
                  <a:pt x="16274" y="8837"/>
                  <a:pt x="16224" y="8777"/>
                  <a:pt x="16177" y="8701"/>
                </a:cubicBezTo>
                <a:cubicBezTo>
                  <a:pt x="16069" y="8528"/>
                  <a:pt x="15982" y="8417"/>
                  <a:pt x="15955" y="8417"/>
                </a:cubicBezTo>
                <a:cubicBezTo>
                  <a:pt x="15929" y="8417"/>
                  <a:pt x="15795" y="8228"/>
                  <a:pt x="15674" y="8023"/>
                </a:cubicBezTo>
                <a:cubicBezTo>
                  <a:pt x="15624" y="7938"/>
                  <a:pt x="15578" y="7874"/>
                  <a:pt x="15573" y="7874"/>
                </a:cubicBezTo>
                <a:cubicBezTo>
                  <a:pt x="15567" y="7874"/>
                  <a:pt x="15496" y="7793"/>
                  <a:pt x="15411" y="7699"/>
                </a:cubicBezTo>
                <a:cubicBezTo>
                  <a:pt x="15327" y="7606"/>
                  <a:pt x="15232" y="7513"/>
                  <a:pt x="15205" y="7493"/>
                </a:cubicBezTo>
                <a:cubicBezTo>
                  <a:pt x="15178" y="7472"/>
                  <a:pt x="15104" y="7392"/>
                  <a:pt x="15040" y="7312"/>
                </a:cubicBezTo>
                <a:cubicBezTo>
                  <a:pt x="14976" y="7231"/>
                  <a:pt x="14914" y="7163"/>
                  <a:pt x="14901" y="7163"/>
                </a:cubicBezTo>
                <a:cubicBezTo>
                  <a:pt x="14889" y="7163"/>
                  <a:pt x="14864" y="7134"/>
                  <a:pt x="14845" y="7098"/>
                </a:cubicBezTo>
                <a:cubicBezTo>
                  <a:pt x="14826" y="7063"/>
                  <a:pt x="14803" y="7034"/>
                  <a:pt x="14793" y="7034"/>
                </a:cubicBezTo>
                <a:cubicBezTo>
                  <a:pt x="14735" y="7034"/>
                  <a:pt x="14563" y="6844"/>
                  <a:pt x="14432" y="6633"/>
                </a:cubicBezTo>
                <a:cubicBezTo>
                  <a:pt x="14350" y="6500"/>
                  <a:pt x="14265" y="6378"/>
                  <a:pt x="14241" y="6368"/>
                </a:cubicBezTo>
                <a:cubicBezTo>
                  <a:pt x="14217" y="6357"/>
                  <a:pt x="14191" y="6314"/>
                  <a:pt x="14181" y="6271"/>
                </a:cubicBezTo>
                <a:cubicBezTo>
                  <a:pt x="14171" y="6227"/>
                  <a:pt x="14133" y="6175"/>
                  <a:pt x="14095" y="6148"/>
                </a:cubicBezTo>
                <a:cubicBezTo>
                  <a:pt x="14058" y="6122"/>
                  <a:pt x="14015" y="6058"/>
                  <a:pt x="13997" y="6006"/>
                </a:cubicBezTo>
                <a:cubicBezTo>
                  <a:pt x="13980" y="5954"/>
                  <a:pt x="13961" y="5909"/>
                  <a:pt x="13952" y="5909"/>
                </a:cubicBezTo>
                <a:cubicBezTo>
                  <a:pt x="13944" y="5909"/>
                  <a:pt x="13899" y="5844"/>
                  <a:pt x="13855" y="5767"/>
                </a:cubicBezTo>
                <a:lnTo>
                  <a:pt x="13772" y="5624"/>
                </a:lnTo>
                <a:lnTo>
                  <a:pt x="13761" y="5708"/>
                </a:lnTo>
                <a:cubicBezTo>
                  <a:pt x="13752" y="5773"/>
                  <a:pt x="13762" y="5802"/>
                  <a:pt x="13802" y="5857"/>
                </a:cubicBezTo>
                <a:cubicBezTo>
                  <a:pt x="13848" y="5920"/>
                  <a:pt x="13852" y="6006"/>
                  <a:pt x="13810" y="6006"/>
                </a:cubicBezTo>
                <a:cubicBezTo>
                  <a:pt x="13778" y="6006"/>
                  <a:pt x="13524" y="5562"/>
                  <a:pt x="13536" y="5527"/>
                </a:cubicBezTo>
                <a:cubicBezTo>
                  <a:pt x="13543" y="5508"/>
                  <a:pt x="13560" y="5499"/>
                  <a:pt x="13574" y="5508"/>
                </a:cubicBezTo>
                <a:cubicBezTo>
                  <a:pt x="13587" y="5517"/>
                  <a:pt x="13604" y="5501"/>
                  <a:pt x="13611" y="5469"/>
                </a:cubicBezTo>
                <a:cubicBezTo>
                  <a:pt x="13620" y="5427"/>
                  <a:pt x="13607" y="5381"/>
                  <a:pt x="13562" y="5314"/>
                </a:cubicBezTo>
                <a:cubicBezTo>
                  <a:pt x="13528" y="5263"/>
                  <a:pt x="13464" y="5169"/>
                  <a:pt x="13420" y="5101"/>
                </a:cubicBezTo>
                <a:cubicBezTo>
                  <a:pt x="13375" y="5032"/>
                  <a:pt x="13326" y="4972"/>
                  <a:pt x="13311" y="4972"/>
                </a:cubicBezTo>
                <a:cubicBezTo>
                  <a:pt x="13297" y="4972"/>
                  <a:pt x="13241" y="4905"/>
                  <a:pt x="13187" y="4816"/>
                </a:cubicBezTo>
                <a:cubicBezTo>
                  <a:pt x="13133" y="4728"/>
                  <a:pt x="13082" y="4655"/>
                  <a:pt x="13075" y="4655"/>
                </a:cubicBezTo>
                <a:cubicBezTo>
                  <a:pt x="13067" y="4655"/>
                  <a:pt x="13030" y="4597"/>
                  <a:pt x="12992" y="4532"/>
                </a:cubicBezTo>
                <a:lnTo>
                  <a:pt x="12925" y="4416"/>
                </a:lnTo>
                <a:lnTo>
                  <a:pt x="12906" y="4493"/>
                </a:lnTo>
                <a:cubicBezTo>
                  <a:pt x="12893" y="4552"/>
                  <a:pt x="12900" y="4572"/>
                  <a:pt x="12925" y="4597"/>
                </a:cubicBezTo>
                <a:cubicBezTo>
                  <a:pt x="12981" y="4651"/>
                  <a:pt x="13080" y="4859"/>
                  <a:pt x="13063" y="4887"/>
                </a:cubicBezTo>
                <a:cubicBezTo>
                  <a:pt x="13044" y="4921"/>
                  <a:pt x="12931" y="4826"/>
                  <a:pt x="12917" y="4765"/>
                </a:cubicBezTo>
                <a:cubicBezTo>
                  <a:pt x="12912" y="4741"/>
                  <a:pt x="12891" y="4717"/>
                  <a:pt x="12868" y="4706"/>
                </a:cubicBezTo>
                <a:cubicBezTo>
                  <a:pt x="12846" y="4696"/>
                  <a:pt x="12745" y="4556"/>
                  <a:pt x="12643" y="4396"/>
                </a:cubicBezTo>
                <a:cubicBezTo>
                  <a:pt x="12542" y="4236"/>
                  <a:pt x="12442" y="4105"/>
                  <a:pt x="12422" y="4105"/>
                </a:cubicBezTo>
                <a:cubicBezTo>
                  <a:pt x="12401" y="4105"/>
                  <a:pt x="12393" y="4119"/>
                  <a:pt x="12400" y="4138"/>
                </a:cubicBezTo>
                <a:cubicBezTo>
                  <a:pt x="12406" y="4156"/>
                  <a:pt x="12405" y="4190"/>
                  <a:pt x="12400" y="4215"/>
                </a:cubicBezTo>
                <a:cubicBezTo>
                  <a:pt x="12391" y="4253"/>
                  <a:pt x="12374" y="4249"/>
                  <a:pt x="12317" y="4183"/>
                </a:cubicBezTo>
                <a:cubicBezTo>
                  <a:pt x="12278" y="4138"/>
                  <a:pt x="12217" y="4048"/>
                  <a:pt x="12178" y="3982"/>
                </a:cubicBezTo>
                <a:cubicBezTo>
                  <a:pt x="12034" y="3736"/>
                  <a:pt x="12017" y="3712"/>
                  <a:pt x="11976" y="3750"/>
                </a:cubicBezTo>
                <a:cubicBezTo>
                  <a:pt x="11955" y="3769"/>
                  <a:pt x="11940" y="3810"/>
                  <a:pt x="11946" y="3834"/>
                </a:cubicBezTo>
                <a:cubicBezTo>
                  <a:pt x="11951" y="3858"/>
                  <a:pt x="11944" y="3892"/>
                  <a:pt x="11931" y="3911"/>
                </a:cubicBezTo>
                <a:cubicBezTo>
                  <a:pt x="11913" y="3937"/>
                  <a:pt x="11898" y="3924"/>
                  <a:pt x="11875" y="3879"/>
                </a:cubicBezTo>
                <a:cubicBezTo>
                  <a:pt x="11844" y="3822"/>
                  <a:pt x="11846" y="3812"/>
                  <a:pt x="11875" y="3737"/>
                </a:cubicBezTo>
                <a:cubicBezTo>
                  <a:pt x="11911" y="3640"/>
                  <a:pt x="11892" y="3565"/>
                  <a:pt x="11811" y="3465"/>
                </a:cubicBezTo>
                <a:cubicBezTo>
                  <a:pt x="11747" y="3387"/>
                  <a:pt x="11703" y="3424"/>
                  <a:pt x="11736" y="3530"/>
                </a:cubicBezTo>
                <a:cubicBezTo>
                  <a:pt x="11749" y="3574"/>
                  <a:pt x="11749" y="3603"/>
                  <a:pt x="11736" y="3627"/>
                </a:cubicBezTo>
                <a:cubicBezTo>
                  <a:pt x="11711" y="3669"/>
                  <a:pt x="11580" y="3501"/>
                  <a:pt x="11304" y="3071"/>
                </a:cubicBezTo>
                <a:cubicBezTo>
                  <a:pt x="11137" y="2809"/>
                  <a:pt x="11103" y="2769"/>
                  <a:pt x="11087" y="2812"/>
                </a:cubicBezTo>
                <a:cubicBezTo>
                  <a:pt x="11070" y="2859"/>
                  <a:pt x="11061" y="2854"/>
                  <a:pt x="11012" y="2800"/>
                </a:cubicBezTo>
                <a:cubicBezTo>
                  <a:pt x="10928" y="2707"/>
                  <a:pt x="10857" y="2583"/>
                  <a:pt x="10824" y="2470"/>
                </a:cubicBezTo>
                <a:cubicBezTo>
                  <a:pt x="10808" y="2413"/>
                  <a:pt x="10769" y="2329"/>
                  <a:pt x="10734" y="2282"/>
                </a:cubicBezTo>
                <a:cubicBezTo>
                  <a:pt x="10666" y="2193"/>
                  <a:pt x="10669" y="2188"/>
                  <a:pt x="10641" y="2354"/>
                </a:cubicBezTo>
                <a:cubicBezTo>
                  <a:pt x="10628" y="2424"/>
                  <a:pt x="10569" y="2359"/>
                  <a:pt x="10423" y="2101"/>
                </a:cubicBezTo>
                <a:cubicBezTo>
                  <a:pt x="10345" y="1963"/>
                  <a:pt x="10272" y="1849"/>
                  <a:pt x="10262" y="1849"/>
                </a:cubicBezTo>
                <a:cubicBezTo>
                  <a:pt x="10219" y="1849"/>
                  <a:pt x="10122" y="1745"/>
                  <a:pt x="10108" y="1681"/>
                </a:cubicBezTo>
                <a:cubicBezTo>
                  <a:pt x="10087" y="1588"/>
                  <a:pt x="10020" y="1461"/>
                  <a:pt x="9988" y="1461"/>
                </a:cubicBezTo>
                <a:cubicBezTo>
                  <a:pt x="9974" y="1461"/>
                  <a:pt x="9957" y="1505"/>
                  <a:pt x="9950" y="1558"/>
                </a:cubicBezTo>
                <a:cubicBezTo>
                  <a:pt x="9932" y="1706"/>
                  <a:pt x="9901" y="1709"/>
                  <a:pt x="9838" y="1571"/>
                </a:cubicBezTo>
                <a:cubicBezTo>
                  <a:pt x="9707" y="1286"/>
                  <a:pt x="9618" y="1143"/>
                  <a:pt x="9594" y="1177"/>
                </a:cubicBezTo>
                <a:cubicBezTo>
                  <a:pt x="9577" y="1201"/>
                  <a:pt x="9554" y="1176"/>
                  <a:pt x="9512" y="1093"/>
                </a:cubicBezTo>
                <a:cubicBezTo>
                  <a:pt x="9480" y="1030"/>
                  <a:pt x="9455" y="967"/>
                  <a:pt x="9455" y="951"/>
                </a:cubicBezTo>
                <a:cubicBezTo>
                  <a:pt x="9455" y="935"/>
                  <a:pt x="9431" y="903"/>
                  <a:pt x="9403" y="880"/>
                </a:cubicBezTo>
                <a:cubicBezTo>
                  <a:pt x="9375" y="856"/>
                  <a:pt x="9339" y="790"/>
                  <a:pt x="9324" y="737"/>
                </a:cubicBezTo>
                <a:lnTo>
                  <a:pt x="9298" y="641"/>
                </a:lnTo>
                <a:lnTo>
                  <a:pt x="9287" y="737"/>
                </a:lnTo>
                <a:cubicBezTo>
                  <a:pt x="9273" y="861"/>
                  <a:pt x="9219" y="867"/>
                  <a:pt x="9178" y="750"/>
                </a:cubicBezTo>
                <a:cubicBezTo>
                  <a:pt x="9162" y="704"/>
                  <a:pt x="9111" y="594"/>
                  <a:pt x="9069" y="505"/>
                </a:cubicBezTo>
                <a:cubicBezTo>
                  <a:pt x="9003" y="366"/>
                  <a:pt x="8993" y="350"/>
                  <a:pt x="8975" y="395"/>
                </a:cubicBezTo>
                <a:cubicBezTo>
                  <a:pt x="8958" y="441"/>
                  <a:pt x="8945" y="431"/>
                  <a:pt x="8893" y="324"/>
                </a:cubicBezTo>
                <a:lnTo>
                  <a:pt x="8833" y="201"/>
                </a:lnTo>
                <a:close/>
                <a:moveTo>
                  <a:pt x="9358" y="285"/>
                </a:moveTo>
                <a:cubicBezTo>
                  <a:pt x="9362" y="295"/>
                  <a:pt x="9365" y="304"/>
                  <a:pt x="9369" y="317"/>
                </a:cubicBezTo>
                <a:cubicBezTo>
                  <a:pt x="9368" y="305"/>
                  <a:pt x="9364" y="297"/>
                  <a:pt x="9358" y="285"/>
                </a:cubicBezTo>
                <a:close/>
                <a:moveTo>
                  <a:pt x="9579" y="311"/>
                </a:moveTo>
                <a:cubicBezTo>
                  <a:pt x="9577" y="305"/>
                  <a:pt x="9566" y="308"/>
                  <a:pt x="9549" y="317"/>
                </a:cubicBezTo>
                <a:cubicBezTo>
                  <a:pt x="9541" y="322"/>
                  <a:pt x="9534" y="325"/>
                  <a:pt x="9527" y="324"/>
                </a:cubicBezTo>
                <a:cubicBezTo>
                  <a:pt x="9541" y="347"/>
                  <a:pt x="9550" y="373"/>
                  <a:pt x="9557" y="395"/>
                </a:cubicBezTo>
                <a:cubicBezTo>
                  <a:pt x="9559" y="386"/>
                  <a:pt x="9560" y="381"/>
                  <a:pt x="9564" y="369"/>
                </a:cubicBezTo>
                <a:cubicBezTo>
                  <a:pt x="9575" y="339"/>
                  <a:pt x="9581" y="317"/>
                  <a:pt x="9579" y="311"/>
                </a:cubicBezTo>
                <a:close/>
                <a:moveTo>
                  <a:pt x="9827" y="434"/>
                </a:moveTo>
                <a:cubicBezTo>
                  <a:pt x="9802" y="434"/>
                  <a:pt x="9807" y="484"/>
                  <a:pt x="9842" y="589"/>
                </a:cubicBezTo>
                <a:cubicBezTo>
                  <a:pt x="9861" y="647"/>
                  <a:pt x="9865" y="706"/>
                  <a:pt x="9857" y="744"/>
                </a:cubicBezTo>
                <a:cubicBezTo>
                  <a:pt x="9865" y="751"/>
                  <a:pt x="9876" y="765"/>
                  <a:pt x="9883" y="796"/>
                </a:cubicBezTo>
                <a:cubicBezTo>
                  <a:pt x="9892" y="837"/>
                  <a:pt x="9911" y="888"/>
                  <a:pt x="9928" y="912"/>
                </a:cubicBezTo>
                <a:cubicBezTo>
                  <a:pt x="9944" y="936"/>
                  <a:pt x="9958" y="969"/>
                  <a:pt x="9958" y="983"/>
                </a:cubicBezTo>
                <a:cubicBezTo>
                  <a:pt x="9958" y="998"/>
                  <a:pt x="9983" y="1054"/>
                  <a:pt x="10014" y="1112"/>
                </a:cubicBezTo>
                <a:cubicBezTo>
                  <a:pt x="10051" y="1183"/>
                  <a:pt x="10070" y="1204"/>
                  <a:pt x="10070" y="1171"/>
                </a:cubicBezTo>
                <a:cubicBezTo>
                  <a:pt x="10070" y="1143"/>
                  <a:pt x="10088" y="1092"/>
                  <a:pt x="10108" y="1061"/>
                </a:cubicBezTo>
                <a:cubicBezTo>
                  <a:pt x="10117" y="1046"/>
                  <a:pt x="10126" y="1039"/>
                  <a:pt x="10134" y="1035"/>
                </a:cubicBezTo>
                <a:cubicBezTo>
                  <a:pt x="10101" y="970"/>
                  <a:pt x="10052" y="883"/>
                  <a:pt x="10052" y="873"/>
                </a:cubicBezTo>
                <a:cubicBezTo>
                  <a:pt x="10052" y="858"/>
                  <a:pt x="10024" y="799"/>
                  <a:pt x="9988" y="744"/>
                </a:cubicBezTo>
                <a:cubicBezTo>
                  <a:pt x="9952" y="689"/>
                  <a:pt x="9920" y="625"/>
                  <a:pt x="9920" y="602"/>
                </a:cubicBezTo>
                <a:cubicBezTo>
                  <a:pt x="9920" y="578"/>
                  <a:pt x="9907" y="563"/>
                  <a:pt x="9890" y="563"/>
                </a:cubicBezTo>
                <a:cubicBezTo>
                  <a:pt x="9874" y="563"/>
                  <a:pt x="9858" y="534"/>
                  <a:pt x="9853" y="498"/>
                </a:cubicBezTo>
                <a:cubicBezTo>
                  <a:pt x="9848" y="463"/>
                  <a:pt x="9836" y="434"/>
                  <a:pt x="9827" y="434"/>
                </a:cubicBezTo>
                <a:close/>
                <a:moveTo>
                  <a:pt x="9493" y="498"/>
                </a:moveTo>
                <a:cubicBezTo>
                  <a:pt x="9483" y="498"/>
                  <a:pt x="9474" y="517"/>
                  <a:pt x="9474" y="544"/>
                </a:cubicBezTo>
                <a:cubicBezTo>
                  <a:pt x="9474" y="570"/>
                  <a:pt x="9478" y="595"/>
                  <a:pt x="9482" y="595"/>
                </a:cubicBezTo>
                <a:cubicBezTo>
                  <a:pt x="9486" y="595"/>
                  <a:pt x="9494" y="570"/>
                  <a:pt x="9500" y="544"/>
                </a:cubicBezTo>
                <a:cubicBezTo>
                  <a:pt x="9506" y="517"/>
                  <a:pt x="9503" y="498"/>
                  <a:pt x="9493" y="498"/>
                </a:cubicBezTo>
                <a:close/>
                <a:moveTo>
                  <a:pt x="10371" y="1306"/>
                </a:moveTo>
                <a:cubicBezTo>
                  <a:pt x="10368" y="1304"/>
                  <a:pt x="10361" y="1314"/>
                  <a:pt x="10348" y="1332"/>
                </a:cubicBezTo>
                <a:cubicBezTo>
                  <a:pt x="10342" y="1341"/>
                  <a:pt x="10333" y="1345"/>
                  <a:pt x="10326" y="1345"/>
                </a:cubicBezTo>
                <a:cubicBezTo>
                  <a:pt x="10338" y="1368"/>
                  <a:pt x="10347" y="1376"/>
                  <a:pt x="10359" y="1397"/>
                </a:cubicBezTo>
                <a:cubicBezTo>
                  <a:pt x="10360" y="1380"/>
                  <a:pt x="10359" y="1363"/>
                  <a:pt x="10363" y="1345"/>
                </a:cubicBezTo>
                <a:cubicBezTo>
                  <a:pt x="10369" y="1320"/>
                  <a:pt x="10373" y="1309"/>
                  <a:pt x="10371" y="1306"/>
                </a:cubicBezTo>
                <a:close/>
                <a:moveTo>
                  <a:pt x="10487" y="1507"/>
                </a:moveTo>
                <a:cubicBezTo>
                  <a:pt x="10477" y="1504"/>
                  <a:pt x="10462" y="1508"/>
                  <a:pt x="10446" y="1513"/>
                </a:cubicBezTo>
                <a:cubicBezTo>
                  <a:pt x="10442" y="1514"/>
                  <a:pt x="10441" y="1513"/>
                  <a:pt x="10438" y="1513"/>
                </a:cubicBezTo>
                <a:cubicBezTo>
                  <a:pt x="10453" y="1533"/>
                  <a:pt x="10464" y="1559"/>
                  <a:pt x="10464" y="1578"/>
                </a:cubicBezTo>
                <a:cubicBezTo>
                  <a:pt x="10464" y="1606"/>
                  <a:pt x="10486" y="1617"/>
                  <a:pt x="10528" y="1617"/>
                </a:cubicBezTo>
                <a:cubicBezTo>
                  <a:pt x="10533" y="1617"/>
                  <a:pt x="10535" y="1623"/>
                  <a:pt x="10539" y="1623"/>
                </a:cubicBezTo>
                <a:cubicBezTo>
                  <a:pt x="10518" y="1580"/>
                  <a:pt x="10502" y="1545"/>
                  <a:pt x="10502" y="1533"/>
                </a:cubicBezTo>
                <a:cubicBezTo>
                  <a:pt x="10502" y="1522"/>
                  <a:pt x="10496" y="1510"/>
                  <a:pt x="10487" y="1507"/>
                </a:cubicBezTo>
                <a:close/>
                <a:moveTo>
                  <a:pt x="10836" y="2088"/>
                </a:moveTo>
                <a:lnTo>
                  <a:pt x="10847" y="2114"/>
                </a:lnTo>
                <a:lnTo>
                  <a:pt x="10862" y="2088"/>
                </a:lnTo>
                <a:cubicBezTo>
                  <a:pt x="10853" y="2089"/>
                  <a:pt x="10847" y="2093"/>
                  <a:pt x="10836" y="2088"/>
                </a:cubicBezTo>
                <a:close/>
                <a:moveTo>
                  <a:pt x="10941" y="2121"/>
                </a:moveTo>
                <a:cubicBezTo>
                  <a:pt x="10915" y="2138"/>
                  <a:pt x="10913" y="2153"/>
                  <a:pt x="10929" y="2205"/>
                </a:cubicBezTo>
                <a:cubicBezTo>
                  <a:pt x="10949" y="2267"/>
                  <a:pt x="11023" y="2298"/>
                  <a:pt x="11023" y="2244"/>
                </a:cubicBezTo>
                <a:cubicBezTo>
                  <a:pt x="11023" y="2179"/>
                  <a:pt x="10970" y="2101"/>
                  <a:pt x="10941" y="2121"/>
                </a:cubicBezTo>
                <a:close/>
                <a:moveTo>
                  <a:pt x="11709" y="2677"/>
                </a:moveTo>
                <a:cubicBezTo>
                  <a:pt x="11707" y="2684"/>
                  <a:pt x="11702" y="2700"/>
                  <a:pt x="11698" y="2722"/>
                </a:cubicBezTo>
                <a:cubicBezTo>
                  <a:pt x="11687" y="2793"/>
                  <a:pt x="11693" y="2801"/>
                  <a:pt x="11743" y="2819"/>
                </a:cubicBezTo>
                <a:cubicBezTo>
                  <a:pt x="11775" y="2830"/>
                  <a:pt x="11801" y="2842"/>
                  <a:pt x="11803" y="2845"/>
                </a:cubicBezTo>
                <a:cubicBezTo>
                  <a:pt x="11806" y="2847"/>
                  <a:pt x="11807" y="2831"/>
                  <a:pt x="11807" y="2812"/>
                </a:cubicBezTo>
                <a:cubicBezTo>
                  <a:pt x="11807" y="2794"/>
                  <a:pt x="11788" y="2771"/>
                  <a:pt x="11762" y="2754"/>
                </a:cubicBezTo>
                <a:cubicBezTo>
                  <a:pt x="11736" y="2737"/>
                  <a:pt x="11714" y="2706"/>
                  <a:pt x="11713" y="2683"/>
                </a:cubicBezTo>
                <a:cubicBezTo>
                  <a:pt x="11713" y="2672"/>
                  <a:pt x="11712" y="2670"/>
                  <a:pt x="11709" y="2677"/>
                </a:cubicBezTo>
                <a:close/>
                <a:moveTo>
                  <a:pt x="11856" y="2897"/>
                </a:moveTo>
                <a:cubicBezTo>
                  <a:pt x="11849" y="2893"/>
                  <a:pt x="11845" y="2899"/>
                  <a:pt x="11845" y="2909"/>
                </a:cubicBezTo>
                <a:cubicBezTo>
                  <a:pt x="11845" y="2930"/>
                  <a:pt x="11868" y="2974"/>
                  <a:pt x="11893" y="3013"/>
                </a:cubicBezTo>
                <a:cubicBezTo>
                  <a:pt x="11949" y="3097"/>
                  <a:pt x="11952" y="3124"/>
                  <a:pt x="11905" y="3168"/>
                </a:cubicBezTo>
                <a:cubicBezTo>
                  <a:pt x="11899" y="3173"/>
                  <a:pt x="11895" y="3179"/>
                  <a:pt x="11890" y="3181"/>
                </a:cubicBezTo>
                <a:cubicBezTo>
                  <a:pt x="11896" y="3189"/>
                  <a:pt x="11897" y="3192"/>
                  <a:pt x="11905" y="3200"/>
                </a:cubicBezTo>
                <a:cubicBezTo>
                  <a:pt x="11973" y="3284"/>
                  <a:pt x="12045" y="3378"/>
                  <a:pt x="12062" y="3407"/>
                </a:cubicBezTo>
                <a:cubicBezTo>
                  <a:pt x="12102" y="3476"/>
                  <a:pt x="12129" y="3445"/>
                  <a:pt x="12115" y="3349"/>
                </a:cubicBezTo>
                <a:cubicBezTo>
                  <a:pt x="12108" y="3301"/>
                  <a:pt x="12117" y="3264"/>
                  <a:pt x="12130" y="3252"/>
                </a:cubicBezTo>
                <a:cubicBezTo>
                  <a:pt x="12117" y="3227"/>
                  <a:pt x="12095" y="3194"/>
                  <a:pt x="12073" y="3174"/>
                </a:cubicBezTo>
                <a:cubicBezTo>
                  <a:pt x="12045" y="3149"/>
                  <a:pt x="12032" y="3116"/>
                  <a:pt x="12040" y="3084"/>
                </a:cubicBezTo>
                <a:cubicBezTo>
                  <a:pt x="12049" y="3041"/>
                  <a:pt x="12047" y="3040"/>
                  <a:pt x="12021" y="3078"/>
                </a:cubicBezTo>
                <a:cubicBezTo>
                  <a:pt x="11995" y="3115"/>
                  <a:pt x="11990" y="3109"/>
                  <a:pt x="11968" y="3058"/>
                </a:cubicBezTo>
                <a:cubicBezTo>
                  <a:pt x="11954" y="3025"/>
                  <a:pt x="11947" y="2985"/>
                  <a:pt x="11953" y="2968"/>
                </a:cubicBezTo>
                <a:cubicBezTo>
                  <a:pt x="11960" y="2949"/>
                  <a:pt x="11955" y="2947"/>
                  <a:pt x="11942" y="2961"/>
                </a:cubicBezTo>
                <a:cubicBezTo>
                  <a:pt x="11929" y="2975"/>
                  <a:pt x="11902" y="2961"/>
                  <a:pt x="11882" y="2929"/>
                </a:cubicBezTo>
                <a:cubicBezTo>
                  <a:pt x="11871" y="2912"/>
                  <a:pt x="11862" y="2900"/>
                  <a:pt x="11856" y="2897"/>
                </a:cubicBezTo>
                <a:close/>
                <a:moveTo>
                  <a:pt x="12242" y="3168"/>
                </a:moveTo>
                <a:cubicBezTo>
                  <a:pt x="12232" y="3168"/>
                  <a:pt x="12226" y="3196"/>
                  <a:pt x="12227" y="3226"/>
                </a:cubicBezTo>
                <a:cubicBezTo>
                  <a:pt x="12228" y="3239"/>
                  <a:pt x="12223" y="3249"/>
                  <a:pt x="12220" y="3259"/>
                </a:cubicBezTo>
                <a:cubicBezTo>
                  <a:pt x="12231" y="3255"/>
                  <a:pt x="12241" y="3254"/>
                  <a:pt x="12246" y="3265"/>
                </a:cubicBezTo>
                <a:cubicBezTo>
                  <a:pt x="12247" y="3256"/>
                  <a:pt x="12248" y="3254"/>
                  <a:pt x="12250" y="3246"/>
                </a:cubicBezTo>
                <a:cubicBezTo>
                  <a:pt x="12257" y="3204"/>
                  <a:pt x="12253" y="3168"/>
                  <a:pt x="12242" y="3168"/>
                </a:cubicBezTo>
                <a:close/>
                <a:moveTo>
                  <a:pt x="12388" y="3414"/>
                </a:moveTo>
                <a:cubicBezTo>
                  <a:pt x="12386" y="3425"/>
                  <a:pt x="12384" y="3437"/>
                  <a:pt x="12377" y="3446"/>
                </a:cubicBezTo>
                <a:cubicBezTo>
                  <a:pt x="12336" y="3502"/>
                  <a:pt x="12347" y="3551"/>
                  <a:pt x="12403" y="3562"/>
                </a:cubicBezTo>
                <a:cubicBezTo>
                  <a:pt x="12432" y="3568"/>
                  <a:pt x="12455" y="3592"/>
                  <a:pt x="12456" y="3614"/>
                </a:cubicBezTo>
                <a:cubicBezTo>
                  <a:pt x="12461" y="3695"/>
                  <a:pt x="12463" y="3700"/>
                  <a:pt x="12486" y="3646"/>
                </a:cubicBezTo>
                <a:cubicBezTo>
                  <a:pt x="12499" y="3617"/>
                  <a:pt x="12514" y="3608"/>
                  <a:pt x="12538" y="3620"/>
                </a:cubicBezTo>
                <a:cubicBezTo>
                  <a:pt x="12538" y="3603"/>
                  <a:pt x="12529" y="3588"/>
                  <a:pt x="12516" y="3588"/>
                </a:cubicBezTo>
                <a:cubicBezTo>
                  <a:pt x="12503" y="3588"/>
                  <a:pt x="12458" y="3529"/>
                  <a:pt x="12418" y="3459"/>
                </a:cubicBezTo>
                <a:cubicBezTo>
                  <a:pt x="12404" y="3433"/>
                  <a:pt x="12398" y="3429"/>
                  <a:pt x="12388" y="3414"/>
                </a:cubicBezTo>
                <a:close/>
                <a:moveTo>
                  <a:pt x="12201" y="3459"/>
                </a:moveTo>
                <a:cubicBezTo>
                  <a:pt x="12200" y="3457"/>
                  <a:pt x="12193" y="3471"/>
                  <a:pt x="12178" y="3491"/>
                </a:cubicBezTo>
                <a:cubicBezTo>
                  <a:pt x="12160" y="3516"/>
                  <a:pt x="12145" y="3536"/>
                  <a:pt x="12145" y="3543"/>
                </a:cubicBezTo>
                <a:cubicBezTo>
                  <a:pt x="12145" y="3569"/>
                  <a:pt x="12161" y="3551"/>
                  <a:pt x="12186" y="3498"/>
                </a:cubicBezTo>
                <a:cubicBezTo>
                  <a:pt x="12197" y="3472"/>
                  <a:pt x="12202" y="3461"/>
                  <a:pt x="12201" y="3459"/>
                </a:cubicBezTo>
                <a:close/>
                <a:moveTo>
                  <a:pt x="12846" y="3517"/>
                </a:moveTo>
                <a:cubicBezTo>
                  <a:pt x="12839" y="3520"/>
                  <a:pt x="12831" y="3537"/>
                  <a:pt x="12816" y="3562"/>
                </a:cubicBezTo>
                <a:cubicBezTo>
                  <a:pt x="12789" y="3609"/>
                  <a:pt x="12772" y="3618"/>
                  <a:pt x="12748" y="3595"/>
                </a:cubicBezTo>
                <a:cubicBezTo>
                  <a:pt x="12724" y="3571"/>
                  <a:pt x="12704" y="3578"/>
                  <a:pt x="12666" y="3640"/>
                </a:cubicBezTo>
                <a:cubicBezTo>
                  <a:pt x="12650" y="3666"/>
                  <a:pt x="12639" y="3676"/>
                  <a:pt x="12628" y="3685"/>
                </a:cubicBezTo>
                <a:cubicBezTo>
                  <a:pt x="12679" y="3725"/>
                  <a:pt x="12729" y="3760"/>
                  <a:pt x="12741" y="3756"/>
                </a:cubicBezTo>
                <a:cubicBezTo>
                  <a:pt x="12755" y="3752"/>
                  <a:pt x="12769" y="3778"/>
                  <a:pt x="12775" y="3814"/>
                </a:cubicBezTo>
                <a:cubicBezTo>
                  <a:pt x="12781" y="3854"/>
                  <a:pt x="12801" y="3879"/>
                  <a:pt x="12823" y="3879"/>
                </a:cubicBezTo>
                <a:cubicBezTo>
                  <a:pt x="12855" y="3879"/>
                  <a:pt x="12855" y="3870"/>
                  <a:pt x="12835" y="3827"/>
                </a:cubicBezTo>
                <a:cubicBezTo>
                  <a:pt x="12815" y="3786"/>
                  <a:pt x="12817" y="3773"/>
                  <a:pt x="12842" y="3730"/>
                </a:cubicBezTo>
                <a:cubicBezTo>
                  <a:pt x="12867" y="3688"/>
                  <a:pt x="12878" y="3683"/>
                  <a:pt x="12902" y="3717"/>
                </a:cubicBezTo>
                <a:cubicBezTo>
                  <a:pt x="12924" y="3748"/>
                  <a:pt x="12936" y="3751"/>
                  <a:pt x="12955" y="3724"/>
                </a:cubicBezTo>
                <a:cubicBezTo>
                  <a:pt x="12973" y="3698"/>
                  <a:pt x="12988" y="3695"/>
                  <a:pt x="12996" y="3717"/>
                </a:cubicBezTo>
                <a:cubicBezTo>
                  <a:pt x="13005" y="3669"/>
                  <a:pt x="13002" y="3656"/>
                  <a:pt x="12977" y="3672"/>
                </a:cubicBezTo>
                <a:cubicBezTo>
                  <a:pt x="12961" y="3683"/>
                  <a:pt x="12943" y="3669"/>
                  <a:pt x="12936" y="3640"/>
                </a:cubicBezTo>
                <a:cubicBezTo>
                  <a:pt x="12930" y="3611"/>
                  <a:pt x="12913" y="3588"/>
                  <a:pt x="12898" y="3588"/>
                </a:cubicBezTo>
                <a:cubicBezTo>
                  <a:pt x="12884" y="3588"/>
                  <a:pt x="12870" y="3568"/>
                  <a:pt x="12865" y="3543"/>
                </a:cubicBezTo>
                <a:cubicBezTo>
                  <a:pt x="12861" y="3524"/>
                  <a:pt x="12853" y="3515"/>
                  <a:pt x="12846" y="3517"/>
                </a:cubicBezTo>
                <a:close/>
                <a:moveTo>
                  <a:pt x="13003" y="3879"/>
                </a:moveTo>
                <a:lnTo>
                  <a:pt x="13003" y="3892"/>
                </a:lnTo>
                <a:lnTo>
                  <a:pt x="13011" y="3879"/>
                </a:lnTo>
                <a:cubicBezTo>
                  <a:pt x="13009" y="3878"/>
                  <a:pt x="13006" y="3881"/>
                  <a:pt x="13003" y="3879"/>
                </a:cubicBezTo>
                <a:close/>
                <a:moveTo>
                  <a:pt x="13202" y="3963"/>
                </a:moveTo>
                <a:cubicBezTo>
                  <a:pt x="13203" y="3979"/>
                  <a:pt x="13201" y="3998"/>
                  <a:pt x="13198" y="4015"/>
                </a:cubicBezTo>
                <a:cubicBezTo>
                  <a:pt x="13186" y="4086"/>
                  <a:pt x="13190" y="4089"/>
                  <a:pt x="13217" y="4028"/>
                </a:cubicBezTo>
                <a:cubicBezTo>
                  <a:pt x="13224" y="4012"/>
                  <a:pt x="13227" y="3996"/>
                  <a:pt x="13232" y="3989"/>
                </a:cubicBezTo>
                <a:cubicBezTo>
                  <a:pt x="13229" y="3986"/>
                  <a:pt x="13228" y="3986"/>
                  <a:pt x="13225" y="3982"/>
                </a:cubicBezTo>
                <a:cubicBezTo>
                  <a:pt x="13217" y="3974"/>
                  <a:pt x="13210" y="3970"/>
                  <a:pt x="13202" y="3963"/>
                </a:cubicBezTo>
                <a:close/>
                <a:moveTo>
                  <a:pt x="13349" y="3995"/>
                </a:moveTo>
                <a:cubicBezTo>
                  <a:pt x="13343" y="3997"/>
                  <a:pt x="13336" y="4005"/>
                  <a:pt x="13326" y="4015"/>
                </a:cubicBezTo>
                <a:cubicBezTo>
                  <a:pt x="13316" y="4026"/>
                  <a:pt x="13306" y="4027"/>
                  <a:pt x="13296" y="4028"/>
                </a:cubicBezTo>
                <a:cubicBezTo>
                  <a:pt x="13306" y="4038"/>
                  <a:pt x="13308" y="4037"/>
                  <a:pt x="13322" y="4054"/>
                </a:cubicBezTo>
                <a:cubicBezTo>
                  <a:pt x="13328" y="4060"/>
                  <a:pt x="13332" y="4066"/>
                  <a:pt x="13337" y="4073"/>
                </a:cubicBezTo>
                <a:cubicBezTo>
                  <a:pt x="13339" y="4069"/>
                  <a:pt x="13339" y="4070"/>
                  <a:pt x="13341" y="4067"/>
                </a:cubicBezTo>
                <a:cubicBezTo>
                  <a:pt x="13366" y="4023"/>
                  <a:pt x="13366" y="3990"/>
                  <a:pt x="13349" y="3995"/>
                </a:cubicBezTo>
                <a:close/>
                <a:moveTo>
                  <a:pt x="13502" y="4248"/>
                </a:moveTo>
                <a:cubicBezTo>
                  <a:pt x="13497" y="4246"/>
                  <a:pt x="13489" y="4252"/>
                  <a:pt x="13472" y="4267"/>
                </a:cubicBezTo>
                <a:cubicBezTo>
                  <a:pt x="13478" y="4272"/>
                  <a:pt x="13481" y="4279"/>
                  <a:pt x="13487" y="4286"/>
                </a:cubicBezTo>
                <a:cubicBezTo>
                  <a:pt x="13518" y="4324"/>
                  <a:pt x="13529" y="4360"/>
                  <a:pt x="13521" y="4416"/>
                </a:cubicBezTo>
                <a:cubicBezTo>
                  <a:pt x="13513" y="4473"/>
                  <a:pt x="13516" y="4487"/>
                  <a:pt x="13536" y="4474"/>
                </a:cubicBezTo>
                <a:cubicBezTo>
                  <a:pt x="13551" y="4464"/>
                  <a:pt x="13582" y="4473"/>
                  <a:pt x="13604" y="4493"/>
                </a:cubicBezTo>
                <a:cubicBezTo>
                  <a:pt x="13638" y="4525"/>
                  <a:pt x="13639" y="4534"/>
                  <a:pt x="13619" y="4577"/>
                </a:cubicBezTo>
                <a:cubicBezTo>
                  <a:pt x="13597" y="4623"/>
                  <a:pt x="13597" y="4626"/>
                  <a:pt x="13630" y="4590"/>
                </a:cubicBezTo>
                <a:cubicBezTo>
                  <a:pt x="13641" y="4578"/>
                  <a:pt x="13659" y="4571"/>
                  <a:pt x="13675" y="4571"/>
                </a:cubicBezTo>
                <a:cubicBezTo>
                  <a:pt x="13657" y="4535"/>
                  <a:pt x="13634" y="4506"/>
                  <a:pt x="13626" y="4506"/>
                </a:cubicBezTo>
                <a:cubicBezTo>
                  <a:pt x="13596" y="4505"/>
                  <a:pt x="13500" y="4319"/>
                  <a:pt x="13506" y="4273"/>
                </a:cubicBezTo>
                <a:cubicBezTo>
                  <a:pt x="13508" y="4254"/>
                  <a:pt x="13507" y="4249"/>
                  <a:pt x="13502" y="4248"/>
                </a:cubicBezTo>
                <a:close/>
                <a:moveTo>
                  <a:pt x="13772" y="4700"/>
                </a:moveTo>
                <a:cubicBezTo>
                  <a:pt x="13779" y="4720"/>
                  <a:pt x="13789" y="4740"/>
                  <a:pt x="13802" y="4758"/>
                </a:cubicBezTo>
                <a:cubicBezTo>
                  <a:pt x="13826" y="4791"/>
                  <a:pt x="13842" y="4832"/>
                  <a:pt x="13836" y="4849"/>
                </a:cubicBezTo>
                <a:cubicBezTo>
                  <a:pt x="13830" y="4865"/>
                  <a:pt x="13842" y="4872"/>
                  <a:pt x="13866" y="4868"/>
                </a:cubicBezTo>
                <a:cubicBezTo>
                  <a:pt x="13880" y="4866"/>
                  <a:pt x="13889" y="4869"/>
                  <a:pt x="13896" y="4875"/>
                </a:cubicBezTo>
                <a:cubicBezTo>
                  <a:pt x="13888" y="4861"/>
                  <a:pt x="13878" y="4851"/>
                  <a:pt x="13870" y="4836"/>
                </a:cubicBezTo>
                <a:cubicBezTo>
                  <a:pt x="13842" y="4785"/>
                  <a:pt x="13802" y="4731"/>
                  <a:pt x="13772" y="4700"/>
                </a:cubicBezTo>
                <a:close/>
                <a:moveTo>
                  <a:pt x="13904" y="4887"/>
                </a:moveTo>
                <a:cubicBezTo>
                  <a:pt x="13908" y="4897"/>
                  <a:pt x="13911" y="4907"/>
                  <a:pt x="13911" y="4926"/>
                </a:cubicBezTo>
                <a:cubicBezTo>
                  <a:pt x="13911" y="4975"/>
                  <a:pt x="13922" y="4991"/>
                  <a:pt x="13960" y="4991"/>
                </a:cubicBezTo>
                <a:cubicBezTo>
                  <a:pt x="13968" y="4991"/>
                  <a:pt x="13978" y="4995"/>
                  <a:pt x="13986" y="4997"/>
                </a:cubicBezTo>
                <a:cubicBezTo>
                  <a:pt x="13984" y="4988"/>
                  <a:pt x="13975" y="4970"/>
                  <a:pt x="13975" y="4965"/>
                </a:cubicBezTo>
                <a:cubicBezTo>
                  <a:pt x="13975" y="4951"/>
                  <a:pt x="13966" y="4939"/>
                  <a:pt x="13952" y="4939"/>
                </a:cubicBezTo>
                <a:cubicBezTo>
                  <a:pt x="13944" y="4939"/>
                  <a:pt x="13924" y="4918"/>
                  <a:pt x="13904" y="4887"/>
                </a:cubicBezTo>
                <a:close/>
                <a:moveTo>
                  <a:pt x="14076" y="5068"/>
                </a:moveTo>
                <a:cubicBezTo>
                  <a:pt x="14072" y="5061"/>
                  <a:pt x="14066" y="5071"/>
                  <a:pt x="14057" y="5081"/>
                </a:cubicBezTo>
                <a:cubicBezTo>
                  <a:pt x="14065" y="5108"/>
                  <a:pt x="14067" y="5132"/>
                  <a:pt x="14057" y="5159"/>
                </a:cubicBezTo>
                <a:cubicBezTo>
                  <a:pt x="14044" y="5197"/>
                  <a:pt x="14044" y="5228"/>
                  <a:pt x="14061" y="5269"/>
                </a:cubicBezTo>
                <a:cubicBezTo>
                  <a:pt x="14062" y="5261"/>
                  <a:pt x="14064" y="5255"/>
                  <a:pt x="14069" y="5249"/>
                </a:cubicBezTo>
                <a:cubicBezTo>
                  <a:pt x="14079" y="5238"/>
                  <a:pt x="14086" y="5191"/>
                  <a:pt x="14084" y="5140"/>
                </a:cubicBezTo>
                <a:cubicBezTo>
                  <a:pt x="14082" y="5103"/>
                  <a:pt x="14081" y="5077"/>
                  <a:pt x="14076" y="5068"/>
                </a:cubicBezTo>
                <a:close/>
                <a:moveTo>
                  <a:pt x="14196" y="5198"/>
                </a:moveTo>
                <a:lnTo>
                  <a:pt x="14144" y="5282"/>
                </a:lnTo>
                <a:cubicBezTo>
                  <a:pt x="14123" y="5317"/>
                  <a:pt x="14109" y="5334"/>
                  <a:pt x="14099" y="5340"/>
                </a:cubicBezTo>
                <a:cubicBezTo>
                  <a:pt x="14112" y="5360"/>
                  <a:pt x="14127" y="5378"/>
                  <a:pt x="14147" y="5405"/>
                </a:cubicBezTo>
                <a:cubicBezTo>
                  <a:pt x="14186" y="5454"/>
                  <a:pt x="14224" y="5525"/>
                  <a:pt x="14230" y="5560"/>
                </a:cubicBezTo>
                <a:cubicBezTo>
                  <a:pt x="14238" y="5602"/>
                  <a:pt x="14255" y="5615"/>
                  <a:pt x="14267" y="5605"/>
                </a:cubicBezTo>
                <a:cubicBezTo>
                  <a:pt x="14262" y="5585"/>
                  <a:pt x="14256" y="5558"/>
                  <a:pt x="14256" y="5521"/>
                </a:cubicBezTo>
                <a:cubicBezTo>
                  <a:pt x="14256" y="5459"/>
                  <a:pt x="14245" y="5416"/>
                  <a:pt x="14219" y="5392"/>
                </a:cubicBezTo>
                <a:cubicBezTo>
                  <a:pt x="14190" y="5365"/>
                  <a:pt x="14182" y="5333"/>
                  <a:pt x="14189" y="5275"/>
                </a:cubicBezTo>
                <a:lnTo>
                  <a:pt x="14196" y="5198"/>
                </a:lnTo>
                <a:close/>
                <a:moveTo>
                  <a:pt x="14376" y="5644"/>
                </a:moveTo>
                <a:cubicBezTo>
                  <a:pt x="14378" y="5658"/>
                  <a:pt x="14383" y="5674"/>
                  <a:pt x="14384" y="5689"/>
                </a:cubicBezTo>
                <a:cubicBezTo>
                  <a:pt x="14385" y="5715"/>
                  <a:pt x="14393" y="5713"/>
                  <a:pt x="14410" y="5689"/>
                </a:cubicBezTo>
                <a:cubicBezTo>
                  <a:pt x="14408" y="5686"/>
                  <a:pt x="14408" y="5686"/>
                  <a:pt x="14406" y="5683"/>
                </a:cubicBezTo>
                <a:cubicBezTo>
                  <a:pt x="14392" y="5662"/>
                  <a:pt x="14386" y="5658"/>
                  <a:pt x="14376" y="5644"/>
                </a:cubicBezTo>
                <a:close/>
                <a:moveTo>
                  <a:pt x="14462" y="5851"/>
                </a:moveTo>
                <a:cubicBezTo>
                  <a:pt x="14431" y="5847"/>
                  <a:pt x="14426" y="5858"/>
                  <a:pt x="14444" y="5896"/>
                </a:cubicBezTo>
                <a:cubicBezTo>
                  <a:pt x="14456" y="5921"/>
                  <a:pt x="14476" y="5931"/>
                  <a:pt x="14485" y="5922"/>
                </a:cubicBezTo>
                <a:cubicBezTo>
                  <a:pt x="14514" y="5891"/>
                  <a:pt x="14503" y="5856"/>
                  <a:pt x="14462" y="5851"/>
                </a:cubicBezTo>
                <a:close/>
                <a:moveTo>
                  <a:pt x="14567" y="5909"/>
                </a:moveTo>
                <a:cubicBezTo>
                  <a:pt x="14565" y="5919"/>
                  <a:pt x="14565" y="5927"/>
                  <a:pt x="14560" y="5941"/>
                </a:cubicBezTo>
                <a:cubicBezTo>
                  <a:pt x="14543" y="5990"/>
                  <a:pt x="14539" y="6021"/>
                  <a:pt x="14552" y="6045"/>
                </a:cubicBezTo>
                <a:cubicBezTo>
                  <a:pt x="14566" y="6068"/>
                  <a:pt x="14580" y="6049"/>
                  <a:pt x="14594" y="5986"/>
                </a:cubicBezTo>
                <a:cubicBezTo>
                  <a:pt x="14602" y="5950"/>
                  <a:pt x="14607" y="5937"/>
                  <a:pt x="14612" y="5928"/>
                </a:cubicBezTo>
                <a:cubicBezTo>
                  <a:pt x="14596" y="5935"/>
                  <a:pt x="14580" y="5929"/>
                  <a:pt x="14567" y="5909"/>
                </a:cubicBezTo>
                <a:close/>
                <a:moveTo>
                  <a:pt x="14624" y="5928"/>
                </a:moveTo>
                <a:cubicBezTo>
                  <a:pt x="14630" y="5931"/>
                  <a:pt x="14636" y="5939"/>
                  <a:pt x="14650" y="5961"/>
                </a:cubicBezTo>
                <a:cubicBezTo>
                  <a:pt x="14654" y="5967"/>
                  <a:pt x="14654" y="5968"/>
                  <a:pt x="14657" y="5973"/>
                </a:cubicBezTo>
                <a:cubicBezTo>
                  <a:pt x="14660" y="5947"/>
                  <a:pt x="14655" y="5932"/>
                  <a:pt x="14642" y="5928"/>
                </a:cubicBezTo>
                <a:cubicBezTo>
                  <a:pt x="14638" y="5927"/>
                  <a:pt x="14630" y="5926"/>
                  <a:pt x="14624" y="5928"/>
                </a:cubicBezTo>
                <a:close/>
                <a:moveTo>
                  <a:pt x="14725" y="6200"/>
                </a:moveTo>
                <a:cubicBezTo>
                  <a:pt x="14732" y="6210"/>
                  <a:pt x="14740" y="6219"/>
                  <a:pt x="14744" y="6232"/>
                </a:cubicBezTo>
                <a:cubicBezTo>
                  <a:pt x="14755" y="6269"/>
                  <a:pt x="14768" y="6288"/>
                  <a:pt x="14774" y="6277"/>
                </a:cubicBezTo>
                <a:cubicBezTo>
                  <a:pt x="14783" y="6261"/>
                  <a:pt x="14815" y="6310"/>
                  <a:pt x="14838" y="6355"/>
                </a:cubicBezTo>
                <a:cubicBezTo>
                  <a:pt x="14844" y="6299"/>
                  <a:pt x="14844" y="6237"/>
                  <a:pt x="14830" y="6251"/>
                </a:cubicBezTo>
                <a:cubicBezTo>
                  <a:pt x="14822" y="6260"/>
                  <a:pt x="14792" y="6244"/>
                  <a:pt x="14763" y="6219"/>
                </a:cubicBezTo>
                <a:cubicBezTo>
                  <a:pt x="14749" y="6207"/>
                  <a:pt x="14737" y="6204"/>
                  <a:pt x="14725" y="6200"/>
                </a:cubicBezTo>
                <a:close/>
                <a:moveTo>
                  <a:pt x="14939" y="6407"/>
                </a:moveTo>
                <a:cubicBezTo>
                  <a:pt x="14931" y="6407"/>
                  <a:pt x="14918" y="6416"/>
                  <a:pt x="14898" y="6439"/>
                </a:cubicBezTo>
                <a:cubicBezTo>
                  <a:pt x="14896" y="6441"/>
                  <a:pt x="14896" y="6443"/>
                  <a:pt x="14894" y="6445"/>
                </a:cubicBezTo>
                <a:cubicBezTo>
                  <a:pt x="14908" y="6452"/>
                  <a:pt x="14924" y="6472"/>
                  <a:pt x="14939" y="6510"/>
                </a:cubicBezTo>
                <a:lnTo>
                  <a:pt x="14954" y="6549"/>
                </a:lnTo>
                <a:cubicBezTo>
                  <a:pt x="14954" y="6542"/>
                  <a:pt x="14952" y="6543"/>
                  <a:pt x="14954" y="6536"/>
                </a:cubicBezTo>
                <a:cubicBezTo>
                  <a:pt x="14959" y="6511"/>
                  <a:pt x="14960" y="6466"/>
                  <a:pt x="14954" y="6439"/>
                </a:cubicBezTo>
                <a:cubicBezTo>
                  <a:pt x="14949" y="6417"/>
                  <a:pt x="14947" y="6406"/>
                  <a:pt x="14939" y="6407"/>
                </a:cubicBezTo>
                <a:close/>
                <a:moveTo>
                  <a:pt x="15145" y="6633"/>
                </a:moveTo>
                <a:cubicBezTo>
                  <a:pt x="15146" y="6648"/>
                  <a:pt x="15147" y="6664"/>
                  <a:pt x="15149" y="6678"/>
                </a:cubicBezTo>
                <a:cubicBezTo>
                  <a:pt x="15150" y="6675"/>
                  <a:pt x="15151" y="6668"/>
                  <a:pt x="15153" y="6665"/>
                </a:cubicBezTo>
                <a:cubicBezTo>
                  <a:pt x="15160" y="6649"/>
                  <a:pt x="15147" y="6643"/>
                  <a:pt x="15145" y="6633"/>
                </a:cubicBezTo>
                <a:close/>
                <a:moveTo>
                  <a:pt x="15381" y="6898"/>
                </a:moveTo>
                <a:cubicBezTo>
                  <a:pt x="15372" y="6903"/>
                  <a:pt x="15362" y="6914"/>
                  <a:pt x="15348" y="6930"/>
                </a:cubicBezTo>
                <a:cubicBezTo>
                  <a:pt x="15339" y="6940"/>
                  <a:pt x="15332" y="6944"/>
                  <a:pt x="15325" y="6950"/>
                </a:cubicBezTo>
                <a:cubicBezTo>
                  <a:pt x="15338" y="6959"/>
                  <a:pt x="15351" y="6975"/>
                  <a:pt x="15359" y="7001"/>
                </a:cubicBezTo>
                <a:cubicBezTo>
                  <a:pt x="15364" y="7018"/>
                  <a:pt x="15369" y="7026"/>
                  <a:pt x="15374" y="7034"/>
                </a:cubicBezTo>
                <a:cubicBezTo>
                  <a:pt x="15377" y="7020"/>
                  <a:pt x="15379" y="7004"/>
                  <a:pt x="15385" y="6988"/>
                </a:cubicBezTo>
                <a:cubicBezTo>
                  <a:pt x="15406" y="6934"/>
                  <a:pt x="15408" y="6904"/>
                  <a:pt x="15396" y="6898"/>
                </a:cubicBezTo>
                <a:cubicBezTo>
                  <a:pt x="15393" y="6896"/>
                  <a:pt x="15388" y="6894"/>
                  <a:pt x="15381" y="6898"/>
                </a:cubicBezTo>
                <a:close/>
                <a:moveTo>
                  <a:pt x="15160" y="6924"/>
                </a:moveTo>
                <a:cubicBezTo>
                  <a:pt x="15153" y="6925"/>
                  <a:pt x="15146" y="6932"/>
                  <a:pt x="15138" y="6950"/>
                </a:cubicBezTo>
                <a:cubicBezTo>
                  <a:pt x="15120" y="6987"/>
                  <a:pt x="15125" y="7008"/>
                  <a:pt x="15168" y="7047"/>
                </a:cubicBezTo>
                <a:cubicBezTo>
                  <a:pt x="15236" y="7108"/>
                  <a:pt x="15237" y="7111"/>
                  <a:pt x="15213" y="7059"/>
                </a:cubicBezTo>
                <a:cubicBezTo>
                  <a:pt x="15201" y="7036"/>
                  <a:pt x="15196" y="7004"/>
                  <a:pt x="15201" y="6995"/>
                </a:cubicBezTo>
                <a:cubicBezTo>
                  <a:pt x="15207" y="6986"/>
                  <a:pt x="15197" y="6964"/>
                  <a:pt x="15183" y="6943"/>
                </a:cubicBezTo>
                <a:cubicBezTo>
                  <a:pt x="15173" y="6929"/>
                  <a:pt x="15168" y="6922"/>
                  <a:pt x="15160" y="6924"/>
                </a:cubicBezTo>
                <a:close/>
                <a:moveTo>
                  <a:pt x="15408" y="7324"/>
                </a:moveTo>
                <a:cubicBezTo>
                  <a:pt x="15397" y="7344"/>
                  <a:pt x="15404" y="7372"/>
                  <a:pt x="15426" y="7402"/>
                </a:cubicBezTo>
                <a:cubicBezTo>
                  <a:pt x="15446" y="7428"/>
                  <a:pt x="15462" y="7453"/>
                  <a:pt x="15464" y="7454"/>
                </a:cubicBezTo>
                <a:cubicBezTo>
                  <a:pt x="15465" y="7454"/>
                  <a:pt x="15457" y="7420"/>
                  <a:pt x="15445" y="7376"/>
                </a:cubicBezTo>
                <a:cubicBezTo>
                  <a:pt x="15438" y="7351"/>
                  <a:pt x="15433" y="7333"/>
                  <a:pt x="15426" y="7324"/>
                </a:cubicBezTo>
                <a:cubicBezTo>
                  <a:pt x="15420" y="7316"/>
                  <a:pt x="15413" y="7315"/>
                  <a:pt x="15408" y="7324"/>
                </a:cubicBezTo>
                <a:close/>
                <a:moveTo>
                  <a:pt x="15584" y="7363"/>
                </a:moveTo>
                <a:cubicBezTo>
                  <a:pt x="15579" y="7379"/>
                  <a:pt x="15574" y="7395"/>
                  <a:pt x="15558" y="7421"/>
                </a:cubicBezTo>
                <a:cubicBezTo>
                  <a:pt x="15531" y="7464"/>
                  <a:pt x="15509" y="7514"/>
                  <a:pt x="15509" y="7531"/>
                </a:cubicBezTo>
                <a:cubicBezTo>
                  <a:pt x="15509" y="7549"/>
                  <a:pt x="15514" y="7549"/>
                  <a:pt x="15520" y="7538"/>
                </a:cubicBezTo>
                <a:cubicBezTo>
                  <a:pt x="15527" y="7526"/>
                  <a:pt x="15560" y="7563"/>
                  <a:pt x="15595" y="7615"/>
                </a:cubicBezTo>
                <a:cubicBezTo>
                  <a:pt x="15630" y="7668"/>
                  <a:pt x="15668" y="7710"/>
                  <a:pt x="15678" y="7712"/>
                </a:cubicBezTo>
                <a:cubicBezTo>
                  <a:pt x="15688" y="7715"/>
                  <a:pt x="15705" y="7723"/>
                  <a:pt x="15715" y="7725"/>
                </a:cubicBezTo>
                <a:cubicBezTo>
                  <a:pt x="15726" y="7727"/>
                  <a:pt x="15742" y="7740"/>
                  <a:pt x="15749" y="7758"/>
                </a:cubicBezTo>
                <a:cubicBezTo>
                  <a:pt x="15764" y="7793"/>
                  <a:pt x="15852" y="7911"/>
                  <a:pt x="15888" y="7945"/>
                </a:cubicBezTo>
                <a:cubicBezTo>
                  <a:pt x="15887" y="7928"/>
                  <a:pt x="15889" y="7907"/>
                  <a:pt x="15899" y="7887"/>
                </a:cubicBezTo>
                <a:cubicBezTo>
                  <a:pt x="15919" y="7845"/>
                  <a:pt x="15917" y="7829"/>
                  <a:pt x="15888" y="7770"/>
                </a:cubicBezTo>
                <a:cubicBezTo>
                  <a:pt x="15832" y="7660"/>
                  <a:pt x="15766" y="7559"/>
                  <a:pt x="15700" y="7486"/>
                </a:cubicBezTo>
                <a:cubicBezTo>
                  <a:pt x="15667" y="7449"/>
                  <a:pt x="15642" y="7405"/>
                  <a:pt x="15648" y="7389"/>
                </a:cubicBezTo>
                <a:cubicBezTo>
                  <a:pt x="15653" y="7373"/>
                  <a:pt x="15645" y="7365"/>
                  <a:pt x="15629" y="7376"/>
                </a:cubicBezTo>
                <a:cubicBezTo>
                  <a:pt x="15616" y="7385"/>
                  <a:pt x="15600" y="7378"/>
                  <a:pt x="15584" y="7363"/>
                </a:cubicBezTo>
                <a:close/>
                <a:moveTo>
                  <a:pt x="15970" y="7951"/>
                </a:moveTo>
                <a:cubicBezTo>
                  <a:pt x="15964" y="7952"/>
                  <a:pt x="15953" y="7958"/>
                  <a:pt x="15944" y="7971"/>
                </a:cubicBezTo>
                <a:cubicBezTo>
                  <a:pt x="15938" y="7980"/>
                  <a:pt x="15935" y="7981"/>
                  <a:pt x="15929" y="7984"/>
                </a:cubicBezTo>
                <a:cubicBezTo>
                  <a:pt x="15988" y="8028"/>
                  <a:pt x="16201" y="8309"/>
                  <a:pt x="16210" y="8359"/>
                </a:cubicBezTo>
                <a:cubicBezTo>
                  <a:pt x="16217" y="8393"/>
                  <a:pt x="16233" y="8417"/>
                  <a:pt x="16248" y="8417"/>
                </a:cubicBezTo>
                <a:cubicBezTo>
                  <a:pt x="16262" y="8417"/>
                  <a:pt x="16289" y="8444"/>
                  <a:pt x="16308" y="8475"/>
                </a:cubicBezTo>
                <a:cubicBezTo>
                  <a:pt x="16354" y="8552"/>
                  <a:pt x="16459" y="8674"/>
                  <a:pt x="16477" y="8675"/>
                </a:cubicBezTo>
                <a:cubicBezTo>
                  <a:pt x="16485" y="8676"/>
                  <a:pt x="16520" y="8720"/>
                  <a:pt x="16555" y="8772"/>
                </a:cubicBezTo>
                <a:cubicBezTo>
                  <a:pt x="16634" y="8888"/>
                  <a:pt x="16651" y="8895"/>
                  <a:pt x="16623" y="8792"/>
                </a:cubicBezTo>
                <a:cubicBezTo>
                  <a:pt x="16611" y="8749"/>
                  <a:pt x="16596" y="8720"/>
                  <a:pt x="16589" y="8727"/>
                </a:cubicBezTo>
                <a:cubicBezTo>
                  <a:pt x="16564" y="8754"/>
                  <a:pt x="16551" y="8677"/>
                  <a:pt x="16574" y="8630"/>
                </a:cubicBezTo>
                <a:cubicBezTo>
                  <a:pt x="16580" y="8619"/>
                  <a:pt x="16585" y="8615"/>
                  <a:pt x="16589" y="8611"/>
                </a:cubicBezTo>
                <a:cubicBezTo>
                  <a:pt x="16523" y="8515"/>
                  <a:pt x="16517" y="8504"/>
                  <a:pt x="16548" y="8443"/>
                </a:cubicBezTo>
                <a:lnTo>
                  <a:pt x="16582" y="8372"/>
                </a:lnTo>
                <a:lnTo>
                  <a:pt x="16529" y="8430"/>
                </a:lnTo>
                <a:cubicBezTo>
                  <a:pt x="16477" y="8487"/>
                  <a:pt x="16476" y="8488"/>
                  <a:pt x="16439" y="8423"/>
                </a:cubicBezTo>
                <a:cubicBezTo>
                  <a:pt x="16406" y="8367"/>
                  <a:pt x="16403" y="8351"/>
                  <a:pt x="16424" y="8307"/>
                </a:cubicBezTo>
                <a:cubicBezTo>
                  <a:pt x="16446" y="8261"/>
                  <a:pt x="16442" y="8257"/>
                  <a:pt x="16402" y="8275"/>
                </a:cubicBezTo>
                <a:cubicBezTo>
                  <a:pt x="16369" y="8289"/>
                  <a:pt x="16348" y="8277"/>
                  <a:pt x="16323" y="8229"/>
                </a:cubicBezTo>
                <a:cubicBezTo>
                  <a:pt x="16304" y="8193"/>
                  <a:pt x="16276" y="8165"/>
                  <a:pt x="16263" y="8165"/>
                </a:cubicBezTo>
                <a:cubicBezTo>
                  <a:pt x="16250" y="8165"/>
                  <a:pt x="16229" y="8130"/>
                  <a:pt x="16214" y="8094"/>
                </a:cubicBezTo>
                <a:cubicBezTo>
                  <a:pt x="16199" y="8057"/>
                  <a:pt x="16173" y="8038"/>
                  <a:pt x="16158" y="8048"/>
                </a:cubicBezTo>
                <a:cubicBezTo>
                  <a:pt x="16143" y="8058"/>
                  <a:pt x="16116" y="8039"/>
                  <a:pt x="16098" y="8003"/>
                </a:cubicBezTo>
                <a:cubicBezTo>
                  <a:pt x="16072" y="7954"/>
                  <a:pt x="16056" y="7947"/>
                  <a:pt x="16030" y="7971"/>
                </a:cubicBezTo>
                <a:cubicBezTo>
                  <a:pt x="16008" y="7992"/>
                  <a:pt x="15993" y="7993"/>
                  <a:pt x="15985" y="7971"/>
                </a:cubicBezTo>
                <a:cubicBezTo>
                  <a:pt x="15981" y="7959"/>
                  <a:pt x="15977" y="7951"/>
                  <a:pt x="15970" y="7951"/>
                </a:cubicBezTo>
                <a:close/>
                <a:moveTo>
                  <a:pt x="16878" y="8785"/>
                </a:moveTo>
                <a:cubicBezTo>
                  <a:pt x="16876" y="8789"/>
                  <a:pt x="16875" y="8799"/>
                  <a:pt x="16874" y="8818"/>
                </a:cubicBezTo>
                <a:cubicBezTo>
                  <a:pt x="16873" y="8852"/>
                  <a:pt x="16879" y="8874"/>
                  <a:pt x="16885" y="8863"/>
                </a:cubicBezTo>
                <a:cubicBezTo>
                  <a:pt x="16892" y="8852"/>
                  <a:pt x="16891" y="8822"/>
                  <a:pt x="16885" y="8798"/>
                </a:cubicBezTo>
                <a:cubicBezTo>
                  <a:pt x="16882" y="8785"/>
                  <a:pt x="16880" y="8782"/>
                  <a:pt x="16878" y="8785"/>
                </a:cubicBezTo>
                <a:close/>
                <a:moveTo>
                  <a:pt x="16747" y="9005"/>
                </a:moveTo>
                <a:cubicBezTo>
                  <a:pt x="16743" y="9004"/>
                  <a:pt x="16743" y="9008"/>
                  <a:pt x="16743" y="9018"/>
                </a:cubicBezTo>
                <a:cubicBezTo>
                  <a:pt x="16743" y="9036"/>
                  <a:pt x="16747" y="9064"/>
                  <a:pt x="16754" y="9076"/>
                </a:cubicBezTo>
                <a:cubicBezTo>
                  <a:pt x="16761" y="9088"/>
                  <a:pt x="16771" y="9085"/>
                  <a:pt x="16777" y="9076"/>
                </a:cubicBezTo>
                <a:cubicBezTo>
                  <a:pt x="16782" y="9067"/>
                  <a:pt x="16778" y="9046"/>
                  <a:pt x="16765" y="9025"/>
                </a:cubicBezTo>
                <a:cubicBezTo>
                  <a:pt x="16759" y="9013"/>
                  <a:pt x="16750" y="9006"/>
                  <a:pt x="16747" y="9005"/>
                </a:cubicBezTo>
                <a:close/>
                <a:moveTo>
                  <a:pt x="17050" y="9057"/>
                </a:moveTo>
                <a:cubicBezTo>
                  <a:pt x="17041" y="9060"/>
                  <a:pt x="17032" y="9064"/>
                  <a:pt x="17020" y="9083"/>
                </a:cubicBezTo>
                <a:cubicBezTo>
                  <a:pt x="16993" y="9125"/>
                  <a:pt x="16984" y="9129"/>
                  <a:pt x="16975" y="9096"/>
                </a:cubicBezTo>
                <a:cubicBezTo>
                  <a:pt x="16972" y="9109"/>
                  <a:pt x="16976" y="9126"/>
                  <a:pt x="16987" y="9147"/>
                </a:cubicBezTo>
                <a:cubicBezTo>
                  <a:pt x="17004" y="9184"/>
                  <a:pt x="17017" y="9181"/>
                  <a:pt x="17054" y="9122"/>
                </a:cubicBezTo>
                <a:cubicBezTo>
                  <a:pt x="17065" y="9104"/>
                  <a:pt x="17072" y="9097"/>
                  <a:pt x="17080" y="9089"/>
                </a:cubicBezTo>
                <a:cubicBezTo>
                  <a:pt x="17076" y="9064"/>
                  <a:pt x="17065" y="9052"/>
                  <a:pt x="17050" y="9057"/>
                </a:cubicBezTo>
                <a:close/>
                <a:moveTo>
                  <a:pt x="17197" y="9225"/>
                </a:moveTo>
                <a:cubicBezTo>
                  <a:pt x="17193" y="9225"/>
                  <a:pt x="17189" y="9244"/>
                  <a:pt x="17189" y="9270"/>
                </a:cubicBezTo>
                <a:cubicBezTo>
                  <a:pt x="17189" y="9286"/>
                  <a:pt x="17183" y="9305"/>
                  <a:pt x="17174" y="9322"/>
                </a:cubicBezTo>
                <a:cubicBezTo>
                  <a:pt x="17177" y="9330"/>
                  <a:pt x="17183" y="9334"/>
                  <a:pt x="17185" y="9348"/>
                </a:cubicBezTo>
                <a:cubicBezTo>
                  <a:pt x="17191" y="9385"/>
                  <a:pt x="17203" y="9419"/>
                  <a:pt x="17212" y="9419"/>
                </a:cubicBezTo>
                <a:cubicBezTo>
                  <a:pt x="17220" y="9419"/>
                  <a:pt x="17255" y="9463"/>
                  <a:pt x="17290" y="9516"/>
                </a:cubicBezTo>
                <a:cubicBezTo>
                  <a:pt x="17326" y="9569"/>
                  <a:pt x="17361" y="9613"/>
                  <a:pt x="17369" y="9613"/>
                </a:cubicBezTo>
                <a:cubicBezTo>
                  <a:pt x="17382" y="9613"/>
                  <a:pt x="17407" y="9645"/>
                  <a:pt x="17497" y="9794"/>
                </a:cubicBezTo>
                <a:cubicBezTo>
                  <a:pt x="17498" y="9778"/>
                  <a:pt x="17504" y="9768"/>
                  <a:pt x="17519" y="9749"/>
                </a:cubicBezTo>
                <a:cubicBezTo>
                  <a:pt x="17552" y="9707"/>
                  <a:pt x="17550" y="9699"/>
                  <a:pt x="17470" y="9587"/>
                </a:cubicBezTo>
                <a:cubicBezTo>
                  <a:pt x="17424" y="9521"/>
                  <a:pt x="17366" y="9429"/>
                  <a:pt x="17343" y="9387"/>
                </a:cubicBezTo>
                <a:cubicBezTo>
                  <a:pt x="17307" y="9321"/>
                  <a:pt x="17220" y="9225"/>
                  <a:pt x="17197" y="9225"/>
                </a:cubicBezTo>
                <a:close/>
                <a:moveTo>
                  <a:pt x="17628" y="9787"/>
                </a:moveTo>
                <a:cubicBezTo>
                  <a:pt x="17623" y="9785"/>
                  <a:pt x="17627" y="9791"/>
                  <a:pt x="17632" y="9813"/>
                </a:cubicBezTo>
                <a:cubicBezTo>
                  <a:pt x="17638" y="9842"/>
                  <a:pt x="17631" y="9881"/>
                  <a:pt x="17620" y="9910"/>
                </a:cubicBezTo>
                <a:cubicBezTo>
                  <a:pt x="17627" y="9920"/>
                  <a:pt x="17633" y="9930"/>
                  <a:pt x="17635" y="9949"/>
                </a:cubicBezTo>
                <a:cubicBezTo>
                  <a:pt x="17645" y="10030"/>
                  <a:pt x="17676" y="10068"/>
                  <a:pt x="17718" y="10046"/>
                </a:cubicBezTo>
                <a:cubicBezTo>
                  <a:pt x="17741" y="10034"/>
                  <a:pt x="17758" y="10052"/>
                  <a:pt x="17771" y="10111"/>
                </a:cubicBezTo>
                <a:cubicBezTo>
                  <a:pt x="17781" y="10156"/>
                  <a:pt x="17795" y="10188"/>
                  <a:pt x="17804" y="10188"/>
                </a:cubicBezTo>
                <a:cubicBezTo>
                  <a:pt x="17835" y="10188"/>
                  <a:pt x="17843" y="10146"/>
                  <a:pt x="17823" y="10104"/>
                </a:cubicBezTo>
                <a:cubicBezTo>
                  <a:pt x="17809" y="10076"/>
                  <a:pt x="17810" y="10049"/>
                  <a:pt x="17819" y="10026"/>
                </a:cubicBezTo>
                <a:cubicBezTo>
                  <a:pt x="17808" y="10014"/>
                  <a:pt x="17804" y="10007"/>
                  <a:pt x="17789" y="9981"/>
                </a:cubicBezTo>
                <a:cubicBezTo>
                  <a:pt x="17766" y="9938"/>
                  <a:pt x="17736" y="9904"/>
                  <a:pt x="17726" y="9904"/>
                </a:cubicBezTo>
                <a:cubicBezTo>
                  <a:pt x="17715" y="9904"/>
                  <a:pt x="17686" y="9872"/>
                  <a:pt x="17662" y="9833"/>
                </a:cubicBezTo>
                <a:cubicBezTo>
                  <a:pt x="17644" y="9805"/>
                  <a:pt x="17633" y="9790"/>
                  <a:pt x="17628" y="9787"/>
                </a:cubicBezTo>
                <a:close/>
                <a:moveTo>
                  <a:pt x="17906" y="10233"/>
                </a:moveTo>
                <a:cubicBezTo>
                  <a:pt x="17902" y="10239"/>
                  <a:pt x="17902" y="10255"/>
                  <a:pt x="17902" y="10285"/>
                </a:cubicBezTo>
                <a:cubicBezTo>
                  <a:pt x="17902" y="10345"/>
                  <a:pt x="17903" y="10354"/>
                  <a:pt x="17921" y="10324"/>
                </a:cubicBezTo>
                <a:cubicBezTo>
                  <a:pt x="17938" y="10294"/>
                  <a:pt x="17938" y="10276"/>
                  <a:pt x="17921" y="10246"/>
                </a:cubicBezTo>
                <a:cubicBezTo>
                  <a:pt x="17912" y="10231"/>
                  <a:pt x="17909" y="10227"/>
                  <a:pt x="17906" y="10233"/>
                </a:cubicBezTo>
                <a:close/>
                <a:moveTo>
                  <a:pt x="17478" y="10259"/>
                </a:moveTo>
                <a:cubicBezTo>
                  <a:pt x="17468" y="10259"/>
                  <a:pt x="17474" y="10268"/>
                  <a:pt x="17489" y="10285"/>
                </a:cubicBezTo>
                <a:cubicBezTo>
                  <a:pt x="17505" y="10302"/>
                  <a:pt x="17524" y="10317"/>
                  <a:pt x="17534" y="10317"/>
                </a:cubicBezTo>
                <a:cubicBezTo>
                  <a:pt x="17545" y="10317"/>
                  <a:pt x="17542" y="10302"/>
                  <a:pt x="17527" y="10285"/>
                </a:cubicBezTo>
                <a:cubicBezTo>
                  <a:pt x="17511" y="10268"/>
                  <a:pt x="17488" y="10259"/>
                  <a:pt x="17478" y="10259"/>
                </a:cubicBezTo>
                <a:close/>
                <a:moveTo>
                  <a:pt x="18071" y="10395"/>
                </a:moveTo>
                <a:cubicBezTo>
                  <a:pt x="18086" y="10430"/>
                  <a:pt x="18060" y="10523"/>
                  <a:pt x="18033" y="10537"/>
                </a:cubicBezTo>
                <a:cubicBezTo>
                  <a:pt x="18056" y="10563"/>
                  <a:pt x="18085" y="10595"/>
                  <a:pt x="18116" y="10647"/>
                </a:cubicBezTo>
                <a:lnTo>
                  <a:pt x="18187" y="10776"/>
                </a:lnTo>
                <a:lnTo>
                  <a:pt x="18213" y="10692"/>
                </a:lnTo>
                <a:cubicBezTo>
                  <a:pt x="18220" y="10670"/>
                  <a:pt x="18227" y="10654"/>
                  <a:pt x="18236" y="10641"/>
                </a:cubicBezTo>
                <a:cubicBezTo>
                  <a:pt x="18199" y="10571"/>
                  <a:pt x="18162" y="10511"/>
                  <a:pt x="18153" y="10511"/>
                </a:cubicBezTo>
                <a:cubicBezTo>
                  <a:pt x="18143" y="10511"/>
                  <a:pt x="18118" y="10480"/>
                  <a:pt x="18097" y="10440"/>
                </a:cubicBezTo>
                <a:cubicBezTo>
                  <a:pt x="18076" y="10400"/>
                  <a:pt x="18063" y="10379"/>
                  <a:pt x="18071" y="10395"/>
                </a:cubicBezTo>
                <a:close/>
                <a:moveTo>
                  <a:pt x="18348" y="10867"/>
                </a:moveTo>
                <a:cubicBezTo>
                  <a:pt x="18328" y="10866"/>
                  <a:pt x="18331" y="10875"/>
                  <a:pt x="18356" y="10906"/>
                </a:cubicBezTo>
                <a:cubicBezTo>
                  <a:pt x="18365" y="10918"/>
                  <a:pt x="18367" y="10929"/>
                  <a:pt x="18371" y="10938"/>
                </a:cubicBezTo>
                <a:cubicBezTo>
                  <a:pt x="18373" y="10921"/>
                  <a:pt x="18378" y="10902"/>
                  <a:pt x="18386" y="10886"/>
                </a:cubicBezTo>
                <a:cubicBezTo>
                  <a:pt x="18375" y="10876"/>
                  <a:pt x="18362" y="10867"/>
                  <a:pt x="18348" y="10867"/>
                </a:cubicBezTo>
                <a:close/>
                <a:moveTo>
                  <a:pt x="18393" y="11074"/>
                </a:moveTo>
                <a:cubicBezTo>
                  <a:pt x="18393" y="11079"/>
                  <a:pt x="18400" y="11095"/>
                  <a:pt x="18408" y="11119"/>
                </a:cubicBezTo>
                <a:cubicBezTo>
                  <a:pt x="18438" y="11205"/>
                  <a:pt x="18433" y="11198"/>
                  <a:pt x="18464" y="11132"/>
                </a:cubicBezTo>
                <a:cubicBezTo>
                  <a:pt x="18487" y="11085"/>
                  <a:pt x="18483" y="11083"/>
                  <a:pt x="18457" y="11100"/>
                </a:cubicBezTo>
                <a:cubicBezTo>
                  <a:pt x="18440" y="11110"/>
                  <a:pt x="18417" y="11101"/>
                  <a:pt x="18404" y="11080"/>
                </a:cubicBezTo>
                <a:cubicBezTo>
                  <a:pt x="18397" y="11068"/>
                  <a:pt x="18393" y="11068"/>
                  <a:pt x="18393" y="11074"/>
                </a:cubicBezTo>
                <a:close/>
                <a:moveTo>
                  <a:pt x="18562" y="11235"/>
                </a:moveTo>
                <a:cubicBezTo>
                  <a:pt x="18559" y="11233"/>
                  <a:pt x="18555" y="11236"/>
                  <a:pt x="18547" y="11242"/>
                </a:cubicBezTo>
                <a:cubicBezTo>
                  <a:pt x="18531" y="11252"/>
                  <a:pt x="18517" y="11267"/>
                  <a:pt x="18517" y="11274"/>
                </a:cubicBezTo>
                <a:cubicBezTo>
                  <a:pt x="18517" y="11300"/>
                  <a:pt x="18551" y="11285"/>
                  <a:pt x="18562" y="11255"/>
                </a:cubicBezTo>
                <a:cubicBezTo>
                  <a:pt x="18565" y="11246"/>
                  <a:pt x="18565" y="11238"/>
                  <a:pt x="18562" y="11235"/>
                </a:cubicBezTo>
                <a:close/>
                <a:moveTo>
                  <a:pt x="18941" y="11326"/>
                </a:moveTo>
                <a:cubicBezTo>
                  <a:pt x="18928" y="11332"/>
                  <a:pt x="18914" y="11362"/>
                  <a:pt x="18892" y="11416"/>
                </a:cubicBezTo>
                <a:cubicBezTo>
                  <a:pt x="18876" y="11454"/>
                  <a:pt x="18865" y="11471"/>
                  <a:pt x="18854" y="11481"/>
                </a:cubicBezTo>
                <a:cubicBezTo>
                  <a:pt x="18872" y="11504"/>
                  <a:pt x="18901" y="11541"/>
                  <a:pt x="18911" y="11552"/>
                </a:cubicBezTo>
                <a:lnTo>
                  <a:pt x="18922" y="11565"/>
                </a:lnTo>
                <a:cubicBezTo>
                  <a:pt x="18927" y="11543"/>
                  <a:pt x="18933" y="11521"/>
                  <a:pt x="18944" y="11500"/>
                </a:cubicBezTo>
                <a:cubicBezTo>
                  <a:pt x="18969" y="11455"/>
                  <a:pt x="18982" y="11403"/>
                  <a:pt x="18974" y="11371"/>
                </a:cubicBezTo>
                <a:cubicBezTo>
                  <a:pt x="18966" y="11333"/>
                  <a:pt x="18953" y="11319"/>
                  <a:pt x="18941" y="11326"/>
                </a:cubicBezTo>
                <a:close/>
                <a:moveTo>
                  <a:pt x="21367" y="13071"/>
                </a:moveTo>
                <a:lnTo>
                  <a:pt x="21401" y="13162"/>
                </a:lnTo>
                <a:cubicBezTo>
                  <a:pt x="21444" y="13278"/>
                  <a:pt x="21423" y="13332"/>
                  <a:pt x="21364" y="13265"/>
                </a:cubicBezTo>
                <a:cubicBezTo>
                  <a:pt x="21311" y="13206"/>
                  <a:pt x="21307" y="13221"/>
                  <a:pt x="21349" y="13330"/>
                </a:cubicBezTo>
                <a:cubicBezTo>
                  <a:pt x="21365" y="13373"/>
                  <a:pt x="21388" y="13404"/>
                  <a:pt x="21397" y="13394"/>
                </a:cubicBezTo>
                <a:cubicBezTo>
                  <a:pt x="21407" y="13385"/>
                  <a:pt x="21421" y="13414"/>
                  <a:pt x="21431" y="13459"/>
                </a:cubicBezTo>
                <a:cubicBezTo>
                  <a:pt x="21442" y="13506"/>
                  <a:pt x="21464" y="13543"/>
                  <a:pt x="21484" y="13543"/>
                </a:cubicBezTo>
                <a:cubicBezTo>
                  <a:pt x="21502" y="13543"/>
                  <a:pt x="21535" y="13563"/>
                  <a:pt x="21555" y="13588"/>
                </a:cubicBezTo>
                <a:cubicBezTo>
                  <a:pt x="21590" y="13633"/>
                  <a:pt x="21590" y="13632"/>
                  <a:pt x="21555" y="13698"/>
                </a:cubicBezTo>
                <a:cubicBezTo>
                  <a:pt x="21535" y="13735"/>
                  <a:pt x="21508" y="13767"/>
                  <a:pt x="21491" y="13769"/>
                </a:cubicBezTo>
                <a:cubicBezTo>
                  <a:pt x="21474" y="13771"/>
                  <a:pt x="21478" y="13783"/>
                  <a:pt x="21502" y="13795"/>
                </a:cubicBezTo>
                <a:cubicBezTo>
                  <a:pt x="21554" y="13820"/>
                  <a:pt x="21557" y="13870"/>
                  <a:pt x="21510" y="13892"/>
                </a:cubicBezTo>
                <a:cubicBezTo>
                  <a:pt x="21466" y="13913"/>
                  <a:pt x="21471" y="13960"/>
                  <a:pt x="21517" y="14047"/>
                </a:cubicBezTo>
                <a:cubicBezTo>
                  <a:pt x="21538" y="14085"/>
                  <a:pt x="21560" y="14110"/>
                  <a:pt x="21570" y="14105"/>
                </a:cubicBezTo>
                <a:cubicBezTo>
                  <a:pt x="21580" y="14101"/>
                  <a:pt x="21592" y="13948"/>
                  <a:pt x="21596" y="13743"/>
                </a:cubicBezTo>
                <a:cubicBezTo>
                  <a:pt x="21596" y="13638"/>
                  <a:pt x="21596" y="13543"/>
                  <a:pt x="21596" y="13433"/>
                </a:cubicBezTo>
                <a:cubicBezTo>
                  <a:pt x="21596" y="13421"/>
                  <a:pt x="21597" y="13391"/>
                  <a:pt x="21596" y="13381"/>
                </a:cubicBezTo>
                <a:cubicBezTo>
                  <a:pt x="21593" y="13322"/>
                  <a:pt x="21582" y="13299"/>
                  <a:pt x="21570" y="13291"/>
                </a:cubicBezTo>
                <a:cubicBezTo>
                  <a:pt x="21554" y="13280"/>
                  <a:pt x="21525" y="13300"/>
                  <a:pt x="21506" y="13330"/>
                </a:cubicBezTo>
                <a:cubicBezTo>
                  <a:pt x="21470" y="13387"/>
                  <a:pt x="21444" y="13357"/>
                  <a:pt x="21461" y="13278"/>
                </a:cubicBezTo>
                <a:cubicBezTo>
                  <a:pt x="21467" y="13253"/>
                  <a:pt x="21448" y="13192"/>
                  <a:pt x="21420" y="13149"/>
                </a:cubicBezTo>
                <a:lnTo>
                  <a:pt x="21367" y="13071"/>
                </a:lnTo>
                <a:close/>
                <a:moveTo>
                  <a:pt x="21195" y="13575"/>
                </a:moveTo>
                <a:cubicBezTo>
                  <a:pt x="21136" y="13572"/>
                  <a:pt x="21094" y="13602"/>
                  <a:pt x="21094" y="13653"/>
                </a:cubicBezTo>
                <a:cubicBezTo>
                  <a:pt x="21094" y="13678"/>
                  <a:pt x="21108" y="13698"/>
                  <a:pt x="21124" y="13698"/>
                </a:cubicBezTo>
                <a:cubicBezTo>
                  <a:pt x="21139" y="13698"/>
                  <a:pt x="21150" y="13684"/>
                  <a:pt x="21150" y="13666"/>
                </a:cubicBezTo>
                <a:cubicBezTo>
                  <a:pt x="21150" y="13648"/>
                  <a:pt x="21172" y="13624"/>
                  <a:pt x="21195" y="13608"/>
                </a:cubicBezTo>
                <a:lnTo>
                  <a:pt x="21236" y="13575"/>
                </a:lnTo>
                <a:lnTo>
                  <a:pt x="21195" y="13575"/>
                </a:lnTo>
                <a:close/>
                <a:moveTo>
                  <a:pt x="21019" y="13666"/>
                </a:moveTo>
                <a:cubicBezTo>
                  <a:pt x="21006" y="13666"/>
                  <a:pt x="21008" y="13687"/>
                  <a:pt x="21022" y="13718"/>
                </a:cubicBezTo>
                <a:cubicBezTo>
                  <a:pt x="21035" y="13745"/>
                  <a:pt x="21048" y="13758"/>
                  <a:pt x="21052" y="13750"/>
                </a:cubicBezTo>
                <a:cubicBezTo>
                  <a:pt x="21065" y="13728"/>
                  <a:pt x="21041" y="13666"/>
                  <a:pt x="21019" y="13666"/>
                </a:cubicBezTo>
                <a:close/>
                <a:moveTo>
                  <a:pt x="21382" y="13963"/>
                </a:moveTo>
                <a:cubicBezTo>
                  <a:pt x="21378" y="13967"/>
                  <a:pt x="21375" y="13989"/>
                  <a:pt x="21375" y="14028"/>
                </a:cubicBezTo>
                <a:cubicBezTo>
                  <a:pt x="21375" y="14064"/>
                  <a:pt x="21384" y="14084"/>
                  <a:pt x="21394" y="14073"/>
                </a:cubicBezTo>
                <a:cubicBezTo>
                  <a:pt x="21403" y="14063"/>
                  <a:pt x="21407" y="14034"/>
                  <a:pt x="21401" y="14008"/>
                </a:cubicBezTo>
                <a:cubicBezTo>
                  <a:pt x="21394" y="13975"/>
                  <a:pt x="21387" y="13960"/>
                  <a:pt x="21382" y="13963"/>
                </a:cubicBezTo>
                <a:close/>
                <a:moveTo>
                  <a:pt x="21079" y="14054"/>
                </a:moveTo>
                <a:cubicBezTo>
                  <a:pt x="21053" y="14054"/>
                  <a:pt x="21004" y="14187"/>
                  <a:pt x="21004" y="14254"/>
                </a:cubicBezTo>
                <a:cubicBezTo>
                  <a:pt x="21004" y="14325"/>
                  <a:pt x="21016" y="14329"/>
                  <a:pt x="21060" y="14261"/>
                </a:cubicBezTo>
                <a:cubicBezTo>
                  <a:pt x="21095" y="14205"/>
                  <a:pt x="21110" y="14054"/>
                  <a:pt x="21079" y="14054"/>
                </a:cubicBezTo>
                <a:close/>
                <a:moveTo>
                  <a:pt x="21487" y="14280"/>
                </a:moveTo>
                <a:cubicBezTo>
                  <a:pt x="21466" y="14280"/>
                  <a:pt x="21450" y="14295"/>
                  <a:pt x="21450" y="14312"/>
                </a:cubicBezTo>
                <a:cubicBezTo>
                  <a:pt x="21450" y="14330"/>
                  <a:pt x="21461" y="14345"/>
                  <a:pt x="21476" y="14345"/>
                </a:cubicBezTo>
                <a:cubicBezTo>
                  <a:pt x="21491" y="14345"/>
                  <a:pt x="21511" y="14330"/>
                  <a:pt x="21517" y="14312"/>
                </a:cubicBezTo>
                <a:cubicBezTo>
                  <a:pt x="21524" y="14295"/>
                  <a:pt x="21509" y="14280"/>
                  <a:pt x="21487" y="14280"/>
                </a:cubicBezTo>
                <a:close/>
                <a:moveTo>
                  <a:pt x="21124" y="14513"/>
                </a:moveTo>
                <a:cubicBezTo>
                  <a:pt x="21125" y="14507"/>
                  <a:pt x="21123" y="14513"/>
                  <a:pt x="21112" y="14519"/>
                </a:cubicBezTo>
                <a:cubicBezTo>
                  <a:pt x="21095" y="14529"/>
                  <a:pt x="21048" y="14546"/>
                  <a:pt x="21011" y="14558"/>
                </a:cubicBezTo>
                <a:cubicBezTo>
                  <a:pt x="20974" y="14570"/>
                  <a:pt x="20947" y="14585"/>
                  <a:pt x="20947" y="14597"/>
                </a:cubicBezTo>
                <a:cubicBezTo>
                  <a:pt x="20948" y="14608"/>
                  <a:pt x="20954" y="14683"/>
                  <a:pt x="20962" y="14758"/>
                </a:cubicBezTo>
                <a:cubicBezTo>
                  <a:pt x="20973" y="14854"/>
                  <a:pt x="20971" y="14904"/>
                  <a:pt x="20955" y="14926"/>
                </a:cubicBezTo>
                <a:cubicBezTo>
                  <a:pt x="20942" y="14944"/>
                  <a:pt x="20927" y="14950"/>
                  <a:pt x="20921" y="14939"/>
                </a:cubicBezTo>
                <a:cubicBezTo>
                  <a:pt x="20915" y="14929"/>
                  <a:pt x="20915" y="14947"/>
                  <a:pt x="20921" y="14985"/>
                </a:cubicBezTo>
                <a:cubicBezTo>
                  <a:pt x="20927" y="15023"/>
                  <a:pt x="20946" y="15056"/>
                  <a:pt x="20966" y="15056"/>
                </a:cubicBezTo>
                <a:cubicBezTo>
                  <a:pt x="21004" y="15056"/>
                  <a:pt x="21013" y="15005"/>
                  <a:pt x="20981" y="14972"/>
                </a:cubicBezTo>
                <a:cubicBezTo>
                  <a:pt x="20953" y="14942"/>
                  <a:pt x="20998" y="14862"/>
                  <a:pt x="21041" y="14862"/>
                </a:cubicBezTo>
                <a:cubicBezTo>
                  <a:pt x="21082" y="14862"/>
                  <a:pt x="21102" y="14812"/>
                  <a:pt x="21082" y="14758"/>
                </a:cubicBezTo>
                <a:cubicBezTo>
                  <a:pt x="21055" y="14683"/>
                  <a:pt x="21062" y="14602"/>
                  <a:pt x="21101" y="14551"/>
                </a:cubicBezTo>
                <a:cubicBezTo>
                  <a:pt x="21114" y="14534"/>
                  <a:pt x="21122" y="14518"/>
                  <a:pt x="21124" y="14513"/>
                </a:cubicBezTo>
                <a:close/>
                <a:moveTo>
                  <a:pt x="21210" y="14526"/>
                </a:moveTo>
                <a:cubicBezTo>
                  <a:pt x="21195" y="14526"/>
                  <a:pt x="21180" y="14555"/>
                  <a:pt x="21176" y="14597"/>
                </a:cubicBezTo>
                <a:cubicBezTo>
                  <a:pt x="21171" y="14654"/>
                  <a:pt x="21177" y="14670"/>
                  <a:pt x="21202" y="14661"/>
                </a:cubicBezTo>
                <a:cubicBezTo>
                  <a:pt x="21241" y="14648"/>
                  <a:pt x="21248" y="14526"/>
                  <a:pt x="21210" y="14526"/>
                </a:cubicBezTo>
                <a:close/>
                <a:moveTo>
                  <a:pt x="20891" y="15566"/>
                </a:moveTo>
                <a:cubicBezTo>
                  <a:pt x="20882" y="15566"/>
                  <a:pt x="20861" y="15595"/>
                  <a:pt x="20842" y="15631"/>
                </a:cubicBezTo>
                <a:cubicBezTo>
                  <a:pt x="20824" y="15666"/>
                  <a:pt x="20813" y="15696"/>
                  <a:pt x="20820" y="15696"/>
                </a:cubicBezTo>
                <a:cubicBezTo>
                  <a:pt x="20827" y="15696"/>
                  <a:pt x="20852" y="15666"/>
                  <a:pt x="20872" y="15631"/>
                </a:cubicBezTo>
                <a:cubicBezTo>
                  <a:pt x="20893" y="15596"/>
                  <a:pt x="20900" y="15566"/>
                  <a:pt x="20891" y="15566"/>
                </a:cubicBezTo>
                <a:close/>
                <a:moveTo>
                  <a:pt x="18719" y="17829"/>
                </a:moveTo>
                <a:cubicBezTo>
                  <a:pt x="18706" y="17836"/>
                  <a:pt x="18694" y="17864"/>
                  <a:pt x="18689" y="17887"/>
                </a:cubicBezTo>
                <a:cubicBezTo>
                  <a:pt x="18685" y="17911"/>
                  <a:pt x="18690" y="17921"/>
                  <a:pt x="18704" y="17913"/>
                </a:cubicBezTo>
                <a:cubicBezTo>
                  <a:pt x="18718" y="17905"/>
                  <a:pt x="18734" y="17878"/>
                  <a:pt x="18738" y="17855"/>
                </a:cubicBezTo>
                <a:cubicBezTo>
                  <a:pt x="18743" y="17830"/>
                  <a:pt x="18733" y="17821"/>
                  <a:pt x="18719" y="17829"/>
                </a:cubicBezTo>
                <a:close/>
                <a:moveTo>
                  <a:pt x="18899" y="17926"/>
                </a:moveTo>
                <a:cubicBezTo>
                  <a:pt x="18886" y="17903"/>
                  <a:pt x="18798" y="18077"/>
                  <a:pt x="18798" y="18126"/>
                </a:cubicBezTo>
                <a:cubicBezTo>
                  <a:pt x="18798" y="18141"/>
                  <a:pt x="18822" y="18104"/>
                  <a:pt x="18854" y="18049"/>
                </a:cubicBezTo>
                <a:cubicBezTo>
                  <a:pt x="18887" y="17993"/>
                  <a:pt x="18907" y="17938"/>
                  <a:pt x="18899" y="17926"/>
                </a:cubicBezTo>
                <a:close/>
                <a:moveTo>
                  <a:pt x="18569" y="18178"/>
                </a:moveTo>
                <a:cubicBezTo>
                  <a:pt x="18564" y="18178"/>
                  <a:pt x="18541" y="18211"/>
                  <a:pt x="18517" y="18255"/>
                </a:cubicBezTo>
                <a:cubicBezTo>
                  <a:pt x="18493" y="18300"/>
                  <a:pt x="18478" y="18339"/>
                  <a:pt x="18483" y="18339"/>
                </a:cubicBezTo>
                <a:cubicBezTo>
                  <a:pt x="18488" y="18339"/>
                  <a:pt x="18512" y="18300"/>
                  <a:pt x="18536" y="18255"/>
                </a:cubicBezTo>
                <a:cubicBezTo>
                  <a:pt x="18560" y="18211"/>
                  <a:pt x="18575" y="18178"/>
                  <a:pt x="18569" y="18178"/>
                </a:cubicBezTo>
                <a:close/>
                <a:moveTo>
                  <a:pt x="18434" y="18242"/>
                </a:moveTo>
                <a:cubicBezTo>
                  <a:pt x="18431" y="18242"/>
                  <a:pt x="18415" y="18272"/>
                  <a:pt x="18397" y="18307"/>
                </a:cubicBezTo>
                <a:cubicBezTo>
                  <a:pt x="18378" y="18343"/>
                  <a:pt x="18369" y="18372"/>
                  <a:pt x="18378" y="18372"/>
                </a:cubicBezTo>
                <a:cubicBezTo>
                  <a:pt x="18388" y="18372"/>
                  <a:pt x="18407" y="18343"/>
                  <a:pt x="18419" y="18307"/>
                </a:cubicBezTo>
                <a:cubicBezTo>
                  <a:pt x="18432" y="18272"/>
                  <a:pt x="18438" y="18242"/>
                  <a:pt x="18434" y="18242"/>
                </a:cubicBezTo>
                <a:close/>
                <a:moveTo>
                  <a:pt x="18716" y="18281"/>
                </a:moveTo>
                <a:cubicBezTo>
                  <a:pt x="18702" y="18280"/>
                  <a:pt x="18682" y="18319"/>
                  <a:pt x="18663" y="18378"/>
                </a:cubicBezTo>
                <a:cubicBezTo>
                  <a:pt x="18643" y="18444"/>
                  <a:pt x="18643" y="18444"/>
                  <a:pt x="18689" y="18385"/>
                </a:cubicBezTo>
                <a:cubicBezTo>
                  <a:pt x="18715" y="18351"/>
                  <a:pt x="18732" y="18308"/>
                  <a:pt x="18727" y="18294"/>
                </a:cubicBezTo>
                <a:cubicBezTo>
                  <a:pt x="18724" y="18286"/>
                  <a:pt x="18720" y="18282"/>
                  <a:pt x="18716" y="18281"/>
                </a:cubicBezTo>
                <a:close/>
                <a:moveTo>
                  <a:pt x="18224" y="18411"/>
                </a:moveTo>
                <a:cubicBezTo>
                  <a:pt x="18217" y="18424"/>
                  <a:pt x="18227" y="18456"/>
                  <a:pt x="18247" y="18482"/>
                </a:cubicBezTo>
                <a:cubicBezTo>
                  <a:pt x="18291" y="18539"/>
                  <a:pt x="18287" y="18539"/>
                  <a:pt x="18303" y="18495"/>
                </a:cubicBezTo>
                <a:cubicBezTo>
                  <a:pt x="18311" y="18472"/>
                  <a:pt x="18308" y="18469"/>
                  <a:pt x="18296" y="18482"/>
                </a:cubicBezTo>
                <a:cubicBezTo>
                  <a:pt x="18284" y="18494"/>
                  <a:pt x="18268" y="18474"/>
                  <a:pt x="18258" y="18443"/>
                </a:cubicBezTo>
                <a:cubicBezTo>
                  <a:pt x="18253" y="18427"/>
                  <a:pt x="18245" y="18416"/>
                  <a:pt x="18239" y="18411"/>
                </a:cubicBezTo>
                <a:cubicBezTo>
                  <a:pt x="18233" y="18405"/>
                  <a:pt x="18228" y="18404"/>
                  <a:pt x="18224" y="18411"/>
                </a:cubicBezTo>
                <a:close/>
                <a:moveTo>
                  <a:pt x="18412" y="18482"/>
                </a:moveTo>
                <a:lnTo>
                  <a:pt x="18363" y="18559"/>
                </a:lnTo>
                <a:cubicBezTo>
                  <a:pt x="18336" y="18602"/>
                  <a:pt x="18311" y="18654"/>
                  <a:pt x="18311" y="18669"/>
                </a:cubicBezTo>
                <a:cubicBezTo>
                  <a:pt x="18311" y="18718"/>
                  <a:pt x="18328" y="18691"/>
                  <a:pt x="18371" y="18585"/>
                </a:cubicBezTo>
                <a:lnTo>
                  <a:pt x="18412" y="18482"/>
                </a:lnTo>
                <a:close/>
                <a:moveTo>
                  <a:pt x="18569" y="18598"/>
                </a:moveTo>
                <a:cubicBezTo>
                  <a:pt x="18556" y="18598"/>
                  <a:pt x="18534" y="18626"/>
                  <a:pt x="18521" y="18663"/>
                </a:cubicBezTo>
                <a:cubicBezTo>
                  <a:pt x="18502" y="18715"/>
                  <a:pt x="18485" y="18724"/>
                  <a:pt x="18442" y="18708"/>
                </a:cubicBezTo>
                <a:cubicBezTo>
                  <a:pt x="18388" y="18688"/>
                  <a:pt x="18359" y="18737"/>
                  <a:pt x="18408" y="18766"/>
                </a:cubicBezTo>
                <a:cubicBezTo>
                  <a:pt x="18451" y="18791"/>
                  <a:pt x="18488" y="18771"/>
                  <a:pt x="18539" y="18701"/>
                </a:cubicBezTo>
                <a:cubicBezTo>
                  <a:pt x="18595" y="18626"/>
                  <a:pt x="18606" y="18598"/>
                  <a:pt x="18569" y="18598"/>
                </a:cubicBezTo>
                <a:close/>
                <a:moveTo>
                  <a:pt x="18224" y="18824"/>
                </a:moveTo>
                <a:cubicBezTo>
                  <a:pt x="18220" y="18816"/>
                  <a:pt x="18198" y="18841"/>
                  <a:pt x="18176" y="18882"/>
                </a:cubicBezTo>
                <a:lnTo>
                  <a:pt x="18134" y="18960"/>
                </a:lnTo>
                <a:lnTo>
                  <a:pt x="18183" y="18902"/>
                </a:lnTo>
                <a:cubicBezTo>
                  <a:pt x="18210" y="18868"/>
                  <a:pt x="18229" y="18832"/>
                  <a:pt x="18224" y="18824"/>
                </a:cubicBezTo>
                <a:close/>
                <a:moveTo>
                  <a:pt x="18404" y="18921"/>
                </a:moveTo>
                <a:cubicBezTo>
                  <a:pt x="18387" y="18924"/>
                  <a:pt x="18374" y="18938"/>
                  <a:pt x="18374" y="18966"/>
                </a:cubicBezTo>
                <a:cubicBezTo>
                  <a:pt x="18374" y="19002"/>
                  <a:pt x="18379" y="19005"/>
                  <a:pt x="18397" y="18979"/>
                </a:cubicBezTo>
                <a:cubicBezTo>
                  <a:pt x="18410" y="18960"/>
                  <a:pt x="18433" y="18953"/>
                  <a:pt x="18446" y="18966"/>
                </a:cubicBezTo>
                <a:cubicBezTo>
                  <a:pt x="18460" y="18982"/>
                  <a:pt x="18462" y="18977"/>
                  <a:pt x="18453" y="18954"/>
                </a:cubicBezTo>
                <a:cubicBezTo>
                  <a:pt x="18444" y="18927"/>
                  <a:pt x="18422" y="18919"/>
                  <a:pt x="18404" y="18921"/>
                </a:cubicBezTo>
                <a:close/>
                <a:moveTo>
                  <a:pt x="21592" y="19173"/>
                </a:moveTo>
                <a:lnTo>
                  <a:pt x="21551" y="19180"/>
                </a:lnTo>
                <a:cubicBezTo>
                  <a:pt x="21567" y="19206"/>
                  <a:pt x="21581" y="19235"/>
                  <a:pt x="21581" y="19264"/>
                </a:cubicBezTo>
                <a:cubicBezTo>
                  <a:pt x="21581" y="19288"/>
                  <a:pt x="21584" y="19303"/>
                  <a:pt x="21589" y="19303"/>
                </a:cubicBezTo>
                <a:cubicBezTo>
                  <a:pt x="21594" y="19303"/>
                  <a:pt x="21600" y="19267"/>
                  <a:pt x="21600" y="19219"/>
                </a:cubicBezTo>
                <a:cubicBezTo>
                  <a:pt x="21600" y="19204"/>
                  <a:pt x="21595" y="19187"/>
                  <a:pt x="21592" y="19173"/>
                </a:cubicBezTo>
                <a:close/>
                <a:moveTo>
                  <a:pt x="18584" y="21300"/>
                </a:moveTo>
                <a:cubicBezTo>
                  <a:pt x="18549" y="21300"/>
                  <a:pt x="18543" y="21313"/>
                  <a:pt x="18551" y="21365"/>
                </a:cubicBezTo>
                <a:cubicBezTo>
                  <a:pt x="18562" y="21439"/>
                  <a:pt x="18575" y="21445"/>
                  <a:pt x="18607" y="21390"/>
                </a:cubicBezTo>
                <a:cubicBezTo>
                  <a:pt x="18641" y="21331"/>
                  <a:pt x="18634" y="21300"/>
                  <a:pt x="18584" y="21300"/>
                </a:cubicBezTo>
                <a:close/>
                <a:moveTo>
                  <a:pt x="18172" y="21313"/>
                </a:moveTo>
                <a:cubicBezTo>
                  <a:pt x="18167" y="21316"/>
                  <a:pt x="18160" y="21323"/>
                  <a:pt x="18149" y="21339"/>
                </a:cubicBezTo>
                <a:cubicBezTo>
                  <a:pt x="18129" y="21370"/>
                  <a:pt x="18104" y="21397"/>
                  <a:pt x="18093" y="21397"/>
                </a:cubicBezTo>
                <a:cubicBezTo>
                  <a:pt x="18082" y="21397"/>
                  <a:pt x="18063" y="21441"/>
                  <a:pt x="18052" y="21494"/>
                </a:cubicBezTo>
                <a:lnTo>
                  <a:pt x="18033" y="21584"/>
                </a:lnTo>
                <a:cubicBezTo>
                  <a:pt x="18055" y="21585"/>
                  <a:pt x="18117" y="21584"/>
                  <a:pt x="18142" y="21584"/>
                </a:cubicBezTo>
                <a:cubicBezTo>
                  <a:pt x="18177" y="21579"/>
                  <a:pt x="18192" y="21563"/>
                  <a:pt x="18194" y="21494"/>
                </a:cubicBezTo>
                <a:cubicBezTo>
                  <a:pt x="18196" y="21441"/>
                  <a:pt x="18189" y="21388"/>
                  <a:pt x="18179" y="21378"/>
                </a:cubicBezTo>
                <a:cubicBezTo>
                  <a:pt x="18169" y="21367"/>
                  <a:pt x="18169" y="21347"/>
                  <a:pt x="18176" y="21326"/>
                </a:cubicBezTo>
                <a:cubicBezTo>
                  <a:pt x="18179" y="21315"/>
                  <a:pt x="18176" y="21310"/>
                  <a:pt x="18172" y="21313"/>
                </a:cubicBezTo>
                <a:close/>
                <a:moveTo>
                  <a:pt x="8469" y="21410"/>
                </a:moveTo>
                <a:cubicBezTo>
                  <a:pt x="8466" y="21412"/>
                  <a:pt x="8465" y="21420"/>
                  <a:pt x="8465" y="21429"/>
                </a:cubicBezTo>
                <a:cubicBezTo>
                  <a:pt x="8465" y="21448"/>
                  <a:pt x="8474" y="21462"/>
                  <a:pt x="8484" y="21462"/>
                </a:cubicBezTo>
                <a:cubicBezTo>
                  <a:pt x="8494" y="21462"/>
                  <a:pt x="8503" y="21456"/>
                  <a:pt x="8503" y="21449"/>
                </a:cubicBezTo>
                <a:cubicBezTo>
                  <a:pt x="8503" y="21441"/>
                  <a:pt x="8494" y="21427"/>
                  <a:pt x="8484" y="21416"/>
                </a:cubicBezTo>
                <a:cubicBezTo>
                  <a:pt x="8479" y="21411"/>
                  <a:pt x="8472" y="21407"/>
                  <a:pt x="8469" y="21410"/>
                </a:cubicBezTo>
                <a:close/>
                <a:moveTo>
                  <a:pt x="8116" y="21481"/>
                </a:moveTo>
                <a:cubicBezTo>
                  <a:pt x="8111" y="21486"/>
                  <a:pt x="8109" y="21503"/>
                  <a:pt x="8105" y="21526"/>
                </a:cubicBezTo>
                <a:cubicBezTo>
                  <a:pt x="8099" y="21565"/>
                  <a:pt x="8109" y="21587"/>
                  <a:pt x="8124" y="21591"/>
                </a:cubicBezTo>
                <a:lnTo>
                  <a:pt x="8131" y="21591"/>
                </a:lnTo>
                <a:cubicBezTo>
                  <a:pt x="8147" y="21590"/>
                  <a:pt x="8164" y="21570"/>
                  <a:pt x="8173" y="21533"/>
                </a:cubicBezTo>
                <a:cubicBezTo>
                  <a:pt x="8179" y="21502"/>
                  <a:pt x="8180" y="21488"/>
                  <a:pt x="8173" y="21500"/>
                </a:cubicBezTo>
                <a:cubicBezTo>
                  <a:pt x="8165" y="21513"/>
                  <a:pt x="8148" y="21512"/>
                  <a:pt x="8135" y="21494"/>
                </a:cubicBezTo>
                <a:cubicBezTo>
                  <a:pt x="8127" y="21482"/>
                  <a:pt x="8122" y="21476"/>
                  <a:pt x="8116" y="21481"/>
                </a:cubicBezTo>
                <a:close/>
                <a:moveTo>
                  <a:pt x="8799" y="21500"/>
                </a:moveTo>
                <a:cubicBezTo>
                  <a:pt x="8787" y="21503"/>
                  <a:pt x="8775" y="21522"/>
                  <a:pt x="8769" y="21552"/>
                </a:cubicBezTo>
                <a:cubicBezTo>
                  <a:pt x="8765" y="21573"/>
                  <a:pt x="8771" y="21591"/>
                  <a:pt x="8788" y="21591"/>
                </a:cubicBezTo>
                <a:cubicBezTo>
                  <a:pt x="8804" y="21591"/>
                  <a:pt x="8818" y="21567"/>
                  <a:pt x="8818" y="21539"/>
                </a:cubicBezTo>
                <a:cubicBezTo>
                  <a:pt x="8818" y="21511"/>
                  <a:pt x="8810" y="21498"/>
                  <a:pt x="8799" y="21500"/>
                </a:cubicBezTo>
                <a:close/>
                <a:moveTo>
                  <a:pt x="8555" y="21507"/>
                </a:moveTo>
                <a:cubicBezTo>
                  <a:pt x="8549" y="21497"/>
                  <a:pt x="8540" y="21520"/>
                  <a:pt x="8533" y="21552"/>
                </a:cubicBezTo>
                <a:cubicBezTo>
                  <a:pt x="8523" y="21598"/>
                  <a:pt x="8522" y="21597"/>
                  <a:pt x="8540" y="21565"/>
                </a:cubicBezTo>
                <a:cubicBezTo>
                  <a:pt x="8553" y="21543"/>
                  <a:pt x="8561" y="21517"/>
                  <a:pt x="8555" y="21507"/>
                </a:cubicBezTo>
                <a:close/>
                <a:moveTo>
                  <a:pt x="8690" y="21526"/>
                </a:moveTo>
                <a:cubicBezTo>
                  <a:pt x="8681" y="21526"/>
                  <a:pt x="8667" y="21541"/>
                  <a:pt x="8660" y="21559"/>
                </a:cubicBezTo>
                <a:cubicBezTo>
                  <a:pt x="8654" y="21576"/>
                  <a:pt x="8663" y="21591"/>
                  <a:pt x="8679" y="21591"/>
                </a:cubicBezTo>
                <a:cubicBezTo>
                  <a:pt x="8695" y="21591"/>
                  <a:pt x="8709" y="21576"/>
                  <a:pt x="8709" y="21559"/>
                </a:cubicBezTo>
                <a:cubicBezTo>
                  <a:pt x="8709" y="21541"/>
                  <a:pt x="8700" y="21526"/>
                  <a:pt x="8690" y="21526"/>
                </a:cubicBezTo>
                <a:close/>
                <a:moveTo>
                  <a:pt x="18423" y="21526"/>
                </a:moveTo>
                <a:cubicBezTo>
                  <a:pt x="18413" y="21526"/>
                  <a:pt x="18404" y="21541"/>
                  <a:pt x="18404" y="21559"/>
                </a:cubicBezTo>
                <a:cubicBezTo>
                  <a:pt x="18404" y="21571"/>
                  <a:pt x="18409" y="21579"/>
                  <a:pt x="18416" y="21584"/>
                </a:cubicBezTo>
                <a:cubicBezTo>
                  <a:pt x="18420" y="21584"/>
                  <a:pt x="18426" y="21584"/>
                  <a:pt x="18431" y="21584"/>
                </a:cubicBezTo>
                <a:cubicBezTo>
                  <a:pt x="18437" y="21579"/>
                  <a:pt x="18442" y="21571"/>
                  <a:pt x="18442" y="21559"/>
                </a:cubicBezTo>
                <a:cubicBezTo>
                  <a:pt x="18442" y="21541"/>
                  <a:pt x="18433" y="21526"/>
                  <a:pt x="18423" y="21526"/>
                </a:cubicBezTo>
                <a:close/>
                <a:moveTo>
                  <a:pt x="19631" y="21526"/>
                </a:moveTo>
                <a:cubicBezTo>
                  <a:pt x="19626" y="21526"/>
                  <a:pt x="19615" y="21541"/>
                  <a:pt x="19608" y="21559"/>
                </a:cubicBezTo>
                <a:cubicBezTo>
                  <a:pt x="19602" y="21576"/>
                  <a:pt x="19609" y="21591"/>
                  <a:pt x="19620" y="21591"/>
                </a:cubicBezTo>
                <a:cubicBezTo>
                  <a:pt x="19630" y="21591"/>
                  <a:pt x="19638" y="21576"/>
                  <a:pt x="19638" y="21559"/>
                </a:cubicBezTo>
                <a:cubicBezTo>
                  <a:pt x="19638" y="21541"/>
                  <a:pt x="19635" y="21526"/>
                  <a:pt x="19631" y="21526"/>
                </a:cubicBezTo>
                <a:close/>
                <a:moveTo>
                  <a:pt x="8259" y="21533"/>
                </a:moveTo>
                <a:cubicBezTo>
                  <a:pt x="8250" y="21533"/>
                  <a:pt x="8244" y="21546"/>
                  <a:pt x="8236" y="21559"/>
                </a:cubicBezTo>
                <a:cubicBezTo>
                  <a:pt x="8221" y="21584"/>
                  <a:pt x="8230" y="21592"/>
                  <a:pt x="8270" y="21591"/>
                </a:cubicBezTo>
                <a:cubicBezTo>
                  <a:pt x="8318" y="21590"/>
                  <a:pt x="8319" y="21582"/>
                  <a:pt x="8289" y="21552"/>
                </a:cubicBezTo>
                <a:cubicBezTo>
                  <a:pt x="8277" y="21540"/>
                  <a:pt x="8268" y="21533"/>
                  <a:pt x="8259" y="21533"/>
                </a:cubicBezTo>
                <a:close/>
                <a:moveTo>
                  <a:pt x="19728" y="21571"/>
                </a:moveTo>
                <a:cubicBezTo>
                  <a:pt x="19713" y="21582"/>
                  <a:pt x="19718" y="21589"/>
                  <a:pt x="19740" y="21591"/>
                </a:cubicBezTo>
                <a:cubicBezTo>
                  <a:pt x="19759" y="21592"/>
                  <a:pt x="19768" y="21582"/>
                  <a:pt x="19762" y="21571"/>
                </a:cubicBezTo>
                <a:cubicBezTo>
                  <a:pt x="19756" y="21561"/>
                  <a:pt x="19742" y="21562"/>
                  <a:pt x="19728" y="215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5" name="Blister.jpg"/>
          <p:cNvPicPr>
            <a:picLocks noChangeAspect="1"/>
          </p:cNvPicPr>
          <p:nvPr/>
        </p:nvPicPr>
        <p:blipFill>
          <a:blip r:embed="rId4"/>
          <a:srcRect t="14205" r="24068"/>
          <a:stretch>
            <a:fillRect/>
          </a:stretch>
        </p:blipFill>
        <p:spPr>
          <a:xfrm>
            <a:off x="3666233" y="6607707"/>
            <a:ext cx="1414500" cy="107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80" extrusionOk="0">
                <a:moveTo>
                  <a:pt x="20130" y="4"/>
                </a:moveTo>
                <a:cubicBezTo>
                  <a:pt x="19980" y="14"/>
                  <a:pt x="19761" y="47"/>
                  <a:pt x="19645" y="76"/>
                </a:cubicBezTo>
                <a:cubicBezTo>
                  <a:pt x="19530" y="105"/>
                  <a:pt x="19349" y="152"/>
                  <a:pt x="19240" y="180"/>
                </a:cubicBezTo>
                <a:cubicBezTo>
                  <a:pt x="18885" y="271"/>
                  <a:pt x="18475" y="487"/>
                  <a:pt x="17999" y="844"/>
                </a:cubicBezTo>
                <a:cubicBezTo>
                  <a:pt x="17745" y="1035"/>
                  <a:pt x="17208" y="1431"/>
                  <a:pt x="17018" y="1565"/>
                </a:cubicBezTo>
                <a:cubicBezTo>
                  <a:pt x="16584" y="1870"/>
                  <a:pt x="16204" y="2159"/>
                  <a:pt x="15868" y="2437"/>
                </a:cubicBezTo>
                <a:cubicBezTo>
                  <a:pt x="15677" y="2595"/>
                  <a:pt x="15400" y="2826"/>
                  <a:pt x="15250" y="2949"/>
                </a:cubicBezTo>
                <a:cubicBezTo>
                  <a:pt x="15100" y="3072"/>
                  <a:pt x="14929" y="3216"/>
                  <a:pt x="14875" y="3269"/>
                </a:cubicBezTo>
                <a:cubicBezTo>
                  <a:pt x="14765" y="3376"/>
                  <a:pt x="14073" y="3783"/>
                  <a:pt x="13761" y="3926"/>
                </a:cubicBezTo>
                <a:cubicBezTo>
                  <a:pt x="13651" y="3976"/>
                  <a:pt x="13422" y="4063"/>
                  <a:pt x="13252" y="4118"/>
                </a:cubicBezTo>
                <a:cubicBezTo>
                  <a:pt x="13083" y="4172"/>
                  <a:pt x="12832" y="4270"/>
                  <a:pt x="12695" y="4334"/>
                </a:cubicBezTo>
                <a:cubicBezTo>
                  <a:pt x="12559" y="4397"/>
                  <a:pt x="12406" y="4453"/>
                  <a:pt x="12350" y="4454"/>
                </a:cubicBezTo>
                <a:cubicBezTo>
                  <a:pt x="12054" y="4456"/>
                  <a:pt x="11775" y="4598"/>
                  <a:pt x="11521" y="4878"/>
                </a:cubicBezTo>
                <a:cubicBezTo>
                  <a:pt x="11438" y="4969"/>
                  <a:pt x="11357" y="5038"/>
                  <a:pt x="11339" y="5038"/>
                </a:cubicBezTo>
                <a:cubicBezTo>
                  <a:pt x="11321" y="5038"/>
                  <a:pt x="11238" y="5081"/>
                  <a:pt x="11158" y="5134"/>
                </a:cubicBezTo>
                <a:cubicBezTo>
                  <a:pt x="10957" y="5266"/>
                  <a:pt x="10695" y="5398"/>
                  <a:pt x="10631" y="5398"/>
                </a:cubicBezTo>
                <a:cubicBezTo>
                  <a:pt x="10602" y="5398"/>
                  <a:pt x="10555" y="5419"/>
                  <a:pt x="10528" y="5438"/>
                </a:cubicBezTo>
                <a:cubicBezTo>
                  <a:pt x="10501" y="5457"/>
                  <a:pt x="10422" y="5486"/>
                  <a:pt x="10359" y="5502"/>
                </a:cubicBezTo>
                <a:cubicBezTo>
                  <a:pt x="10295" y="5518"/>
                  <a:pt x="10185" y="5553"/>
                  <a:pt x="10110" y="5582"/>
                </a:cubicBezTo>
                <a:cubicBezTo>
                  <a:pt x="10035" y="5611"/>
                  <a:pt x="9849" y="5674"/>
                  <a:pt x="9699" y="5726"/>
                </a:cubicBezTo>
                <a:cubicBezTo>
                  <a:pt x="9187" y="5906"/>
                  <a:pt x="8907" y="6074"/>
                  <a:pt x="8197" y="6607"/>
                </a:cubicBezTo>
                <a:cubicBezTo>
                  <a:pt x="8024" y="6737"/>
                  <a:pt x="7868" y="6839"/>
                  <a:pt x="7852" y="6839"/>
                </a:cubicBezTo>
                <a:cubicBezTo>
                  <a:pt x="7837" y="6839"/>
                  <a:pt x="7797" y="6860"/>
                  <a:pt x="7761" y="6887"/>
                </a:cubicBezTo>
                <a:cubicBezTo>
                  <a:pt x="7581" y="7018"/>
                  <a:pt x="7035" y="7303"/>
                  <a:pt x="6962" y="7303"/>
                </a:cubicBezTo>
                <a:cubicBezTo>
                  <a:pt x="6947" y="7303"/>
                  <a:pt x="6887" y="7332"/>
                  <a:pt x="6829" y="7367"/>
                </a:cubicBezTo>
                <a:cubicBezTo>
                  <a:pt x="6722" y="7431"/>
                  <a:pt x="6393" y="7590"/>
                  <a:pt x="6145" y="7695"/>
                </a:cubicBezTo>
                <a:cubicBezTo>
                  <a:pt x="5873" y="7810"/>
                  <a:pt x="5678" y="7941"/>
                  <a:pt x="5636" y="8047"/>
                </a:cubicBezTo>
                <a:cubicBezTo>
                  <a:pt x="5599" y="8142"/>
                  <a:pt x="5591" y="8152"/>
                  <a:pt x="5485" y="8135"/>
                </a:cubicBezTo>
                <a:cubicBezTo>
                  <a:pt x="5391" y="8121"/>
                  <a:pt x="5349" y="8128"/>
                  <a:pt x="5243" y="8207"/>
                </a:cubicBezTo>
                <a:cubicBezTo>
                  <a:pt x="5172" y="8259"/>
                  <a:pt x="5068" y="8316"/>
                  <a:pt x="5007" y="8327"/>
                </a:cubicBezTo>
                <a:cubicBezTo>
                  <a:pt x="4816" y="8363"/>
                  <a:pt x="4727" y="8410"/>
                  <a:pt x="4486" y="8599"/>
                </a:cubicBezTo>
                <a:cubicBezTo>
                  <a:pt x="4218" y="8810"/>
                  <a:pt x="3873" y="9182"/>
                  <a:pt x="3729" y="9424"/>
                </a:cubicBezTo>
                <a:cubicBezTo>
                  <a:pt x="3675" y="9515"/>
                  <a:pt x="3625" y="9592"/>
                  <a:pt x="3614" y="9592"/>
                </a:cubicBezTo>
                <a:cubicBezTo>
                  <a:pt x="3604" y="9592"/>
                  <a:pt x="3590" y="9608"/>
                  <a:pt x="3590" y="9632"/>
                </a:cubicBezTo>
                <a:cubicBezTo>
                  <a:pt x="3590" y="9655"/>
                  <a:pt x="3499" y="9813"/>
                  <a:pt x="3384" y="9976"/>
                </a:cubicBezTo>
                <a:cubicBezTo>
                  <a:pt x="3196" y="10243"/>
                  <a:pt x="3150" y="10284"/>
                  <a:pt x="2912" y="10440"/>
                </a:cubicBezTo>
                <a:cubicBezTo>
                  <a:pt x="2767" y="10534"/>
                  <a:pt x="2605" y="10622"/>
                  <a:pt x="2555" y="10632"/>
                </a:cubicBezTo>
                <a:cubicBezTo>
                  <a:pt x="2505" y="10642"/>
                  <a:pt x="2406" y="10683"/>
                  <a:pt x="2331" y="10728"/>
                </a:cubicBezTo>
                <a:cubicBezTo>
                  <a:pt x="2145" y="10839"/>
                  <a:pt x="2109" y="10862"/>
                  <a:pt x="2004" y="10904"/>
                </a:cubicBezTo>
                <a:cubicBezTo>
                  <a:pt x="1954" y="10924"/>
                  <a:pt x="1881" y="10964"/>
                  <a:pt x="1846" y="11000"/>
                </a:cubicBezTo>
                <a:cubicBezTo>
                  <a:pt x="1812" y="11036"/>
                  <a:pt x="1692" y="11115"/>
                  <a:pt x="1580" y="11168"/>
                </a:cubicBezTo>
                <a:cubicBezTo>
                  <a:pt x="1468" y="11222"/>
                  <a:pt x="1344" y="11292"/>
                  <a:pt x="1302" y="11328"/>
                </a:cubicBezTo>
                <a:cubicBezTo>
                  <a:pt x="1260" y="11364"/>
                  <a:pt x="1163" y="11436"/>
                  <a:pt x="1084" y="11488"/>
                </a:cubicBezTo>
                <a:cubicBezTo>
                  <a:pt x="1004" y="11541"/>
                  <a:pt x="919" y="11607"/>
                  <a:pt x="896" y="11632"/>
                </a:cubicBezTo>
                <a:cubicBezTo>
                  <a:pt x="873" y="11658"/>
                  <a:pt x="760" y="11749"/>
                  <a:pt x="642" y="11832"/>
                </a:cubicBezTo>
                <a:cubicBezTo>
                  <a:pt x="524" y="11916"/>
                  <a:pt x="380" y="12039"/>
                  <a:pt x="321" y="12105"/>
                </a:cubicBezTo>
                <a:cubicBezTo>
                  <a:pt x="262" y="12170"/>
                  <a:pt x="161" y="12251"/>
                  <a:pt x="103" y="12289"/>
                </a:cubicBezTo>
                <a:lnTo>
                  <a:pt x="0" y="12353"/>
                </a:lnTo>
                <a:lnTo>
                  <a:pt x="0" y="16970"/>
                </a:lnTo>
                <a:lnTo>
                  <a:pt x="0" y="21580"/>
                </a:lnTo>
                <a:lnTo>
                  <a:pt x="7392" y="21580"/>
                </a:lnTo>
                <a:lnTo>
                  <a:pt x="14784" y="21580"/>
                </a:lnTo>
                <a:lnTo>
                  <a:pt x="14808" y="21460"/>
                </a:lnTo>
                <a:cubicBezTo>
                  <a:pt x="14904" y="21033"/>
                  <a:pt x="14919" y="20661"/>
                  <a:pt x="14845" y="20372"/>
                </a:cubicBezTo>
                <a:cubicBezTo>
                  <a:pt x="14796" y="20181"/>
                  <a:pt x="14733" y="19996"/>
                  <a:pt x="14693" y="19907"/>
                </a:cubicBezTo>
                <a:cubicBezTo>
                  <a:pt x="14681" y="19880"/>
                  <a:pt x="14639" y="19771"/>
                  <a:pt x="14602" y="19667"/>
                </a:cubicBezTo>
                <a:cubicBezTo>
                  <a:pt x="14527" y="19451"/>
                  <a:pt x="14275" y="19001"/>
                  <a:pt x="14160" y="18875"/>
                </a:cubicBezTo>
                <a:cubicBezTo>
                  <a:pt x="14118" y="18828"/>
                  <a:pt x="14074" y="18770"/>
                  <a:pt x="14064" y="18747"/>
                </a:cubicBezTo>
                <a:cubicBezTo>
                  <a:pt x="14052" y="18721"/>
                  <a:pt x="14097" y="18589"/>
                  <a:pt x="14179" y="18411"/>
                </a:cubicBezTo>
                <a:cubicBezTo>
                  <a:pt x="14252" y="18252"/>
                  <a:pt x="14354" y="18019"/>
                  <a:pt x="14403" y="17891"/>
                </a:cubicBezTo>
                <a:cubicBezTo>
                  <a:pt x="14452" y="17762"/>
                  <a:pt x="14535" y="17584"/>
                  <a:pt x="14590" y="17499"/>
                </a:cubicBezTo>
                <a:cubicBezTo>
                  <a:pt x="14706" y="17322"/>
                  <a:pt x="14847" y="16979"/>
                  <a:pt x="14887" y="16762"/>
                </a:cubicBezTo>
                <a:cubicBezTo>
                  <a:pt x="14945" y="16451"/>
                  <a:pt x="14956" y="15686"/>
                  <a:pt x="14911" y="15354"/>
                </a:cubicBezTo>
                <a:cubicBezTo>
                  <a:pt x="14861" y="14973"/>
                  <a:pt x="14698" y="14500"/>
                  <a:pt x="14463" y="14065"/>
                </a:cubicBezTo>
                <a:cubicBezTo>
                  <a:pt x="14235" y="13642"/>
                  <a:pt x="14076" y="13453"/>
                  <a:pt x="13761" y="13225"/>
                </a:cubicBezTo>
                <a:cubicBezTo>
                  <a:pt x="13566" y="13084"/>
                  <a:pt x="13198" y="12763"/>
                  <a:pt x="12919" y="12489"/>
                </a:cubicBezTo>
                <a:cubicBezTo>
                  <a:pt x="12669" y="12242"/>
                  <a:pt x="12499" y="12131"/>
                  <a:pt x="12175" y="12001"/>
                </a:cubicBezTo>
                <a:cubicBezTo>
                  <a:pt x="11919" y="11897"/>
                  <a:pt x="11885" y="11874"/>
                  <a:pt x="11872" y="11824"/>
                </a:cubicBezTo>
                <a:cubicBezTo>
                  <a:pt x="11867" y="11805"/>
                  <a:pt x="12050" y="11669"/>
                  <a:pt x="12278" y="11520"/>
                </a:cubicBezTo>
                <a:cubicBezTo>
                  <a:pt x="12638" y="11285"/>
                  <a:pt x="12813" y="11152"/>
                  <a:pt x="13289" y="10744"/>
                </a:cubicBezTo>
                <a:cubicBezTo>
                  <a:pt x="13521" y="10545"/>
                  <a:pt x="13981" y="10068"/>
                  <a:pt x="14197" y="9800"/>
                </a:cubicBezTo>
                <a:cubicBezTo>
                  <a:pt x="14408" y="9538"/>
                  <a:pt x="14461" y="9495"/>
                  <a:pt x="14730" y="9336"/>
                </a:cubicBezTo>
                <a:cubicBezTo>
                  <a:pt x="15017" y="9166"/>
                  <a:pt x="15501" y="8835"/>
                  <a:pt x="15680" y="8695"/>
                </a:cubicBezTo>
                <a:cubicBezTo>
                  <a:pt x="16238" y="8260"/>
                  <a:pt x="17341" y="7316"/>
                  <a:pt x="17629" y="7023"/>
                </a:cubicBezTo>
                <a:cubicBezTo>
                  <a:pt x="17747" y="6903"/>
                  <a:pt x="17965" y="6733"/>
                  <a:pt x="18162" y="6607"/>
                </a:cubicBezTo>
                <a:cubicBezTo>
                  <a:pt x="19094" y="6010"/>
                  <a:pt x="19812" y="5380"/>
                  <a:pt x="20554" y="4510"/>
                </a:cubicBezTo>
                <a:cubicBezTo>
                  <a:pt x="21055" y="3921"/>
                  <a:pt x="21357" y="3387"/>
                  <a:pt x="21510" y="2813"/>
                </a:cubicBezTo>
                <a:cubicBezTo>
                  <a:pt x="21581" y="2547"/>
                  <a:pt x="21600" y="2011"/>
                  <a:pt x="21546" y="1693"/>
                </a:cubicBezTo>
                <a:cubicBezTo>
                  <a:pt x="21477" y="1277"/>
                  <a:pt x="21182" y="596"/>
                  <a:pt x="20983" y="388"/>
                </a:cubicBezTo>
                <a:cubicBezTo>
                  <a:pt x="20663" y="53"/>
                  <a:pt x="20506" y="-20"/>
                  <a:pt x="20130" y="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6" name="Injury - Boxer bruise.jpg"/>
          <p:cNvPicPr>
            <a:picLocks noChangeAspect="1"/>
          </p:cNvPicPr>
          <p:nvPr/>
        </p:nvPicPr>
        <p:blipFill>
          <a:blip r:embed="rId5"/>
          <a:srcRect t="11750" r="23916" b="2"/>
          <a:stretch>
            <a:fillRect/>
          </a:stretch>
        </p:blipFill>
        <p:spPr>
          <a:xfrm>
            <a:off x="3922783" y="8121899"/>
            <a:ext cx="1391450" cy="1075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99" extrusionOk="0">
                <a:moveTo>
                  <a:pt x="16064" y="0"/>
                </a:moveTo>
                <a:cubicBezTo>
                  <a:pt x="16060" y="-1"/>
                  <a:pt x="16058" y="4"/>
                  <a:pt x="16058" y="24"/>
                </a:cubicBezTo>
                <a:cubicBezTo>
                  <a:pt x="16057" y="95"/>
                  <a:pt x="16003" y="153"/>
                  <a:pt x="15972" y="120"/>
                </a:cubicBezTo>
                <a:cubicBezTo>
                  <a:pt x="15953" y="100"/>
                  <a:pt x="15944" y="162"/>
                  <a:pt x="15941" y="311"/>
                </a:cubicBezTo>
                <a:cubicBezTo>
                  <a:pt x="15938" y="429"/>
                  <a:pt x="15924" y="559"/>
                  <a:pt x="15910" y="606"/>
                </a:cubicBezTo>
                <a:cubicBezTo>
                  <a:pt x="15886" y="686"/>
                  <a:pt x="15877" y="697"/>
                  <a:pt x="15731" y="693"/>
                </a:cubicBezTo>
                <a:cubicBezTo>
                  <a:pt x="15577" y="689"/>
                  <a:pt x="15460" y="724"/>
                  <a:pt x="15430" y="789"/>
                </a:cubicBezTo>
                <a:cubicBezTo>
                  <a:pt x="15404" y="843"/>
                  <a:pt x="15371" y="795"/>
                  <a:pt x="15368" y="701"/>
                </a:cubicBezTo>
                <a:lnTo>
                  <a:pt x="15362" y="614"/>
                </a:lnTo>
                <a:lnTo>
                  <a:pt x="15344" y="693"/>
                </a:lnTo>
                <a:cubicBezTo>
                  <a:pt x="15331" y="751"/>
                  <a:pt x="15310" y="772"/>
                  <a:pt x="15263" y="773"/>
                </a:cubicBezTo>
                <a:cubicBezTo>
                  <a:pt x="15079" y="777"/>
                  <a:pt x="14888" y="978"/>
                  <a:pt x="14919" y="1131"/>
                </a:cubicBezTo>
                <a:cubicBezTo>
                  <a:pt x="14929" y="1180"/>
                  <a:pt x="14920" y="1212"/>
                  <a:pt x="14888" y="1227"/>
                </a:cubicBezTo>
                <a:cubicBezTo>
                  <a:pt x="14863" y="1239"/>
                  <a:pt x="14818" y="1265"/>
                  <a:pt x="14796" y="1291"/>
                </a:cubicBezTo>
                <a:cubicBezTo>
                  <a:pt x="14756" y="1334"/>
                  <a:pt x="14693" y="1322"/>
                  <a:pt x="14715" y="1275"/>
                </a:cubicBezTo>
                <a:cubicBezTo>
                  <a:pt x="14721" y="1263"/>
                  <a:pt x="14696" y="1222"/>
                  <a:pt x="14660" y="1187"/>
                </a:cubicBezTo>
                <a:lnTo>
                  <a:pt x="14592" y="1123"/>
                </a:lnTo>
                <a:lnTo>
                  <a:pt x="14648" y="1227"/>
                </a:lnTo>
                <a:cubicBezTo>
                  <a:pt x="14697" y="1316"/>
                  <a:pt x="14701" y="1331"/>
                  <a:pt x="14666" y="1394"/>
                </a:cubicBezTo>
                <a:cubicBezTo>
                  <a:pt x="14624" y="1472"/>
                  <a:pt x="14540" y="1470"/>
                  <a:pt x="14469" y="1394"/>
                </a:cubicBezTo>
                <a:cubicBezTo>
                  <a:pt x="14429" y="1351"/>
                  <a:pt x="14428" y="1354"/>
                  <a:pt x="14438" y="1450"/>
                </a:cubicBezTo>
                <a:cubicBezTo>
                  <a:pt x="14447" y="1523"/>
                  <a:pt x="14438" y="1566"/>
                  <a:pt x="14408" y="1601"/>
                </a:cubicBezTo>
                <a:cubicBezTo>
                  <a:pt x="14384" y="1629"/>
                  <a:pt x="14364" y="1676"/>
                  <a:pt x="14371" y="1697"/>
                </a:cubicBezTo>
                <a:cubicBezTo>
                  <a:pt x="14377" y="1718"/>
                  <a:pt x="14359" y="1762"/>
                  <a:pt x="14328" y="1801"/>
                </a:cubicBezTo>
                <a:lnTo>
                  <a:pt x="14266" y="1872"/>
                </a:lnTo>
                <a:lnTo>
                  <a:pt x="14211" y="1793"/>
                </a:lnTo>
                <a:cubicBezTo>
                  <a:pt x="14138" y="1693"/>
                  <a:pt x="13915" y="1600"/>
                  <a:pt x="13823" y="1633"/>
                </a:cubicBezTo>
                <a:cubicBezTo>
                  <a:pt x="13786" y="1647"/>
                  <a:pt x="13747" y="1660"/>
                  <a:pt x="13737" y="1657"/>
                </a:cubicBezTo>
                <a:cubicBezTo>
                  <a:pt x="13726" y="1654"/>
                  <a:pt x="13647" y="1697"/>
                  <a:pt x="13558" y="1753"/>
                </a:cubicBezTo>
                <a:cubicBezTo>
                  <a:pt x="13446" y="1823"/>
                  <a:pt x="13376" y="1891"/>
                  <a:pt x="13330" y="1976"/>
                </a:cubicBezTo>
                <a:cubicBezTo>
                  <a:pt x="13294" y="2044"/>
                  <a:pt x="13227" y="2160"/>
                  <a:pt x="13182" y="2231"/>
                </a:cubicBezTo>
                <a:cubicBezTo>
                  <a:pt x="13138" y="2302"/>
                  <a:pt x="13106" y="2371"/>
                  <a:pt x="13115" y="2382"/>
                </a:cubicBezTo>
                <a:cubicBezTo>
                  <a:pt x="13123" y="2393"/>
                  <a:pt x="13170" y="2398"/>
                  <a:pt x="13219" y="2398"/>
                </a:cubicBezTo>
                <a:cubicBezTo>
                  <a:pt x="13310" y="2398"/>
                  <a:pt x="13310" y="2398"/>
                  <a:pt x="13318" y="2550"/>
                </a:cubicBezTo>
                <a:cubicBezTo>
                  <a:pt x="13323" y="2664"/>
                  <a:pt x="13316" y="2710"/>
                  <a:pt x="13287" y="2725"/>
                </a:cubicBezTo>
                <a:cubicBezTo>
                  <a:pt x="13266" y="2735"/>
                  <a:pt x="13250" y="2767"/>
                  <a:pt x="13250" y="2797"/>
                </a:cubicBezTo>
                <a:cubicBezTo>
                  <a:pt x="13250" y="2826"/>
                  <a:pt x="13237" y="2876"/>
                  <a:pt x="13219" y="2908"/>
                </a:cubicBezTo>
                <a:cubicBezTo>
                  <a:pt x="13192" y="2956"/>
                  <a:pt x="13178" y="2955"/>
                  <a:pt x="13133" y="2924"/>
                </a:cubicBezTo>
                <a:cubicBezTo>
                  <a:pt x="13066" y="2877"/>
                  <a:pt x="13012" y="2909"/>
                  <a:pt x="13053" y="2972"/>
                </a:cubicBezTo>
                <a:cubicBezTo>
                  <a:pt x="13092" y="3033"/>
                  <a:pt x="13066" y="3110"/>
                  <a:pt x="12992" y="3147"/>
                </a:cubicBezTo>
                <a:cubicBezTo>
                  <a:pt x="12897" y="3194"/>
                  <a:pt x="12772" y="3083"/>
                  <a:pt x="12721" y="2908"/>
                </a:cubicBezTo>
                <a:cubicBezTo>
                  <a:pt x="12697" y="2829"/>
                  <a:pt x="12685" y="2749"/>
                  <a:pt x="12696" y="2725"/>
                </a:cubicBezTo>
                <a:cubicBezTo>
                  <a:pt x="12711" y="2691"/>
                  <a:pt x="12710" y="2698"/>
                  <a:pt x="12677" y="2733"/>
                </a:cubicBezTo>
                <a:cubicBezTo>
                  <a:pt x="12620" y="2793"/>
                  <a:pt x="12626" y="2881"/>
                  <a:pt x="12696" y="3059"/>
                </a:cubicBezTo>
                <a:cubicBezTo>
                  <a:pt x="12760" y="3222"/>
                  <a:pt x="12741" y="3275"/>
                  <a:pt x="12653" y="3195"/>
                </a:cubicBezTo>
                <a:cubicBezTo>
                  <a:pt x="12623" y="3168"/>
                  <a:pt x="12584" y="3147"/>
                  <a:pt x="12567" y="3147"/>
                </a:cubicBezTo>
                <a:cubicBezTo>
                  <a:pt x="12528" y="3147"/>
                  <a:pt x="12529" y="3250"/>
                  <a:pt x="12567" y="3298"/>
                </a:cubicBezTo>
                <a:cubicBezTo>
                  <a:pt x="12587" y="3325"/>
                  <a:pt x="12581" y="3354"/>
                  <a:pt x="12542" y="3418"/>
                </a:cubicBezTo>
                <a:cubicBezTo>
                  <a:pt x="12513" y="3465"/>
                  <a:pt x="12487" y="3545"/>
                  <a:pt x="12487" y="3593"/>
                </a:cubicBezTo>
                <a:cubicBezTo>
                  <a:pt x="12487" y="3702"/>
                  <a:pt x="12407" y="3835"/>
                  <a:pt x="12363" y="3800"/>
                </a:cubicBezTo>
                <a:cubicBezTo>
                  <a:pt x="12346" y="3787"/>
                  <a:pt x="12339" y="3747"/>
                  <a:pt x="12345" y="3705"/>
                </a:cubicBezTo>
                <a:cubicBezTo>
                  <a:pt x="12359" y="3609"/>
                  <a:pt x="12340" y="3608"/>
                  <a:pt x="12222" y="3705"/>
                </a:cubicBezTo>
                <a:cubicBezTo>
                  <a:pt x="12112" y="3795"/>
                  <a:pt x="12085" y="3892"/>
                  <a:pt x="12123" y="4095"/>
                </a:cubicBezTo>
                <a:cubicBezTo>
                  <a:pt x="12146" y="4215"/>
                  <a:pt x="12142" y="4241"/>
                  <a:pt x="12099" y="4302"/>
                </a:cubicBezTo>
                <a:cubicBezTo>
                  <a:pt x="12072" y="4341"/>
                  <a:pt x="12045" y="4401"/>
                  <a:pt x="12037" y="4430"/>
                </a:cubicBezTo>
                <a:cubicBezTo>
                  <a:pt x="12022" y="4487"/>
                  <a:pt x="11904" y="4529"/>
                  <a:pt x="11883" y="4486"/>
                </a:cubicBezTo>
                <a:cubicBezTo>
                  <a:pt x="11865" y="4447"/>
                  <a:pt x="11761" y="4444"/>
                  <a:pt x="11729" y="4486"/>
                </a:cubicBezTo>
                <a:cubicBezTo>
                  <a:pt x="11685" y="4543"/>
                  <a:pt x="11588" y="4510"/>
                  <a:pt x="11588" y="4438"/>
                </a:cubicBezTo>
                <a:cubicBezTo>
                  <a:pt x="11588" y="4433"/>
                  <a:pt x="11588" y="4427"/>
                  <a:pt x="11588" y="4422"/>
                </a:cubicBezTo>
                <a:lnTo>
                  <a:pt x="11582" y="4422"/>
                </a:lnTo>
                <a:lnTo>
                  <a:pt x="11526" y="4310"/>
                </a:lnTo>
                <a:cubicBezTo>
                  <a:pt x="11498" y="4248"/>
                  <a:pt x="11477" y="4154"/>
                  <a:pt x="11477" y="4103"/>
                </a:cubicBezTo>
                <a:cubicBezTo>
                  <a:pt x="11477" y="4040"/>
                  <a:pt x="11459" y="4002"/>
                  <a:pt x="11421" y="3976"/>
                </a:cubicBezTo>
                <a:cubicBezTo>
                  <a:pt x="11391" y="3955"/>
                  <a:pt x="11310" y="3861"/>
                  <a:pt x="11243" y="3776"/>
                </a:cubicBezTo>
                <a:cubicBezTo>
                  <a:pt x="11201" y="3723"/>
                  <a:pt x="11150" y="3683"/>
                  <a:pt x="11095" y="3641"/>
                </a:cubicBezTo>
                <a:cubicBezTo>
                  <a:pt x="11073" y="3653"/>
                  <a:pt x="11035" y="3644"/>
                  <a:pt x="10966" y="3609"/>
                </a:cubicBezTo>
                <a:cubicBezTo>
                  <a:pt x="10901" y="3577"/>
                  <a:pt x="10828" y="3549"/>
                  <a:pt x="10806" y="3553"/>
                </a:cubicBezTo>
                <a:cubicBezTo>
                  <a:pt x="10783" y="3558"/>
                  <a:pt x="10728" y="3545"/>
                  <a:pt x="10683" y="3522"/>
                </a:cubicBezTo>
                <a:cubicBezTo>
                  <a:pt x="10585" y="3471"/>
                  <a:pt x="10043" y="3472"/>
                  <a:pt x="9993" y="3522"/>
                </a:cubicBezTo>
                <a:cubicBezTo>
                  <a:pt x="9975" y="3540"/>
                  <a:pt x="9896" y="3571"/>
                  <a:pt x="9814" y="3593"/>
                </a:cubicBezTo>
                <a:cubicBezTo>
                  <a:pt x="9388" y="3710"/>
                  <a:pt x="8916" y="4060"/>
                  <a:pt x="8448" y="4605"/>
                </a:cubicBezTo>
                <a:cubicBezTo>
                  <a:pt x="8144" y="4959"/>
                  <a:pt x="7619" y="5504"/>
                  <a:pt x="7376" y="5720"/>
                </a:cubicBezTo>
                <a:cubicBezTo>
                  <a:pt x="7227" y="5853"/>
                  <a:pt x="7083" y="5986"/>
                  <a:pt x="7056" y="6015"/>
                </a:cubicBezTo>
                <a:cubicBezTo>
                  <a:pt x="7029" y="6045"/>
                  <a:pt x="6944" y="6102"/>
                  <a:pt x="6865" y="6143"/>
                </a:cubicBezTo>
                <a:cubicBezTo>
                  <a:pt x="6780" y="6186"/>
                  <a:pt x="6699" y="6256"/>
                  <a:pt x="6668" y="6310"/>
                </a:cubicBezTo>
                <a:cubicBezTo>
                  <a:pt x="6611" y="6410"/>
                  <a:pt x="6526" y="6426"/>
                  <a:pt x="6477" y="6350"/>
                </a:cubicBezTo>
                <a:cubicBezTo>
                  <a:pt x="6433" y="6281"/>
                  <a:pt x="6391" y="6294"/>
                  <a:pt x="6360" y="6382"/>
                </a:cubicBezTo>
                <a:cubicBezTo>
                  <a:pt x="6314" y="6514"/>
                  <a:pt x="6163" y="7540"/>
                  <a:pt x="6120" y="8023"/>
                </a:cubicBezTo>
                <a:cubicBezTo>
                  <a:pt x="6064" y="8655"/>
                  <a:pt x="5999" y="9058"/>
                  <a:pt x="5923" y="9226"/>
                </a:cubicBezTo>
                <a:cubicBezTo>
                  <a:pt x="5856" y="9374"/>
                  <a:pt x="5638" y="9598"/>
                  <a:pt x="5431" y="9736"/>
                </a:cubicBezTo>
                <a:cubicBezTo>
                  <a:pt x="5231" y="9869"/>
                  <a:pt x="4638" y="9989"/>
                  <a:pt x="4322" y="9959"/>
                </a:cubicBezTo>
                <a:cubicBezTo>
                  <a:pt x="3899" y="9919"/>
                  <a:pt x="3560" y="9733"/>
                  <a:pt x="3331" y="9417"/>
                </a:cubicBezTo>
                <a:cubicBezTo>
                  <a:pt x="3113" y="9115"/>
                  <a:pt x="3050" y="8885"/>
                  <a:pt x="3035" y="8381"/>
                </a:cubicBezTo>
                <a:cubicBezTo>
                  <a:pt x="3016" y="7724"/>
                  <a:pt x="3107" y="6886"/>
                  <a:pt x="3245" y="6438"/>
                </a:cubicBezTo>
                <a:cubicBezTo>
                  <a:pt x="3279" y="6327"/>
                  <a:pt x="3299" y="6228"/>
                  <a:pt x="3294" y="6222"/>
                </a:cubicBezTo>
                <a:cubicBezTo>
                  <a:pt x="3282" y="6207"/>
                  <a:pt x="3061" y="6191"/>
                  <a:pt x="2937" y="6198"/>
                </a:cubicBezTo>
                <a:cubicBezTo>
                  <a:pt x="2791" y="6207"/>
                  <a:pt x="2733" y="6293"/>
                  <a:pt x="2500" y="6860"/>
                </a:cubicBezTo>
                <a:cubicBezTo>
                  <a:pt x="2327" y="7279"/>
                  <a:pt x="2306" y="7323"/>
                  <a:pt x="2247" y="7322"/>
                </a:cubicBezTo>
                <a:cubicBezTo>
                  <a:pt x="2132" y="7320"/>
                  <a:pt x="1713" y="7259"/>
                  <a:pt x="1244" y="7178"/>
                </a:cubicBezTo>
                <a:cubicBezTo>
                  <a:pt x="1203" y="7171"/>
                  <a:pt x="954" y="7150"/>
                  <a:pt x="690" y="7131"/>
                </a:cubicBezTo>
                <a:cubicBezTo>
                  <a:pt x="425" y="7111"/>
                  <a:pt x="162" y="7089"/>
                  <a:pt x="105" y="7083"/>
                </a:cubicBezTo>
                <a:lnTo>
                  <a:pt x="0" y="7075"/>
                </a:lnTo>
                <a:lnTo>
                  <a:pt x="0" y="8055"/>
                </a:lnTo>
                <a:lnTo>
                  <a:pt x="0" y="9361"/>
                </a:lnTo>
                <a:lnTo>
                  <a:pt x="0" y="11696"/>
                </a:lnTo>
                <a:lnTo>
                  <a:pt x="105" y="11672"/>
                </a:lnTo>
                <a:cubicBezTo>
                  <a:pt x="195" y="11655"/>
                  <a:pt x="284" y="11673"/>
                  <a:pt x="320" y="11712"/>
                </a:cubicBezTo>
                <a:cubicBezTo>
                  <a:pt x="425" y="11660"/>
                  <a:pt x="591" y="11602"/>
                  <a:pt x="800" y="11536"/>
                </a:cubicBezTo>
                <a:cubicBezTo>
                  <a:pt x="977" y="11481"/>
                  <a:pt x="1374" y="11345"/>
                  <a:pt x="1681" y="11242"/>
                </a:cubicBezTo>
                <a:cubicBezTo>
                  <a:pt x="2208" y="11065"/>
                  <a:pt x="2242" y="11062"/>
                  <a:pt x="2278" y="11114"/>
                </a:cubicBezTo>
                <a:cubicBezTo>
                  <a:pt x="2299" y="11145"/>
                  <a:pt x="2315" y="11192"/>
                  <a:pt x="2315" y="11218"/>
                </a:cubicBezTo>
                <a:cubicBezTo>
                  <a:pt x="2315" y="11243"/>
                  <a:pt x="2350" y="11308"/>
                  <a:pt x="2389" y="11369"/>
                </a:cubicBezTo>
                <a:lnTo>
                  <a:pt x="2457" y="11481"/>
                </a:lnTo>
                <a:lnTo>
                  <a:pt x="2820" y="11473"/>
                </a:lnTo>
                <a:cubicBezTo>
                  <a:pt x="3175" y="11464"/>
                  <a:pt x="3184" y="11465"/>
                  <a:pt x="3257" y="11544"/>
                </a:cubicBezTo>
                <a:cubicBezTo>
                  <a:pt x="3309" y="11601"/>
                  <a:pt x="3357" y="11623"/>
                  <a:pt x="3430" y="11624"/>
                </a:cubicBezTo>
                <a:cubicBezTo>
                  <a:pt x="3486" y="11625"/>
                  <a:pt x="3639" y="11634"/>
                  <a:pt x="3768" y="11640"/>
                </a:cubicBezTo>
                <a:cubicBezTo>
                  <a:pt x="3897" y="11646"/>
                  <a:pt x="4264" y="11653"/>
                  <a:pt x="4587" y="11656"/>
                </a:cubicBezTo>
                <a:cubicBezTo>
                  <a:pt x="4982" y="11660"/>
                  <a:pt x="5130" y="11673"/>
                  <a:pt x="5172" y="11696"/>
                </a:cubicBezTo>
                <a:cubicBezTo>
                  <a:pt x="5461" y="11701"/>
                  <a:pt x="5823" y="11699"/>
                  <a:pt x="5874" y="11704"/>
                </a:cubicBezTo>
                <a:cubicBezTo>
                  <a:pt x="5880" y="11704"/>
                  <a:pt x="5880" y="11703"/>
                  <a:pt x="5886" y="11704"/>
                </a:cubicBezTo>
                <a:cubicBezTo>
                  <a:pt x="5901" y="11703"/>
                  <a:pt x="5904" y="11704"/>
                  <a:pt x="5923" y="11704"/>
                </a:cubicBezTo>
                <a:cubicBezTo>
                  <a:pt x="5941" y="11704"/>
                  <a:pt x="5946" y="11703"/>
                  <a:pt x="5960" y="11704"/>
                </a:cubicBezTo>
                <a:cubicBezTo>
                  <a:pt x="6072" y="11695"/>
                  <a:pt x="6129" y="11639"/>
                  <a:pt x="6182" y="11481"/>
                </a:cubicBezTo>
                <a:cubicBezTo>
                  <a:pt x="6215" y="11382"/>
                  <a:pt x="6248" y="11336"/>
                  <a:pt x="6293" y="11321"/>
                </a:cubicBezTo>
                <a:cubicBezTo>
                  <a:pt x="6327" y="11310"/>
                  <a:pt x="6519" y="11310"/>
                  <a:pt x="6717" y="11321"/>
                </a:cubicBezTo>
                <a:cubicBezTo>
                  <a:pt x="6992" y="11336"/>
                  <a:pt x="7121" y="11327"/>
                  <a:pt x="7278" y="11290"/>
                </a:cubicBezTo>
                <a:cubicBezTo>
                  <a:pt x="7672" y="11194"/>
                  <a:pt x="8159" y="11152"/>
                  <a:pt x="8214" y="11210"/>
                </a:cubicBezTo>
                <a:cubicBezTo>
                  <a:pt x="8232" y="11230"/>
                  <a:pt x="8275" y="11246"/>
                  <a:pt x="8306" y="11242"/>
                </a:cubicBezTo>
                <a:cubicBezTo>
                  <a:pt x="8337" y="11238"/>
                  <a:pt x="8380" y="11244"/>
                  <a:pt x="8404" y="11258"/>
                </a:cubicBezTo>
                <a:cubicBezTo>
                  <a:pt x="8448" y="11282"/>
                  <a:pt x="8630" y="11229"/>
                  <a:pt x="8682" y="11178"/>
                </a:cubicBezTo>
                <a:cubicBezTo>
                  <a:pt x="8725" y="11135"/>
                  <a:pt x="8887" y="11113"/>
                  <a:pt x="8903" y="11146"/>
                </a:cubicBezTo>
                <a:cubicBezTo>
                  <a:pt x="8913" y="11167"/>
                  <a:pt x="8942" y="11166"/>
                  <a:pt x="8983" y="11146"/>
                </a:cubicBezTo>
                <a:cubicBezTo>
                  <a:pt x="9018" y="11129"/>
                  <a:pt x="9076" y="11119"/>
                  <a:pt x="9113" y="11122"/>
                </a:cubicBezTo>
                <a:cubicBezTo>
                  <a:pt x="9149" y="11126"/>
                  <a:pt x="9189" y="11119"/>
                  <a:pt x="9205" y="11106"/>
                </a:cubicBezTo>
                <a:cubicBezTo>
                  <a:pt x="9221" y="11093"/>
                  <a:pt x="9260" y="11100"/>
                  <a:pt x="9291" y="11122"/>
                </a:cubicBezTo>
                <a:cubicBezTo>
                  <a:pt x="9322" y="11144"/>
                  <a:pt x="9354" y="11161"/>
                  <a:pt x="9365" y="11162"/>
                </a:cubicBezTo>
                <a:cubicBezTo>
                  <a:pt x="9376" y="11163"/>
                  <a:pt x="9402" y="11186"/>
                  <a:pt x="9420" y="11218"/>
                </a:cubicBezTo>
                <a:cubicBezTo>
                  <a:pt x="9438" y="11250"/>
                  <a:pt x="9464" y="11271"/>
                  <a:pt x="9476" y="11266"/>
                </a:cubicBezTo>
                <a:cubicBezTo>
                  <a:pt x="9487" y="11260"/>
                  <a:pt x="9510" y="11305"/>
                  <a:pt x="9531" y="11361"/>
                </a:cubicBezTo>
                <a:cubicBezTo>
                  <a:pt x="9568" y="11456"/>
                  <a:pt x="9732" y="11637"/>
                  <a:pt x="9851" y="11720"/>
                </a:cubicBezTo>
                <a:cubicBezTo>
                  <a:pt x="9880" y="11740"/>
                  <a:pt x="9970" y="11761"/>
                  <a:pt x="10055" y="11768"/>
                </a:cubicBezTo>
                <a:cubicBezTo>
                  <a:pt x="10139" y="11775"/>
                  <a:pt x="10210" y="11797"/>
                  <a:pt x="10215" y="11815"/>
                </a:cubicBezTo>
                <a:cubicBezTo>
                  <a:pt x="10219" y="11834"/>
                  <a:pt x="10234" y="11840"/>
                  <a:pt x="10245" y="11831"/>
                </a:cubicBezTo>
                <a:cubicBezTo>
                  <a:pt x="10257" y="11822"/>
                  <a:pt x="10333" y="11817"/>
                  <a:pt x="10412" y="11815"/>
                </a:cubicBezTo>
                <a:cubicBezTo>
                  <a:pt x="10491" y="11813"/>
                  <a:pt x="10564" y="11798"/>
                  <a:pt x="10578" y="11783"/>
                </a:cubicBezTo>
                <a:cubicBezTo>
                  <a:pt x="10592" y="11769"/>
                  <a:pt x="10664" y="11782"/>
                  <a:pt x="10738" y="11815"/>
                </a:cubicBezTo>
                <a:cubicBezTo>
                  <a:pt x="10876" y="11878"/>
                  <a:pt x="11194" y="11906"/>
                  <a:pt x="11218" y="11855"/>
                </a:cubicBezTo>
                <a:cubicBezTo>
                  <a:pt x="11225" y="11840"/>
                  <a:pt x="11272" y="11828"/>
                  <a:pt x="11323" y="11831"/>
                </a:cubicBezTo>
                <a:cubicBezTo>
                  <a:pt x="11374" y="11834"/>
                  <a:pt x="11441" y="11829"/>
                  <a:pt x="11471" y="11815"/>
                </a:cubicBezTo>
                <a:cubicBezTo>
                  <a:pt x="11502" y="11801"/>
                  <a:pt x="11530" y="11797"/>
                  <a:pt x="11538" y="11815"/>
                </a:cubicBezTo>
                <a:cubicBezTo>
                  <a:pt x="11547" y="11833"/>
                  <a:pt x="11509" y="12026"/>
                  <a:pt x="11452" y="12246"/>
                </a:cubicBezTo>
                <a:lnTo>
                  <a:pt x="11348" y="12652"/>
                </a:lnTo>
                <a:lnTo>
                  <a:pt x="11212" y="12732"/>
                </a:lnTo>
                <a:cubicBezTo>
                  <a:pt x="11136" y="12776"/>
                  <a:pt x="10987" y="12840"/>
                  <a:pt x="10886" y="12883"/>
                </a:cubicBezTo>
                <a:cubicBezTo>
                  <a:pt x="10785" y="12926"/>
                  <a:pt x="10685" y="12980"/>
                  <a:pt x="10664" y="13002"/>
                </a:cubicBezTo>
                <a:cubicBezTo>
                  <a:pt x="10643" y="13025"/>
                  <a:pt x="10577" y="13075"/>
                  <a:pt x="10516" y="13106"/>
                </a:cubicBezTo>
                <a:cubicBezTo>
                  <a:pt x="10455" y="13137"/>
                  <a:pt x="10361" y="13185"/>
                  <a:pt x="10307" y="13218"/>
                </a:cubicBezTo>
                <a:cubicBezTo>
                  <a:pt x="9856" y="13490"/>
                  <a:pt x="9208" y="13791"/>
                  <a:pt x="9069" y="13791"/>
                </a:cubicBezTo>
                <a:cubicBezTo>
                  <a:pt x="9038" y="13791"/>
                  <a:pt x="8976" y="13824"/>
                  <a:pt x="8934" y="13863"/>
                </a:cubicBezTo>
                <a:cubicBezTo>
                  <a:pt x="8892" y="13902"/>
                  <a:pt x="8828" y="13931"/>
                  <a:pt x="8792" y="13935"/>
                </a:cubicBezTo>
                <a:cubicBezTo>
                  <a:pt x="8757" y="13938"/>
                  <a:pt x="8636" y="13970"/>
                  <a:pt x="8521" y="14006"/>
                </a:cubicBezTo>
                <a:cubicBezTo>
                  <a:pt x="8407" y="14042"/>
                  <a:pt x="8248" y="14090"/>
                  <a:pt x="8170" y="14110"/>
                </a:cubicBezTo>
                <a:cubicBezTo>
                  <a:pt x="8093" y="14130"/>
                  <a:pt x="8024" y="14157"/>
                  <a:pt x="8017" y="14174"/>
                </a:cubicBezTo>
                <a:cubicBezTo>
                  <a:pt x="8009" y="14190"/>
                  <a:pt x="7968" y="14205"/>
                  <a:pt x="7930" y="14205"/>
                </a:cubicBezTo>
                <a:cubicBezTo>
                  <a:pt x="7906" y="14205"/>
                  <a:pt x="7848" y="14228"/>
                  <a:pt x="7795" y="14245"/>
                </a:cubicBezTo>
                <a:cubicBezTo>
                  <a:pt x="7791" y="14265"/>
                  <a:pt x="7784" y="14282"/>
                  <a:pt x="7770" y="14301"/>
                </a:cubicBezTo>
                <a:cubicBezTo>
                  <a:pt x="7747" y="14335"/>
                  <a:pt x="7733" y="14364"/>
                  <a:pt x="7746" y="14365"/>
                </a:cubicBezTo>
                <a:cubicBezTo>
                  <a:pt x="7856" y="14376"/>
                  <a:pt x="8282" y="14372"/>
                  <a:pt x="8294" y="14357"/>
                </a:cubicBezTo>
                <a:cubicBezTo>
                  <a:pt x="8302" y="14346"/>
                  <a:pt x="8320" y="14347"/>
                  <a:pt x="8337" y="14365"/>
                </a:cubicBezTo>
                <a:cubicBezTo>
                  <a:pt x="8358" y="14388"/>
                  <a:pt x="8370" y="14383"/>
                  <a:pt x="8380" y="14349"/>
                </a:cubicBezTo>
                <a:cubicBezTo>
                  <a:pt x="8388" y="14322"/>
                  <a:pt x="8425" y="14301"/>
                  <a:pt x="8460" y="14301"/>
                </a:cubicBezTo>
                <a:cubicBezTo>
                  <a:pt x="8494" y="14301"/>
                  <a:pt x="8542" y="14271"/>
                  <a:pt x="8565" y="14237"/>
                </a:cubicBezTo>
                <a:cubicBezTo>
                  <a:pt x="8587" y="14204"/>
                  <a:pt x="8616" y="14189"/>
                  <a:pt x="8632" y="14198"/>
                </a:cubicBezTo>
                <a:cubicBezTo>
                  <a:pt x="8649" y="14206"/>
                  <a:pt x="8673" y="14186"/>
                  <a:pt x="8682" y="14158"/>
                </a:cubicBezTo>
                <a:cubicBezTo>
                  <a:pt x="8693" y="14120"/>
                  <a:pt x="8720" y="14104"/>
                  <a:pt x="8786" y="14110"/>
                </a:cubicBezTo>
                <a:cubicBezTo>
                  <a:pt x="8899" y="14119"/>
                  <a:pt x="9146" y="13978"/>
                  <a:pt x="9322" y="13799"/>
                </a:cubicBezTo>
                <a:cubicBezTo>
                  <a:pt x="9386" y="13734"/>
                  <a:pt x="9391" y="13731"/>
                  <a:pt x="9457" y="13775"/>
                </a:cubicBezTo>
                <a:cubicBezTo>
                  <a:pt x="9497" y="13802"/>
                  <a:pt x="9531" y="13830"/>
                  <a:pt x="9531" y="13839"/>
                </a:cubicBezTo>
                <a:cubicBezTo>
                  <a:pt x="9531" y="13848"/>
                  <a:pt x="9485" y="13885"/>
                  <a:pt x="9427" y="13919"/>
                </a:cubicBezTo>
                <a:cubicBezTo>
                  <a:pt x="9368" y="13952"/>
                  <a:pt x="9298" y="14010"/>
                  <a:pt x="9273" y="14046"/>
                </a:cubicBezTo>
                <a:cubicBezTo>
                  <a:pt x="9248" y="14082"/>
                  <a:pt x="9215" y="14110"/>
                  <a:pt x="9199" y="14110"/>
                </a:cubicBezTo>
                <a:cubicBezTo>
                  <a:pt x="9183" y="14110"/>
                  <a:pt x="9137" y="14153"/>
                  <a:pt x="9094" y="14205"/>
                </a:cubicBezTo>
                <a:cubicBezTo>
                  <a:pt x="9049" y="14261"/>
                  <a:pt x="8989" y="14301"/>
                  <a:pt x="8952" y="14301"/>
                </a:cubicBezTo>
                <a:cubicBezTo>
                  <a:pt x="8918" y="14301"/>
                  <a:pt x="8825" y="14350"/>
                  <a:pt x="8749" y="14413"/>
                </a:cubicBezTo>
                <a:cubicBezTo>
                  <a:pt x="8586" y="14547"/>
                  <a:pt x="8555" y="14555"/>
                  <a:pt x="8035" y="14564"/>
                </a:cubicBezTo>
                <a:cubicBezTo>
                  <a:pt x="7816" y="14568"/>
                  <a:pt x="7633" y="14583"/>
                  <a:pt x="7623" y="14596"/>
                </a:cubicBezTo>
                <a:cubicBezTo>
                  <a:pt x="7612" y="14609"/>
                  <a:pt x="7591" y="14607"/>
                  <a:pt x="7573" y="14588"/>
                </a:cubicBezTo>
                <a:cubicBezTo>
                  <a:pt x="7538" y="14550"/>
                  <a:pt x="7481" y="14589"/>
                  <a:pt x="7278" y="14819"/>
                </a:cubicBezTo>
                <a:cubicBezTo>
                  <a:pt x="7153" y="14960"/>
                  <a:pt x="7120" y="14965"/>
                  <a:pt x="7031" y="14859"/>
                </a:cubicBezTo>
                <a:cubicBezTo>
                  <a:pt x="6995" y="14815"/>
                  <a:pt x="6953" y="14779"/>
                  <a:pt x="6939" y="14779"/>
                </a:cubicBezTo>
                <a:cubicBezTo>
                  <a:pt x="6925" y="14779"/>
                  <a:pt x="6828" y="14841"/>
                  <a:pt x="6717" y="14915"/>
                </a:cubicBezTo>
                <a:cubicBezTo>
                  <a:pt x="6474" y="15076"/>
                  <a:pt x="6205" y="15403"/>
                  <a:pt x="6089" y="15687"/>
                </a:cubicBezTo>
                <a:cubicBezTo>
                  <a:pt x="6025" y="15845"/>
                  <a:pt x="5941" y="16128"/>
                  <a:pt x="5862" y="16412"/>
                </a:cubicBezTo>
                <a:cubicBezTo>
                  <a:pt x="5880" y="16445"/>
                  <a:pt x="5861" y="16558"/>
                  <a:pt x="5757" y="17034"/>
                </a:cubicBezTo>
                <a:cubicBezTo>
                  <a:pt x="5543" y="18016"/>
                  <a:pt x="5427" y="18989"/>
                  <a:pt x="5387" y="20093"/>
                </a:cubicBezTo>
                <a:cubicBezTo>
                  <a:pt x="5442" y="20137"/>
                  <a:pt x="5409" y="20997"/>
                  <a:pt x="5332" y="21495"/>
                </a:cubicBezTo>
                <a:lnTo>
                  <a:pt x="5320" y="21559"/>
                </a:lnTo>
                <a:cubicBezTo>
                  <a:pt x="5554" y="21588"/>
                  <a:pt x="8074" y="21598"/>
                  <a:pt x="13786" y="21599"/>
                </a:cubicBezTo>
                <a:cubicBezTo>
                  <a:pt x="19952" y="21597"/>
                  <a:pt x="21600" y="21588"/>
                  <a:pt x="21587" y="21543"/>
                </a:cubicBezTo>
                <a:cubicBezTo>
                  <a:pt x="21578" y="21513"/>
                  <a:pt x="21550" y="21394"/>
                  <a:pt x="21525" y="21280"/>
                </a:cubicBezTo>
                <a:cubicBezTo>
                  <a:pt x="21500" y="21166"/>
                  <a:pt x="21473" y="21046"/>
                  <a:pt x="21464" y="21017"/>
                </a:cubicBezTo>
                <a:cubicBezTo>
                  <a:pt x="21452" y="20979"/>
                  <a:pt x="21458" y="20962"/>
                  <a:pt x="21476" y="20954"/>
                </a:cubicBezTo>
                <a:cubicBezTo>
                  <a:pt x="21458" y="20899"/>
                  <a:pt x="21448" y="20876"/>
                  <a:pt x="21427" y="20802"/>
                </a:cubicBezTo>
                <a:cubicBezTo>
                  <a:pt x="21383" y="20653"/>
                  <a:pt x="21329" y="20469"/>
                  <a:pt x="21304" y="20396"/>
                </a:cubicBezTo>
                <a:cubicBezTo>
                  <a:pt x="21278" y="20322"/>
                  <a:pt x="21254" y="20255"/>
                  <a:pt x="21254" y="20245"/>
                </a:cubicBezTo>
                <a:cubicBezTo>
                  <a:pt x="21254" y="20234"/>
                  <a:pt x="21228" y="20145"/>
                  <a:pt x="21193" y="20045"/>
                </a:cubicBezTo>
                <a:cubicBezTo>
                  <a:pt x="21158" y="19946"/>
                  <a:pt x="21080" y="19719"/>
                  <a:pt x="21027" y="19543"/>
                </a:cubicBezTo>
                <a:cubicBezTo>
                  <a:pt x="20973" y="19368"/>
                  <a:pt x="20888" y="19109"/>
                  <a:pt x="20836" y="18970"/>
                </a:cubicBezTo>
                <a:cubicBezTo>
                  <a:pt x="20783" y="18831"/>
                  <a:pt x="20748" y="18707"/>
                  <a:pt x="20756" y="18691"/>
                </a:cubicBezTo>
                <a:cubicBezTo>
                  <a:pt x="20727" y="18623"/>
                  <a:pt x="20697" y="18549"/>
                  <a:pt x="20676" y="18516"/>
                </a:cubicBezTo>
                <a:cubicBezTo>
                  <a:pt x="20644" y="18467"/>
                  <a:pt x="20613" y="18398"/>
                  <a:pt x="20608" y="18364"/>
                </a:cubicBezTo>
                <a:cubicBezTo>
                  <a:pt x="20603" y="18331"/>
                  <a:pt x="20566" y="18264"/>
                  <a:pt x="20522" y="18213"/>
                </a:cubicBezTo>
                <a:cubicBezTo>
                  <a:pt x="20470" y="18154"/>
                  <a:pt x="20448" y="18113"/>
                  <a:pt x="20448" y="18085"/>
                </a:cubicBezTo>
                <a:cubicBezTo>
                  <a:pt x="20409" y="18036"/>
                  <a:pt x="20393" y="18020"/>
                  <a:pt x="20337" y="17950"/>
                </a:cubicBezTo>
                <a:cubicBezTo>
                  <a:pt x="20232" y="17819"/>
                  <a:pt x="20146" y="17697"/>
                  <a:pt x="20146" y="17679"/>
                </a:cubicBezTo>
                <a:cubicBezTo>
                  <a:pt x="20146" y="17661"/>
                  <a:pt x="20136" y="17652"/>
                  <a:pt x="20121" y="17663"/>
                </a:cubicBezTo>
                <a:cubicBezTo>
                  <a:pt x="20107" y="17675"/>
                  <a:pt x="20086" y="17653"/>
                  <a:pt x="20078" y="17615"/>
                </a:cubicBezTo>
                <a:cubicBezTo>
                  <a:pt x="20071" y="17578"/>
                  <a:pt x="20037" y="17530"/>
                  <a:pt x="19998" y="17504"/>
                </a:cubicBezTo>
                <a:cubicBezTo>
                  <a:pt x="19959" y="17478"/>
                  <a:pt x="19924" y="17434"/>
                  <a:pt x="19924" y="17408"/>
                </a:cubicBezTo>
                <a:cubicBezTo>
                  <a:pt x="19924" y="17382"/>
                  <a:pt x="19912" y="17360"/>
                  <a:pt x="19900" y="17360"/>
                </a:cubicBezTo>
                <a:cubicBezTo>
                  <a:pt x="19887" y="17360"/>
                  <a:pt x="19846" y="17322"/>
                  <a:pt x="19807" y="17273"/>
                </a:cubicBezTo>
                <a:cubicBezTo>
                  <a:pt x="19769" y="17224"/>
                  <a:pt x="19634" y="17071"/>
                  <a:pt x="19506" y="16930"/>
                </a:cubicBezTo>
                <a:cubicBezTo>
                  <a:pt x="19377" y="16789"/>
                  <a:pt x="19178" y="16556"/>
                  <a:pt x="19062" y="16412"/>
                </a:cubicBezTo>
                <a:cubicBezTo>
                  <a:pt x="18947" y="16269"/>
                  <a:pt x="18662" y="15921"/>
                  <a:pt x="18428" y="15648"/>
                </a:cubicBezTo>
                <a:cubicBezTo>
                  <a:pt x="18195" y="15374"/>
                  <a:pt x="18003" y="15133"/>
                  <a:pt x="18003" y="15114"/>
                </a:cubicBezTo>
                <a:cubicBezTo>
                  <a:pt x="18004" y="15060"/>
                  <a:pt x="18225" y="14843"/>
                  <a:pt x="18280" y="14843"/>
                </a:cubicBezTo>
                <a:cubicBezTo>
                  <a:pt x="18352" y="14843"/>
                  <a:pt x="18514" y="14615"/>
                  <a:pt x="18533" y="14484"/>
                </a:cubicBezTo>
                <a:cubicBezTo>
                  <a:pt x="18553" y="14345"/>
                  <a:pt x="18595" y="14296"/>
                  <a:pt x="18785" y="14205"/>
                </a:cubicBezTo>
                <a:cubicBezTo>
                  <a:pt x="18962" y="14122"/>
                  <a:pt x="18990" y="14091"/>
                  <a:pt x="18970" y="13990"/>
                </a:cubicBezTo>
                <a:cubicBezTo>
                  <a:pt x="18960" y="13939"/>
                  <a:pt x="18947" y="13916"/>
                  <a:pt x="18915" y="13927"/>
                </a:cubicBezTo>
                <a:cubicBezTo>
                  <a:pt x="18889" y="13935"/>
                  <a:pt x="18860" y="13933"/>
                  <a:pt x="18853" y="13919"/>
                </a:cubicBezTo>
                <a:cubicBezTo>
                  <a:pt x="18834" y="13878"/>
                  <a:pt x="18902" y="13739"/>
                  <a:pt x="18976" y="13664"/>
                </a:cubicBezTo>
                <a:cubicBezTo>
                  <a:pt x="19090" y="13548"/>
                  <a:pt x="19144" y="13336"/>
                  <a:pt x="19130" y="13058"/>
                </a:cubicBezTo>
                <a:cubicBezTo>
                  <a:pt x="19123" y="12908"/>
                  <a:pt x="19127" y="12748"/>
                  <a:pt x="19149" y="12628"/>
                </a:cubicBezTo>
                <a:cubicBezTo>
                  <a:pt x="19168" y="12522"/>
                  <a:pt x="19185" y="12382"/>
                  <a:pt x="19186" y="12317"/>
                </a:cubicBezTo>
                <a:cubicBezTo>
                  <a:pt x="19186" y="12125"/>
                  <a:pt x="19335" y="12042"/>
                  <a:pt x="19481" y="12150"/>
                </a:cubicBezTo>
                <a:cubicBezTo>
                  <a:pt x="19562" y="12210"/>
                  <a:pt x="19664" y="12210"/>
                  <a:pt x="19703" y="12150"/>
                </a:cubicBezTo>
                <a:cubicBezTo>
                  <a:pt x="19720" y="12124"/>
                  <a:pt x="19744" y="12102"/>
                  <a:pt x="19758" y="12102"/>
                </a:cubicBezTo>
                <a:cubicBezTo>
                  <a:pt x="19772" y="12102"/>
                  <a:pt x="19831" y="12048"/>
                  <a:pt x="19887" y="11983"/>
                </a:cubicBezTo>
                <a:cubicBezTo>
                  <a:pt x="19944" y="11917"/>
                  <a:pt x="20059" y="11787"/>
                  <a:pt x="20146" y="11688"/>
                </a:cubicBezTo>
                <a:cubicBezTo>
                  <a:pt x="20279" y="11537"/>
                  <a:pt x="20317" y="11474"/>
                  <a:pt x="20368" y="11297"/>
                </a:cubicBezTo>
                <a:cubicBezTo>
                  <a:pt x="20418" y="11123"/>
                  <a:pt x="20443" y="11072"/>
                  <a:pt x="20528" y="11003"/>
                </a:cubicBezTo>
                <a:cubicBezTo>
                  <a:pt x="20615" y="10931"/>
                  <a:pt x="20636" y="10886"/>
                  <a:pt x="20669" y="10732"/>
                </a:cubicBezTo>
                <a:cubicBezTo>
                  <a:pt x="20707" y="10558"/>
                  <a:pt x="20790" y="10403"/>
                  <a:pt x="20860" y="10373"/>
                </a:cubicBezTo>
                <a:cubicBezTo>
                  <a:pt x="20907" y="10353"/>
                  <a:pt x="20911" y="10217"/>
                  <a:pt x="20866" y="10174"/>
                </a:cubicBezTo>
                <a:cubicBezTo>
                  <a:pt x="20834" y="10143"/>
                  <a:pt x="20835" y="10127"/>
                  <a:pt x="20891" y="10055"/>
                </a:cubicBezTo>
                <a:cubicBezTo>
                  <a:pt x="20927" y="10008"/>
                  <a:pt x="20952" y="9967"/>
                  <a:pt x="20946" y="9967"/>
                </a:cubicBezTo>
                <a:cubicBezTo>
                  <a:pt x="20941" y="9967"/>
                  <a:pt x="20952" y="9927"/>
                  <a:pt x="20971" y="9879"/>
                </a:cubicBezTo>
                <a:cubicBezTo>
                  <a:pt x="20994" y="9822"/>
                  <a:pt x="21000" y="9785"/>
                  <a:pt x="20983" y="9760"/>
                </a:cubicBezTo>
                <a:cubicBezTo>
                  <a:pt x="20969" y="9738"/>
                  <a:pt x="20962" y="9645"/>
                  <a:pt x="20971" y="9537"/>
                </a:cubicBezTo>
                <a:cubicBezTo>
                  <a:pt x="21021" y="8950"/>
                  <a:pt x="21023" y="8938"/>
                  <a:pt x="20971" y="8883"/>
                </a:cubicBezTo>
                <a:cubicBezTo>
                  <a:pt x="20900" y="8808"/>
                  <a:pt x="20904" y="8618"/>
                  <a:pt x="20977" y="8605"/>
                </a:cubicBezTo>
                <a:cubicBezTo>
                  <a:pt x="21013" y="8598"/>
                  <a:pt x="21042" y="8619"/>
                  <a:pt x="21063" y="8668"/>
                </a:cubicBezTo>
                <a:cubicBezTo>
                  <a:pt x="21095" y="8741"/>
                  <a:pt x="21094" y="8738"/>
                  <a:pt x="21107" y="8628"/>
                </a:cubicBezTo>
                <a:cubicBezTo>
                  <a:pt x="21118" y="8536"/>
                  <a:pt x="21129" y="8519"/>
                  <a:pt x="21174" y="8525"/>
                </a:cubicBezTo>
                <a:cubicBezTo>
                  <a:pt x="21251" y="8536"/>
                  <a:pt x="21251" y="8413"/>
                  <a:pt x="21174" y="8397"/>
                </a:cubicBezTo>
                <a:cubicBezTo>
                  <a:pt x="21144" y="8391"/>
                  <a:pt x="21121" y="8372"/>
                  <a:pt x="21125" y="8350"/>
                </a:cubicBezTo>
                <a:cubicBezTo>
                  <a:pt x="21129" y="8322"/>
                  <a:pt x="21118" y="8313"/>
                  <a:pt x="21088" y="8326"/>
                </a:cubicBezTo>
                <a:cubicBezTo>
                  <a:pt x="21014" y="8356"/>
                  <a:pt x="20966" y="8252"/>
                  <a:pt x="20953" y="8023"/>
                </a:cubicBezTo>
                <a:cubicBezTo>
                  <a:pt x="20943" y="7854"/>
                  <a:pt x="20948" y="7801"/>
                  <a:pt x="20983" y="7744"/>
                </a:cubicBezTo>
                <a:cubicBezTo>
                  <a:pt x="21015" y="7694"/>
                  <a:pt x="21023" y="7640"/>
                  <a:pt x="21014" y="7553"/>
                </a:cubicBezTo>
                <a:cubicBezTo>
                  <a:pt x="21007" y="7486"/>
                  <a:pt x="21012" y="7373"/>
                  <a:pt x="21027" y="7306"/>
                </a:cubicBezTo>
                <a:cubicBezTo>
                  <a:pt x="21045" y="7219"/>
                  <a:pt x="21046" y="7171"/>
                  <a:pt x="21027" y="7131"/>
                </a:cubicBezTo>
                <a:cubicBezTo>
                  <a:pt x="20997" y="7069"/>
                  <a:pt x="21022" y="6959"/>
                  <a:pt x="21057" y="6987"/>
                </a:cubicBezTo>
                <a:cubicBezTo>
                  <a:pt x="21069" y="6997"/>
                  <a:pt x="21090" y="6981"/>
                  <a:pt x="21107" y="6955"/>
                </a:cubicBezTo>
                <a:cubicBezTo>
                  <a:pt x="21123" y="6929"/>
                  <a:pt x="21153" y="6908"/>
                  <a:pt x="21168" y="6908"/>
                </a:cubicBezTo>
                <a:cubicBezTo>
                  <a:pt x="21218" y="6907"/>
                  <a:pt x="21359" y="6652"/>
                  <a:pt x="21347" y="6589"/>
                </a:cubicBezTo>
                <a:cubicBezTo>
                  <a:pt x="21340" y="6556"/>
                  <a:pt x="21343" y="6470"/>
                  <a:pt x="21353" y="6398"/>
                </a:cubicBezTo>
                <a:cubicBezTo>
                  <a:pt x="21377" y="6226"/>
                  <a:pt x="21349" y="5904"/>
                  <a:pt x="21310" y="5904"/>
                </a:cubicBezTo>
                <a:cubicBezTo>
                  <a:pt x="21293" y="5904"/>
                  <a:pt x="21268" y="5875"/>
                  <a:pt x="21248" y="5840"/>
                </a:cubicBezTo>
                <a:cubicBezTo>
                  <a:pt x="21217" y="5785"/>
                  <a:pt x="21213" y="5771"/>
                  <a:pt x="21242" y="5728"/>
                </a:cubicBezTo>
                <a:cubicBezTo>
                  <a:pt x="21272" y="5685"/>
                  <a:pt x="21267" y="5669"/>
                  <a:pt x="21205" y="5601"/>
                </a:cubicBezTo>
                <a:cubicBezTo>
                  <a:pt x="21166" y="5558"/>
                  <a:pt x="21119" y="5519"/>
                  <a:pt x="21100" y="5513"/>
                </a:cubicBezTo>
                <a:cubicBezTo>
                  <a:pt x="21082" y="5508"/>
                  <a:pt x="21059" y="5487"/>
                  <a:pt x="21045" y="5466"/>
                </a:cubicBezTo>
                <a:cubicBezTo>
                  <a:pt x="21031" y="5444"/>
                  <a:pt x="21000" y="5428"/>
                  <a:pt x="20977" y="5434"/>
                </a:cubicBezTo>
                <a:cubicBezTo>
                  <a:pt x="20922" y="5448"/>
                  <a:pt x="20829" y="5386"/>
                  <a:pt x="20848" y="5346"/>
                </a:cubicBezTo>
                <a:cubicBezTo>
                  <a:pt x="20872" y="5296"/>
                  <a:pt x="20886" y="5123"/>
                  <a:pt x="20866" y="5107"/>
                </a:cubicBezTo>
                <a:cubicBezTo>
                  <a:pt x="20831" y="5079"/>
                  <a:pt x="20835" y="4734"/>
                  <a:pt x="20873" y="4637"/>
                </a:cubicBezTo>
                <a:cubicBezTo>
                  <a:pt x="20893" y="4584"/>
                  <a:pt x="20900" y="4529"/>
                  <a:pt x="20891" y="4509"/>
                </a:cubicBezTo>
                <a:cubicBezTo>
                  <a:pt x="20882" y="4490"/>
                  <a:pt x="20876" y="4430"/>
                  <a:pt x="20879" y="4382"/>
                </a:cubicBezTo>
                <a:cubicBezTo>
                  <a:pt x="20884" y="4286"/>
                  <a:pt x="20795" y="4184"/>
                  <a:pt x="20749" y="4231"/>
                </a:cubicBezTo>
                <a:cubicBezTo>
                  <a:pt x="20735" y="4245"/>
                  <a:pt x="20672" y="4266"/>
                  <a:pt x="20608" y="4278"/>
                </a:cubicBezTo>
                <a:cubicBezTo>
                  <a:pt x="20544" y="4290"/>
                  <a:pt x="20487" y="4316"/>
                  <a:pt x="20479" y="4334"/>
                </a:cubicBezTo>
                <a:cubicBezTo>
                  <a:pt x="20470" y="4352"/>
                  <a:pt x="20448" y="4352"/>
                  <a:pt x="20429" y="4342"/>
                </a:cubicBezTo>
                <a:cubicBezTo>
                  <a:pt x="20410" y="4333"/>
                  <a:pt x="20392" y="4342"/>
                  <a:pt x="20392" y="4358"/>
                </a:cubicBezTo>
                <a:cubicBezTo>
                  <a:pt x="20392" y="4374"/>
                  <a:pt x="20369" y="4404"/>
                  <a:pt x="20343" y="4422"/>
                </a:cubicBezTo>
                <a:cubicBezTo>
                  <a:pt x="20303" y="4449"/>
                  <a:pt x="20293" y="4436"/>
                  <a:pt x="20263" y="4358"/>
                </a:cubicBezTo>
                <a:cubicBezTo>
                  <a:pt x="20241" y="4301"/>
                  <a:pt x="20237" y="4257"/>
                  <a:pt x="20251" y="4239"/>
                </a:cubicBezTo>
                <a:cubicBezTo>
                  <a:pt x="20265" y="4220"/>
                  <a:pt x="20247" y="4192"/>
                  <a:pt x="20208" y="4159"/>
                </a:cubicBezTo>
                <a:cubicBezTo>
                  <a:pt x="20125" y="4089"/>
                  <a:pt x="20129" y="4046"/>
                  <a:pt x="20232" y="3872"/>
                </a:cubicBezTo>
                <a:cubicBezTo>
                  <a:pt x="20280" y="3792"/>
                  <a:pt x="20318" y="3700"/>
                  <a:pt x="20318" y="3665"/>
                </a:cubicBezTo>
                <a:cubicBezTo>
                  <a:pt x="20318" y="3630"/>
                  <a:pt x="20331" y="3587"/>
                  <a:pt x="20343" y="3577"/>
                </a:cubicBezTo>
                <a:cubicBezTo>
                  <a:pt x="20356" y="3567"/>
                  <a:pt x="20355" y="3519"/>
                  <a:pt x="20343" y="3466"/>
                </a:cubicBezTo>
                <a:cubicBezTo>
                  <a:pt x="20330" y="3407"/>
                  <a:pt x="20332" y="3361"/>
                  <a:pt x="20349" y="3338"/>
                </a:cubicBezTo>
                <a:cubicBezTo>
                  <a:pt x="20368" y="3314"/>
                  <a:pt x="20367" y="3298"/>
                  <a:pt x="20349" y="3275"/>
                </a:cubicBezTo>
                <a:cubicBezTo>
                  <a:pt x="20331" y="3251"/>
                  <a:pt x="20315" y="3257"/>
                  <a:pt x="20294" y="3290"/>
                </a:cubicBezTo>
                <a:cubicBezTo>
                  <a:pt x="20267" y="3333"/>
                  <a:pt x="20256" y="3330"/>
                  <a:pt x="20183" y="3290"/>
                </a:cubicBezTo>
                <a:cubicBezTo>
                  <a:pt x="20130" y="3262"/>
                  <a:pt x="20094" y="3255"/>
                  <a:pt x="20085" y="3275"/>
                </a:cubicBezTo>
                <a:cubicBezTo>
                  <a:pt x="20076" y="3292"/>
                  <a:pt x="20052" y="3303"/>
                  <a:pt x="20029" y="3298"/>
                </a:cubicBezTo>
                <a:cubicBezTo>
                  <a:pt x="20007" y="3294"/>
                  <a:pt x="19973" y="3308"/>
                  <a:pt x="19955" y="3322"/>
                </a:cubicBezTo>
                <a:cubicBezTo>
                  <a:pt x="19938" y="3337"/>
                  <a:pt x="19902" y="3333"/>
                  <a:pt x="19881" y="3322"/>
                </a:cubicBezTo>
                <a:cubicBezTo>
                  <a:pt x="19849" y="3306"/>
                  <a:pt x="19857" y="3293"/>
                  <a:pt x="19906" y="3227"/>
                </a:cubicBezTo>
                <a:cubicBezTo>
                  <a:pt x="19938" y="3183"/>
                  <a:pt x="19987" y="3147"/>
                  <a:pt x="20017" y="3147"/>
                </a:cubicBezTo>
                <a:cubicBezTo>
                  <a:pt x="20046" y="3147"/>
                  <a:pt x="20076" y="3133"/>
                  <a:pt x="20085" y="3115"/>
                </a:cubicBezTo>
                <a:cubicBezTo>
                  <a:pt x="20093" y="3098"/>
                  <a:pt x="20079" y="3083"/>
                  <a:pt x="20054" y="3083"/>
                </a:cubicBezTo>
                <a:cubicBezTo>
                  <a:pt x="20028" y="3083"/>
                  <a:pt x="19980" y="3042"/>
                  <a:pt x="19949" y="2988"/>
                </a:cubicBezTo>
                <a:cubicBezTo>
                  <a:pt x="19892" y="2888"/>
                  <a:pt x="19849" y="2876"/>
                  <a:pt x="19721" y="2940"/>
                </a:cubicBezTo>
                <a:cubicBezTo>
                  <a:pt x="19691" y="2955"/>
                  <a:pt x="19671" y="2930"/>
                  <a:pt x="19641" y="2852"/>
                </a:cubicBezTo>
                <a:cubicBezTo>
                  <a:pt x="19596" y="2736"/>
                  <a:pt x="19524" y="2651"/>
                  <a:pt x="19438" y="2605"/>
                </a:cubicBezTo>
                <a:cubicBezTo>
                  <a:pt x="19407" y="2589"/>
                  <a:pt x="19373" y="2549"/>
                  <a:pt x="19364" y="2518"/>
                </a:cubicBezTo>
                <a:cubicBezTo>
                  <a:pt x="19355" y="2487"/>
                  <a:pt x="19332" y="2443"/>
                  <a:pt x="19309" y="2422"/>
                </a:cubicBezTo>
                <a:cubicBezTo>
                  <a:pt x="19282" y="2397"/>
                  <a:pt x="19270" y="2354"/>
                  <a:pt x="19278" y="2303"/>
                </a:cubicBezTo>
                <a:cubicBezTo>
                  <a:pt x="19285" y="2253"/>
                  <a:pt x="19267" y="2194"/>
                  <a:pt x="19235" y="2135"/>
                </a:cubicBezTo>
                <a:cubicBezTo>
                  <a:pt x="19206" y="2083"/>
                  <a:pt x="19186" y="2019"/>
                  <a:pt x="19186" y="2000"/>
                </a:cubicBezTo>
                <a:cubicBezTo>
                  <a:pt x="19186" y="1981"/>
                  <a:pt x="19173" y="1968"/>
                  <a:pt x="19155" y="1968"/>
                </a:cubicBezTo>
                <a:cubicBezTo>
                  <a:pt x="19107" y="1968"/>
                  <a:pt x="19013" y="1793"/>
                  <a:pt x="19007" y="1689"/>
                </a:cubicBezTo>
                <a:cubicBezTo>
                  <a:pt x="19000" y="1569"/>
                  <a:pt x="19028" y="1522"/>
                  <a:pt x="19099" y="1522"/>
                </a:cubicBezTo>
                <a:cubicBezTo>
                  <a:pt x="19170" y="1522"/>
                  <a:pt x="19202" y="1477"/>
                  <a:pt x="19149" y="1450"/>
                </a:cubicBezTo>
                <a:cubicBezTo>
                  <a:pt x="19128" y="1440"/>
                  <a:pt x="19116" y="1412"/>
                  <a:pt x="19124" y="1394"/>
                </a:cubicBezTo>
                <a:cubicBezTo>
                  <a:pt x="19132" y="1377"/>
                  <a:pt x="19125" y="1362"/>
                  <a:pt x="19106" y="1362"/>
                </a:cubicBezTo>
                <a:cubicBezTo>
                  <a:pt x="19086" y="1362"/>
                  <a:pt x="19048" y="1327"/>
                  <a:pt x="19025" y="1283"/>
                </a:cubicBezTo>
                <a:cubicBezTo>
                  <a:pt x="19003" y="1239"/>
                  <a:pt x="18992" y="1203"/>
                  <a:pt x="19001" y="1203"/>
                </a:cubicBezTo>
                <a:cubicBezTo>
                  <a:pt x="19009" y="1203"/>
                  <a:pt x="18996" y="1173"/>
                  <a:pt x="18964" y="1139"/>
                </a:cubicBezTo>
                <a:cubicBezTo>
                  <a:pt x="18923" y="1096"/>
                  <a:pt x="18893" y="1092"/>
                  <a:pt x="18872" y="1115"/>
                </a:cubicBezTo>
                <a:cubicBezTo>
                  <a:pt x="18855" y="1133"/>
                  <a:pt x="18822" y="1135"/>
                  <a:pt x="18798" y="1123"/>
                </a:cubicBezTo>
                <a:cubicBezTo>
                  <a:pt x="18774" y="1112"/>
                  <a:pt x="18755" y="1110"/>
                  <a:pt x="18755" y="1115"/>
                </a:cubicBezTo>
                <a:cubicBezTo>
                  <a:pt x="18755" y="1121"/>
                  <a:pt x="18730" y="1096"/>
                  <a:pt x="18699" y="1068"/>
                </a:cubicBezTo>
                <a:cubicBezTo>
                  <a:pt x="18638" y="1013"/>
                  <a:pt x="18437" y="1024"/>
                  <a:pt x="18379" y="1084"/>
                </a:cubicBezTo>
                <a:cubicBezTo>
                  <a:pt x="18358" y="1105"/>
                  <a:pt x="18347" y="1098"/>
                  <a:pt x="18336" y="1060"/>
                </a:cubicBezTo>
                <a:cubicBezTo>
                  <a:pt x="18314" y="986"/>
                  <a:pt x="18227" y="954"/>
                  <a:pt x="18157" y="988"/>
                </a:cubicBezTo>
                <a:cubicBezTo>
                  <a:pt x="18081" y="1025"/>
                  <a:pt x="18043" y="992"/>
                  <a:pt x="18083" y="924"/>
                </a:cubicBezTo>
                <a:cubicBezTo>
                  <a:pt x="18101" y="895"/>
                  <a:pt x="18073" y="915"/>
                  <a:pt x="18022" y="972"/>
                </a:cubicBezTo>
                <a:cubicBezTo>
                  <a:pt x="17971" y="1029"/>
                  <a:pt x="17922" y="1076"/>
                  <a:pt x="17917" y="1076"/>
                </a:cubicBezTo>
                <a:cubicBezTo>
                  <a:pt x="17912" y="1076"/>
                  <a:pt x="17826" y="1039"/>
                  <a:pt x="17726" y="996"/>
                </a:cubicBezTo>
                <a:cubicBezTo>
                  <a:pt x="17584" y="934"/>
                  <a:pt x="17526" y="886"/>
                  <a:pt x="17443" y="773"/>
                </a:cubicBezTo>
                <a:cubicBezTo>
                  <a:pt x="17344" y="638"/>
                  <a:pt x="17289" y="596"/>
                  <a:pt x="17289" y="653"/>
                </a:cubicBezTo>
                <a:cubicBezTo>
                  <a:pt x="17289" y="667"/>
                  <a:pt x="17312" y="695"/>
                  <a:pt x="17338" y="717"/>
                </a:cubicBezTo>
                <a:cubicBezTo>
                  <a:pt x="17365" y="739"/>
                  <a:pt x="17383" y="780"/>
                  <a:pt x="17375" y="805"/>
                </a:cubicBezTo>
                <a:cubicBezTo>
                  <a:pt x="17368" y="829"/>
                  <a:pt x="17378" y="897"/>
                  <a:pt x="17400" y="964"/>
                </a:cubicBezTo>
                <a:cubicBezTo>
                  <a:pt x="17435" y="1072"/>
                  <a:pt x="17433" y="1097"/>
                  <a:pt x="17400" y="1139"/>
                </a:cubicBezTo>
                <a:cubicBezTo>
                  <a:pt x="17367" y="1182"/>
                  <a:pt x="17360" y="1179"/>
                  <a:pt x="17320" y="1131"/>
                </a:cubicBezTo>
                <a:cubicBezTo>
                  <a:pt x="17287" y="1092"/>
                  <a:pt x="17266" y="1089"/>
                  <a:pt x="17246" y="1115"/>
                </a:cubicBezTo>
                <a:cubicBezTo>
                  <a:pt x="17209" y="1163"/>
                  <a:pt x="17078" y="1056"/>
                  <a:pt x="16981" y="900"/>
                </a:cubicBezTo>
                <a:cubicBezTo>
                  <a:pt x="16941" y="836"/>
                  <a:pt x="16890" y="757"/>
                  <a:pt x="16864" y="725"/>
                </a:cubicBezTo>
                <a:cubicBezTo>
                  <a:pt x="16838" y="692"/>
                  <a:pt x="16819" y="642"/>
                  <a:pt x="16827" y="614"/>
                </a:cubicBezTo>
                <a:cubicBezTo>
                  <a:pt x="16840" y="572"/>
                  <a:pt x="16836" y="570"/>
                  <a:pt x="16797" y="598"/>
                </a:cubicBezTo>
                <a:cubicBezTo>
                  <a:pt x="16760" y="623"/>
                  <a:pt x="16729" y="614"/>
                  <a:pt x="16655" y="566"/>
                </a:cubicBezTo>
                <a:cubicBezTo>
                  <a:pt x="16559" y="502"/>
                  <a:pt x="16554" y="502"/>
                  <a:pt x="16415" y="566"/>
                </a:cubicBezTo>
                <a:cubicBezTo>
                  <a:pt x="16338" y="601"/>
                  <a:pt x="16267" y="623"/>
                  <a:pt x="16255" y="614"/>
                </a:cubicBezTo>
                <a:cubicBezTo>
                  <a:pt x="16243" y="604"/>
                  <a:pt x="16227" y="611"/>
                  <a:pt x="16218" y="629"/>
                </a:cubicBezTo>
                <a:cubicBezTo>
                  <a:pt x="16207" y="652"/>
                  <a:pt x="16194" y="651"/>
                  <a:pt x="16175" y="629"/>
                </a:cubicBezTo>
                <a:cubicBezTo>
                  <a:pt x="16156" y="609"/>
                  <a:pt x="16143" y="506"/>
                  <a:pt x="16144" y="335"/>
                </a:cubicBezTo>
                <a:cubicBezTo>
                  <a:pt x="16144" y="186"/>
                  <a:pt x="16135" y="72"/>
                  <a:pt x="16125" y="80"/>
                </a:cubicBezTo>
                <a:cubicBezTo>
                  <a:pt x="16116" y="87"/>
                  <a:pt x="16096" y="63"/>
                  <a:pt x="16082" y="32"/>
                </a:cubicBezTo>
                <a:cubicBezTo>
                  <a:pt x="16072" y="9"/>
                  <a:pt x="16068" y="1"/>
                  <a:pt x="16064" y="0"/>
                </a:cubicBezTo>
                <a:close/>
                <a:moveTo>
                  <a:pt x="16729" y="295"/>
                </a:moveTo>
                <a:cubicBezTo>
                  <a:pt x="16722" y="297"/>
                  <a:pt x="16715" y="302"/>
                  <a:pt x="16710" y="311"/>
                </a:cubicBezTo>
                <a:cubicBezTo>
                  <a:pt x="16702" y="329"/>
                  <a:pt x="16714" y="343"/>
                  <a:pt x="16735" y="343"/>
                </a:cubicBezTo>
                <a:cubicBezTo>
                  <a:pt x="16778" y="343"/>
                  <a:pt x="16782" y="322"/>
                  <a:pt x="16747" y="295"/>
                </a:cubicBezTo>
                <a:cubicBezTo>
                  <a:pt x="16741" y="290"/>
                  <a:pt x="16736" y="292"/>
                  <a:pt x="16729" y="295"/>
                </a:cubicBezTo>
                <a:close/>
                <a:moveTo>
                  <a:pt x="18576" y="892"/>
                </a:moveTo>
                <a:cubicBezTo>
                  <a:pt x="18573" y="894"/>
                  <a:pt x="18576" y="902"/>
                  <a:pt x="18582" y="924"/>
                </a:cubicBezTo>
                <a:cubicBezTo>
                  <a:pt x="18591" y="953"/>
                  <a:pt x="18607" y="980"/>
                  <a:pt x="18619" y="980"/>
                </a:cubicBezTo>
                <a:cubicBezTo>
                  <a:pt x="18651" y="980"/>
                  <a:pt x="18650" y="962"/>
                  <a:pt x="18607" y="916"/>
                </a:cubicBezTo>
                <a:cubicBezTo>
                  <a:pt x="18591" y="899"/>
                  <a:pt x="18579" y="891"/>
                  <a:pt x="18576" y="892"/>
                </a:cubicBezTo>
                <a:close/>
                <a:moveTo>
                  <a:pt x="20405" y="3275"/>
                </a:moveTo>
                <a:cubicBezTo>
                  <a:pt x="20399" y="3277"/>
                  <a:pt x="20413" y="3302"/>
                  <a:pt x="20448" y="3338"/>
                </a:cubicBezTo>
                <a:cubicBezTo>
                  <a:pt x="20480" y="3372"/>
                  <a:pt x="20510" y="3387"/>
                  <a:pt x="20522" y="3378"/>
                </a:cubicBezTo>
                <a:cubicBezTo>
                  <a:pt x="20533" y="3369"/>
                  <a:pt x="20515" y="3347"/>
                  <a:pt x="20479" y="3322"/>
                </a:cubicBezTo>
                <a:cubicBezTo>
                  <a:pt x="20433" y="3292"/>
                  <a:pt x="20410" y="3272"/>
                  <a:pt x="20405" y="3275"/>
                </a:cubicBezTo>
                <a:close/>
                <a:moveTo>
                  <a:pt x="3694" y="6007"/>
                </a:moveTo>
                <a:lnTo>
                  <a:pt x="3620" y="6214"/>
                </a:lnTo>
                <a:cubicBezTo>
                  <a:pt x="3537" y="6447"/>
                  <a:pt x="3399" y="7065"/>
                  <a:pt x="3349" y="7417"/>
                </a:cubicBezTo>
                <a:cubicBezTo>
                  <a:pt x="3330" y="7556"/>
                  <a:pt x="3313" y="7884"/>
                  <a:pt x="3313" y="8198"/>
                </a:cubicBezTo>
                <a:cubicBezTo>
                  <a:pt x="3312" y="8725"/>
                  <a:pt x="3314" y="8742"/>
                  <a:pt x="3380" y="8915"/>
                </a:cubicBezTo>
                <a:cubicBezTo>
                  <a:pt x="3449" y="9095"/>
                  <a:pt x="3610" y="9300"/>
                  <a:pt x="3762" y="9401"/>
                </a:cubicBezTo>
                <a:cubicBezTo>
                  <a:pt x="3805" y="9430"/>
                  <a:pt x="3932" y="9492"/>
                  <a:pt x="4051" y="9537"/>
                </a:cubicBezTo>
                <a:cubicBezTo>
                  <a:pt x="4232" y="9605"/>
                  <a:pt x="4298" y="9618"/>
                  <a:pt x="4445" y="9600"/>
                </a:cubicBezTo>
                <a:cubicBezTo>
                  <a:pt x="4562" y="9587"/>
                  <a:pt x="4631" y="9585"/>
                  <a:pt x="4642" y="9608"/>
                </a:cubicBezTo>
                <a:cubicBezTo>
                  <a:pt x="4654" y="9632"/>
                  <a:pt x="4674" y="9637"/>
                  <a:pt x="4716" y="9616"/>
                </a:cubicBezTo>
                <a:cubicBezTo>
                  <a:pt x="4751" y="9600"/>
                  <a:pt x="4812" y="9597"/>
                  <a:pt x="4846" y="9608"/>
                </a:cubicBezTo>
                <a:cubicBezTo>
                  <a:pt x="4883" y="9620"/>
                  <a:pt x="4997" y="9591"/>
                  <a:pt x="5141" y="9537"/>
                </a:cubicBezTo>
                <a:cubicBezTo>
                  <a:pt x="5355" y="9456"/>
                  <a:pt x="5393" y="9425"/>
                  <a:pt x="5504" y="9282"/>
                </a:cubicBezTo>
                <a:cubicBezTo>
                  <a:pt x="5621" y="9131"/>
                  <a:pt x="5632" y="9104"/>
                  <a:pt x="5683" y="8820"/>
                </a:cubicBezTo>
                <a:cubicBezTo>
                  <a:pt x="5759" y="8396"/>
                  <a:pt x="5786" y="8134"/>
                  <a:pt x="5794" y="7633"/>
                </a:cubicBezTo>
                <a:cubicBezTo>
                  <a:pt x="5799" y="7249"/>
                  <a:pt x="5810" y="7137"/>
                  <a:pt x="5899" y="6669"/>
                </a:cubicBezTo>
                <a:cubicBezTo>
                  <a:pt x="5996" y="6153"/>
                  <a:pt x="5996" y="6139"/>
                  <a:pt x="5948" y="6127"/>
                </a:cubicBezTo>
                <a:cubicBezTo>
                  <a:pt x="5920" y="6120"/>
                  <a:pt x="5735" y="6112"/>
                  <a:pt x="5535" y="6103"/>
                </a:cubicBezTo>
                <a:lnTo>
                  <a:pt x="5172" y="6087"/>
                </a:lnTo>
                <a:lnTo>
                  <a:pt x="5129" y="6198"/>
                </a:lnTo>
                <a:cubicBezTo>
                  <a:pt x="5043" y="6418"/>
                  <a:pt x="4987" y="6821"/>
                  <a:pt x="4907" y="7816"/>
                </a:cubicBezTo>
                <a:cubicBezTo>
                  <a:pt x="4898" y="7937"/>
                  <a:pt x="4878" y="8041"/>
                  <a:pt x="4864" y="8047"/>
                </a:cubicBezTo>
                <a:cubicBezTo>
                  <a:pt x="4850" y="8053"/>
                  <a:pt x="4804" y="8016"/>
                  <a:pt x="4759" y="7967"/>
                </a:cubicBezTo>
                <a:cubicBezTo>
                  <a:pt x="4680" y="7882"/>
                  <a:pt x="4673" y="7869"/>
                  <a:pt x="4661" y="7585"/>
                </a:cubicBezTo>
                <a:cubicBezTo>
                  <a:pt x="4644" y="7204"/>
                  <a:pt x="4724" y="6452"/>
                  <a:pt x="4803" y="6262"/>
                </a:cubicBezTo>
                <a:cubicBezTo>
                  <a:pt x="4824" y="6210"/>
                  <a:pt x="4815" y="6206"/>
                  <a:pt x="4716" y="6206"/>
                </a:cubicBezTo>
                <a:cubicBezTo>
                  <a:pt x="4646" y="6206"/>
                  <a:pt x="4613" y="6190"/>
                  <a:pt x="4593" y="6159"/>
                </a:cubicBezTo>
                <a:cubicBezTo>
                  <a:pt x="4567" y="6152"/>
                  <a:pt x="4547" y="6147"/>
                  <a:pt x="4532" y="6135"/>
                </a:cubicBezTo>
                <a:cubicBezTo>
                  <a:pt x="4509" y="6164"/>
                  <a:pt x="4487" y="6155"/>
                  <a:pt x="4433" y="6103"/>
                </a:cubicBezTo>
                <a:cubicBezTo>
                  <a:pt x="4372" y="6045"/>
                  <a:pt x="4316" y="6036"/>
                  <a:pt x="4027" y="6023"/>
                </a:cubicBezTo>
                <a:lnTo>
                  <a:pt x="3694" y="6007"/>
                </a:lnTo>
                <a:close/>
                <a:moveTo>
                  <a:pt x="21482" y="6159"/>
                </a:moveTo>
                <a:cubicBezTo>
                  <a:pt x="21480" y="6166"/>
                  <a:pt x="21482" y="6185"/>
                  <a:pt x="21482" y="6206"/>
                </a:cubicBezTo>
                <a:cubicBezTo>
                  <a:pt x="21482" y="6250"/>
                  <a:pt x="21488" y="6268"/>
                  <a:pt x="21494" y="6246"/>
                </a:cubicBezTo>
                <a:cubicBezTo>
                  <a:pt x="21501" y="6224"/>
                  <a:pt x="21501" y="6189"/>
                  <a:pt x="21494" y="6167"/>
                </a:cubicBezTo>
                <a:cubicBezTo>
                  <a:pt x="21491" y="6156"/>
                  <a:pt x="21484" y="6151"/>
                  <a:pt x="21482" y="615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7" name="Muscle strain edit 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9530" y="3505064"/>
            <a:ext cx="852540" cy="1282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Sprain.jpg"/>
          <p:cNvPicPr>
            <a:picLocks noChangeAspect="1"/>
          </p:cNvPicPr>
          <p:nvPr/>
        </p:nvPicPr>
        <p:blipFill>
          <a:blip r:embed="rId7"/>
          <a:srcRect l="5679" t="177" r="49717" b="18604"/>
          <a:stretch>
            <a:fillRect/>
          </a:stretch>
        </p:blipFill>
        <p:spPr>
          <a:xfrm>
            <a:off x="9142062" y="5235956"/>
            <a:ext cx="523830" cy="137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594" extrusionOk="0">
                <a:moveTo>
                  <a:pt x="4700" y="0"/>
                </a:moveTo>
                <a:lnTo>
                  <a:pt x="4472" y="193"/>
                </a:lnTo>
                <a:cubicBezTo>
                  <a:pt x="3241" y="1183"/>
                  <a:pt x="2619" y="1631"/>
                  <a:pt x="1539" y="2341"/>
                </a:cubicBezTo>
                <a:cubicBezTo>
                  <a:pt x="637" y="2933"/>
                  <a:pt x="153" y="3384"/>
                  <a:pt x="40" y="3714"/>
                </a:cubicBezTo>
                <a:cubicBezTo>
                  <a:pt x="4" y="3818"/>
                  <a:pt x="-9" y="4018"/>
                  <a:pt x="7" y="4288"/>
                </a:cubicBezTo>
                <a:cubicBezTo>
                  <a:pt x="42" y="4866"/>
                  <a:pt x="86" y="4933"/>
                  <a:pt x="773" y="5281"/>
                </a:cubicBezTo>
                <a:cubicBezTo>
                  <a:pt x="1340" y="5568"/>
                  <a:pt x="1450" y="5650"/>
                  <a:pt x="1865" y="6123"/>
                </a:cubicBezTo>
                <a:cubicBezTo>
                  <a:pt x="2269" y="6584"/>
                  <a:pt x="2376" y="6686"/>
                  <a:pt x="2582" y="6810"/>
                </a:cubicBezTo>
                <a:cubicBezTo>
                  <a:pt x="2656" y="6855"/>
                  <a:pt x="2749" y="6946"/>
                  <a:pt x="2793" y="7016"/>
                </a:cubicBezTo>
                <a:cubicBezTo>
                  <a:pt x="2838" y="7085"/>
                  <a:pt x="2901" y="7150"/>
                  <a:pt x="2924" y="7159"/>
                </a:cubicBezTo>
                <a:cubicBezTo>
                  <a:pt x="2946" y="7169"/>
                  <a:pt x="2956" y="7196"/>
                  <a:pt x="2956" y="7222"/>
                </a:cubicBezTo>
                <a:cubicBezTo>
                  <a:pt x="2956" y="7311"/>
                  <a:pt x="3488" y="8239"/>
                  <a:pt x="3836" y="8757"/>
                </a:cubicBezTo>
                <a:cubicBezTo>
                  <a:pt x="4032" y="9049"/>
                  <a:pt x="4397" y="9496"/>
                  <a:pt x="4684" y="9793"/>
                </a:cubicBezTo>
                <a:cubicBezTo>
                  <a:pt x="4951" y="10071"/>
                  <a:pt x="5571" y="10685"/>
                  <a:pt x="5694" y="10792"/>
                </a:cubicBezTo>
                <a:cubicBezTo>
                  <a:pt x="5746" y="10838"/>
                  <a:pt x="5896" y="10965"/>
                  <a:pt x="6020" y="11079"/>
                </a:cubicBezTo>
                <a:cubicBezTo>
                  <a:pt x="6143" y="11193"/>
                  <a:pt x="6383" y="11412"/>
                  <a:pt x="6557" y="11566"/>
                </a:cubicBezTo>
                <a:cubicBezTo>
                  <a:pt x="6732" y="11720"/>
                  <a:pt x="7014" y="11965"/>
                  <a:pt x="7177" y="12109"/>
                </a:cubicBezTo>
                <a:cubicBezTo>
                  <a:pt x="7339" y="12253"/>
                  <a:pt x="7612" y="12500"/>
                  <a:pt x="7796" y="12658"/>
                </a:cubicBezTo>
                <a:cubicBezTo>
                  <a:pt x="7980" y="12817"/>
                  <a:pt x="8138" y="12960"/>
                  <a:pt x="8138" y="12971"/>
                </a:cubicBezTo>
                <a:cubicBezTo>
                  <a:pt x="8138" y="12981"/>
                  <a:pt x="8089" y="13005"/>
                  <a:pt x="8024" y="13027"/>
                </a:cubicBezTo>
                <a:cubicBezTo>
                  <a:pt x="7959" y="13048"/>
                  <a:pt x="7910" y="13081"/>
                  <a:pt x="7910" y="13102"/>
                </a:cubicBezTo>
                <a:cubicBezTo>
                  <a:pt x="7910" y="13122"/>
                  <a:pt x="7867" y="13146"/>
                  <a:pt x="7828" y="13152"/>
                </a:cubicBezTo>
                <a:cubicBezTo>
                  <a:pt x="7790" y="13157"/>
                  <a:pt x="7767" y="13169"/>
                  <a:pt x="7779" y="13177"/>
                </a:cubicBezTo>
                <a:cubicBezTo>
                  <a:pt x="7791" y="13184"/>
                  <a:pt x="7765" y="13220"/>
                  <a:pt x="7714" y="13258"/>
                </a:cubicBezTo>
                <a:cubicBezTo>
                  <a:pt x="7656" y="13302"/>
                  <a:pt x="7630" y="13341"/>
                  <a:pt x="7649" y="13370"/>
                </a:cubicBezTo>
                <a:cubicBezTo>
                  <a:pt x="7682" y="13420"/>
                  <a:pt x="8122" y="13710"/>
                  <a:pt x="8350" y="13838"/>
                </a:cubicBezTo>
                <a:lnTo>
                  <a:pt x="8480" y="13919"/>
                </a:lnTo>
                <a:lnTo>
                  <a:pt x="8317" y="13969"/>
                </a:lnTo>
                <a:cubicBezTo>
                  <a:pt x="8059" y="14051"/>
                  <a:pt x="8028" y="14054"/>
                  <a:pt x="7763" y="13963"/>
                </a:cubicBezTo>
                <a:cubicBezTo>
                  <a:pt x="7631" y="13918"/>
                  <a:pt x="7491" y="13876"/>
                  <a:pt x="7470" y="13876"/>
                </a:cubicBezTo>
                <a:cubicBezTo>
                  <a:pt x="7345" y="13876"/>
                  <a:pt x="7428" y="13922"/>
                  <a:pt x="7698" y="14013"/>
                </a:cubicBezTo>
                <a:cubicBezTo>
                  <a:pt x="7866" y="14069"/>
                  <a:pt x="7991" y="14123"/>
                  <a:pt x="7991" y="14132"/>
                </a:cubicBezTo>
                <a:cubicBezTo>
                  <a:pt x="7991" y="14196"/>
                  <a:pt x="8309" y="14374"/>
                  <a:pt x="8692" y="14531"/>
                </a:cubicBezTo>
                <a:cubicBezTo>
                  <a:pt x="8933" y="14630"/>
                  <a:pt x="9226" y="14769"/>
                  <a:pt x="9344" y="14837"/>
                </a:cubicBezTo>
                <a:cubicBezTo>
                  <a:pt x="9549" y="14955"/>
                  <a:pt x="9692" y="15008"/>
                  <a:pt x="9930" y="15068"/>
                </a:cubicBezTo>
                <a:cubicBezTo>
                  <a:pt x="10024" y="15091"/>
                  <a:pt x="10041" y="15118"/>
                  <a:pt x="10077" y="15255"/>
                </a:cubicBezTo>
                <a:cubicBezTo>
                  <a:pt x="10100" y="15343"/>
                  <a:pt x="10147" y="15446"/>
                  <a:pt x="10175" y="15486"/>
                </a:cubicBezTo>
                <a:cubicBezTo>
                  <a:pt x="10206" y="15531"/>
                  <a:pt x="10210" y="15754"/>
                  <a:pt x="10207" y="16060"/>
                </a:cubicBezTo>
                <a:cubicBezTo>
                  <a:pt x="10204" y="16399"/>
                  <a:pt x="10240" y="16637"/>
                  <a:pt x="10289" y="16803"/>
                </a:cubicBezTo>
                <a:cubicBezTo>
                  <a:pt x="10433" y="17291"/>
                  <a:pt x="10434" y="17303"/>
                  <a:pt x="10289" y="17427"/>
                </a:cubicBezTo>
                <a:cubicBezTo>
                  <a:pt x="10217" y="17488"/>
                  <a:pt x="10159" y="17549"/>
                  <a:pt x="10175" y="17565"/>
                </a:cubicBezTo>
                <a:cubicBezTo>
                  <a:pt x="10190" y="17580"/>
                  <a:pt x="10155" y="17664"/>
                  <a:pt x="10093" y="17746"/>
                </a:cubicBezTo>
                <a:cubicBezTo>
                  <a:pt x="10032" y="17827"/>
                  <a:pt x="9961" y="17970"/>
                  <a:pt x="9930" y="18064"/>
                </a:cubicBezTo>
                <a:cubicBezTo>
                  <a:pt x="9899" y="18158"/>
                  <a:pt x="9835" y="18295"/>
                  <a:pt x="9784" y="18370"/>
                </a:cubicBezTo>
                <a:cubicBezTo>
                  <a:pt x="9732" y="18444"/>
                  <a:pt x="9683" y="18524"/>
                  <a:pt x="9670" y="18544"/>
                </a:cubicBezTo>
                <a:cubicBezTo>
                  <a:pt x="9646" y="18581"/>
                  <a:pt x="9728" y="18623"/>
                  <a:pt x="9947" y="18682"/>
                </a:cubicBezTo>
                <a:cubicBezTo>
                  <a:pt x="10036" y="18706"/>
                  <a:pt x="10035" y="18714"/>
                  <a:pt x="9881" y="18907"/>
                </a:cubicBezTo>
                <a:cubicBezTo>
                  <a:pt x="9714" y="19115"/>
                  <a:pt x="9459" y="19510"/>
                  <a:pt x="9458" y="19562"/>
                </a:cubicBezTo>
                <a:cubicBezTo>
                  <a:pt x="9457" y="19579"/>
                  <a:pt x="9388" y="19670"/>
                  <a:pt x="9311" y="19762"/>
                </a:cubicBezTo>
                <a:cubicBezTo>
                  <a:pt x="9137" y="19969"/>
                  <a:pt x="8833" y="20129"/>
                  <a:pt x="8480" y="20192"/>
                </a:cubicBezTo>
                <a:cubicBezTo>
                  <a:pt x="8355" y="20215"/>
                  <a:pt x="8093" y="20275"/>
                  <a:pt x="7894" y="20330"/>
                </a:cubicBezTo>
                <a:cubicBezTo>
                  <a:pt x="7507" y="20436"/>
                  <a:pt x="7466" y="20463"/>
                  <a:pt x="7405" y="20635"/>
                </a:cubicBezTo>
                <a:cubicBezTo>
                  <a:pt x="7360" y="20762"/>
                  <a:pt x="7325" y="20782"/>
                  <a:pt x="7014" y="20835"/>
                </a:cubicBezTo>
                <a:lnTo>
                  <a:pt x="6737" y="20879"/>
                </a:lnTo>
                <a:lnTo>
                  <a:pt x="6737" y="20998"/>
                </a:lnTo>
                <a:cubicBezTo>
                  <a:pt x="6727" y="21127"/>
                  <a:pt x="6766" y="21169"/>
                  <a:pt x="6965" y="21235"/>
                </a:cubicBezTo>
                <a:lnTo>
                  <a:pt x="7063" y="21272"/>
                </a:lnTo>
                <a:cubicBezTo>
                  <a:pt x="7117" y="21266"/>
                  <a:pt x="7187" y="21282"/>
                  <a:pt x="7405" y="21360"/>
                </a:cubicBezTo>
                <a:cubicBezTo>
                  <a:pt x="7573" y="21420"/>
                  <a:pt x="7733" y="21472"/>
                  <a:pt x="7763" y="21472"/>
                </a:cubicBezTo>
                <a:cubicBezTo>
                  <a:pt x="7793" y="21472"/>
                  <a:pt x="7890" y="21490"/>
                  <a:pt x="7991" y="21509"/>
                </a:cubicBezTo>
                <a:cubicBezTo>
                  <a:pt x="8093" y="21529"/>
                  <a:pt x="8270" y="21547"/>
                  <a:pt x="8382" y="21547"/>
                </a:cubicBezTo>
                <a:cubicBezTo>
                  <a:pt x="8495" y="21547"/>
                  <a:pt x="8617" y="21549"/>
                  <a:pt x="8643" y="21559"/>
                </a:cubicBezTo>
                <a:cubicBezTo>
                  <a:pt x="8669" y="21569"/>
                  <a:pt x="8897" y="21585"/>
                  <a:pt x="9148" y="21590"/>
                </a:cubicBezTo>
                <a:cubicBezTo>
                  <a:pt x="9558" y="21600"/>
                  <a:pt x="9665" y="21593"/>
                  <a:pt x="10224" y="21541"/>
                </a:cubicBezTo>
                <a:cubicBezTo>
                  <a:pt x="10566" y="21509"/>
                  <a:pt x="10878" y="21481"/>
                  <a:pt x="10924" y="21472"/>
                </a:cubicBezTo>
                <a:cubicBezTo>
                  <a:pt x="11022" y="21452"/>
                  <a:pt x="10989" y="21418"/>
                  <a:pt x="10875" y="21422"/>
                </a:cubicBezTo>
                <a:cubicBezTo>
                  <a:pt x="10714" y="21428"/>
                  <a:pt x="10644" y="21414"/>
                  <a:pt x="10419" y="21360"/>
                </a:cubicBezTo>
                <a:cubicBezTo>
                  <a:pt x="10279" y="21326"/>
                  <a:pt x="10236" y="21316"/>
                  <a:pt x="10240" y="21303"/>
                </a:cubicBezTo>
                <a:cubicBezTo>
                  <a:pt x="10336" y="21335"/>
                  <a:pt x="10390" y="21368"/>
                  <a:pt x="10452" y="21378"/>
                </a:cubicBezTo>
                <a:cubicBezTo>
                  <a:pt x="10658" y="21412"/>
                  <a:pt x="10573" y="21476"/>
                  <a:pt x="10256" y="21516"/>
                </a:cubicBezTo>
                <a:cubicBezTo>
                  <a:pt x="9924" y="21557"/>
                  <a:pt x="9050" y="21582"/>
                  <a:pt x="8969" y="21553"/>
                </a:cubicBezTo>
                <a:cubicBezTo>
                  <a:pt x="8937" y="21541"/>
                  <a:pt x="8761" y="21527"/>
                  <a:pt x="8562" y="21522"/>
                </a:cubicBezTo>
                <a:cubicBezTo>
                  <a:pt x="8362" y="21516"/>
                  <a:pt x="8119" y="21500"/>
                  <a:pt x="8024" y="21484"/>
                </a:cubicBezTo>
                <a:cubicBezTo>
                  <a:pt x="7929" y="21469"/>
                  <a:pt x="7810" y="21453"/>
                  <a:pt x="7763" y="21453"/>
                </a:cubicBezTo>
                <a:cubicBezTo>
                  <a:pt x="7604" y="21453"/>
                  <a:pt x="7621" y="21417"/>
                  <a:pt x="7812" y="21341"/>
                </a:cubicBezTo>
                <a:lnTo>
                  <a:pt x="7991" y="21266"/>
                </a:lnTo>
                <a:lnTo>
                  <a:pt x="8089" y="21303"/>
                </a:lnTo>
                <a:cubicBezTo>
                  <a:pt x="8144" y="21326"/>
                  <a:pt x="8242" y="21347"/>
                  <a:pt x="8317" y="21347"/>
                </a:cubicBezTo>
                <a:cubicBezTo>
                  <a:pt x="8390" y="21347"/>
                  <a:pt x="8498" y="21365"/>
                  <a:pt x="8545" y="21385"/>
                </a:cubicBezTo>
                <a:cubicBezTo>
                  <a:pt x="8670" y="21437"/>
                  <a:pt x="8805" y="21425"/>
                  <a:pt x="8985" y="21353"/>
                </a:cubicBezTo>
                <a:cubicBezTo>
                  <a:pt x="9073" y="21319"/>
                  <a:pt x="9188" y="21291"/>
                  <a:pt x="9230" y="21291"/>
                </a:cubicBezTo>
                <a:cubicBezTo>
                  <a:pt x="9313" y="21291"/>
                  <a:pt x="9604" y="21184"/>
                  <a:pt x="9604" y="21154"/>
                </a:cubicBezTo>
                <a:cubicBezTo>
                  <a:pt x="9604" y="21143"/>
                  <a:pt x="9631" y="21122"/>
                  <a:pt x="9670" y="21110"/>
                </a:cubicBezTo>
                <a:cubicBezTo>
                  <a:pt x="9726" y="21092"/>
                  <a:pt x="9742" y="21097"/>
                  <a:pt x="9767" y="21122"/>
                </a:cubicBezTo>
                <a:cubicBezTo>
                  <a:pt x="9791" y="21146"/>
                  <a:pt x="9803" y="21147"/>
                  <a:pt x="9832" y="21129"/>
                </a:cubicBezTo>
                <a:cubicBezTo>
                  <a:pt x="9853" y="21116"/>
                  <a:pt x="9845" y="21092"/>
                  <a:pt x="9816" y="21079"/>
                </a:cubicBezTo>
                <a:cubicBezTo>
                  <a:pt x="9779" y="21061"/>
                  <a:pt x="9789" y="21047"/>
                  <a:pt x="9832" y="21016"/>
                </a:cubicBezTo>
                <a:cubicBezTo>
                  <a:pt x="9865" y="20993"/>
                  <a:pt x="9892" y="20916"/>
                  <a:pt x="9898" y="20854"/>
                </a:cubicBezTo>
                <a:cubicBezTo>
                  <a:pt x="9903" y="20790"/>
                  <a:pt x="9934" y="20739"/>
                  <a:pt x="9963" y="20735"/>
                </a:cubicBezTo>
                <a:cubicBezTo>
                  <a:pt x="10021" y="20728"/>
                  <a:pt x="10128" y="20795"/>
                  <a:pt x="10093" y="20817"/>
                </a:cubicBezTo>
                <a:cubicBezTo>
                  <a:pt x="10066" y="20833"/>
                  <a:pt x="10138" y="20884"/>
                  <a:pt x="10191" y="20885"/>
                </a:cubicBezTo>
                <a:cubicBezTo>
                  <a:pt x="10211" y="20886"/>
                  <a:pt x="10289" y="20902"/>
                  <a:pt x="10354" y="20916"/>
                </a:cubicBezTo>
                <a:cubicBezTo>
                  <a:pt x="10419" y="20931"/>
                  <a:pt x="10514" y="20941"/>
                  <a:pt x="10566" y="20941"/>
                </a:cubicBezTo>
                <a:cubicBezTo>
                  <a:pt x="10632" y="20942"/>
                  <a:pt x="10656" y="20946"/>
                  <a:pt x="10663" y="20954"/>
                </a:cubicBezTo>
                <a:cubicBezTo>
                  <a:pt x="10757" y="20933"/>
                  <a:pt x="10873" y="20913"/>
                  <a:pt x="10924" y="20898"/>
                </a:cubicBezTo>
                <a:cubicBezTo>
                  <a:pt x="11015" y="20871"/>
                  <a:pt x="11266" y="20809"/>
                  <a:pt x="11494" y="20760"/>
                </a:cubicBezTo>
                <a:cubicBezTo>
                  <a:pt x="12104" y="20630"/>
                  <a:pt x="12460" y="20495"/>
                  <a:pt x="12798" y="20273"/>
                </a:cubicBezTo>
                <a:cubicBezTo>
                  <a:pt x="13015" y="20132"/>
                  <a:pt x="13220" y="20035"/>
                  <a:pt x="13694" y="19843"/>
                </a:cubicBezTo>
                <a:cubicBezTo>
                  <a:pt x="14086" y="19684"/>
                  <a:pt x="14359" y="19551"/>
                  <a:pt x="14444" y="19487"/>
                </a:cubicBezTo>
                <a:cubicBezTo>
                  <a:pt x="14517" y="19432"/>
                  <a:pt x="14647" y="19370"/>
                  <a:pt x="14721" y="19343"/>
                </a:cubicBezTo>
                <a:cubicBezTo>
                  <a:pt x="14870" y="19290"/>
                  <a:pt x="15651" y="19100"/>
                  <a:pt x="16301" y="18963"/>
                </a:cubicBezTo>
                <a:cubicBezTo>
                  <a:pt x="16534" y="18914"/>
                  <a:pt x="16912" y="18819"/>
                  <a:pt x="17132" y="18757"/>
                </a:cubicBezTo>
                <a:cubicBezTo>
                  <a:pt x="17359" y="18693"/>
                  <a:pt x="17737" y="18613"/>
                  <a:pt x="17996" y="18569"/>
                </a:cubicBezTo>
                <a:cubicBezTo>
                  <a:pt x="18331" y="18514"/>
                  <a:pt x="18528" y="18464"/>
                  <a:pt x="18745" y="18388"/>
                </a:cubicBezTo>
                <a:cubicBezTo>
                  <a:pt x="18908" y="18332"/>
                  <a:pt x="19173" y="18247"/>
                  <a:pt x="19332" y="18201"/>
                </a:cubicBezTo>
                <a:cubicBezTo>
                  <a:pt x="19491" y="18155"/>
                  <a:pt x="19826" y="18043"/>
                  <a:pt x="20081" y="17952"/>
                </a:cubicBezTo>
                <a:cubicBezTo>
                  <a:pt x="21591" y="17412"/>
                  <a:pt x="21521" y="17425"/>
                  <a:pt x="21499" y="17396"/>
                </a:cubicBezTo>
                <a:lnTo>
                  <a:pt x="21499" y="17215"/>
                </a:lnTo>
                <a:cubicBezTo>
                  <a:pt x="21433" y="17179"/>
                  <a:pt x="21405" y="17165"/>
                  <a:pt x="21320" y="17121"/>
                </a:cubicBezTo>
                <a:cubicBezTo>
                  <a:pt x="21066" y="16992"/>
                  <a:pt x="20994" y="16937"/>
                  <a:pt x="20994" y="16890"/>
                </a:cubicBezTo>
                <a:cubicBezTo>
                  <a:pt x="20994" y="16857"/>
                  <a:pt x="20951" y="16773"/>
                  <a:pt x="20896" y="16703"/>
                </a:cubicBezTo>
                <a:lnTo>
                  <a:pt x="20798" y="16578"/>
                </a:lnTo>
                <a:lnTo>
                  <a:pt x="20912" y="16541"/>
                </a:lnTo>
                <a:lnTo>
                  <a:pt x="21043" y="16503"/>
                </a:lnTo>
                <a:lnTo>
                  <a:pt x="20945" y="16466"/>
                </a:lnTo>
                <a:cubicBezTo>
                  <a:pt x="20891" y="16447"/>
                  <a:pt x="20847" y="16425"/>
                  <a:pt x="20847" y="16416"/>
                </a:cubicBezTo>
                <a:cubicBezTo>
                  <a:pt x="20847" y="16386"/>
                  <a:pt x="20320" y="16141"/>
                  <a:pt x="19886" y="15973"/>
                </a:cubicBezTo>
                <a:cubicBezTo>
                  <a:pt x="19556" y="15844"/>
                  <a:pt x="19430" y="15811"/>
                  <a:pt x="19332" y="15811"/>
                </a:cubicBezTo>
                <a:cubicBezTo>
                  <a:pt x="19241" y="15811"/>
                  <a:pt x="19184" y="15799"/>
                  <a:pt x="19153" y="15767"/>
                </a:cubicBezTo>
                <a:cubicBezTo>
                  <a:pt x="19129" y="15743"/>
                  <a:pt x="19057" y="15709"/>
                  <a:pt x="18990" y="15692"/>
                </a:cubicBezTo>
                <a:cubicBezTo>
                  <a:pt x="18813" y="15648"/>
                  <a:pt x="18487" y="15367"/>
                  <a:pt x="18289" y="15093"/>
                </a:cubicBezTo>
                <a:cubicBezTo>
                  <a:pt x="18063" y="14780"/>
                  <a:pt x="18056" y="14751"/>
                  <a:pt x="18126" y="14718"/>
                </a:cubicBezTo>
                <a:cubicBezTo>
                  <a:pt x="18172" y="14697"/>
                  <a:pt x="18171" y="14683"/>
                  <a:pt x="18126" y="14662"/>
                </a:cubicBezTo>
                <a:cubicBezTo>
                  <a:pt x="18081" y="14641"/>
                  <a:pt x="18083" y="14626"/>
                  <a:pt x="18142" y="14593"/>
                </a:cubicBezTo>
                <a:cubicBezTo>
                  <a:pt x="18248" y="14536"/>
                  <a:pt x="18236" y="14513"/>
                  <a:pt x="18045" y="14344"/>
                </a:cubicBezTo>
                <a:cubicBezTo>
                  <a:pt x="17732" y="14067"/>
                  <a:pt x="17605" y="13927"/>
                  <a:pt x="17605" y="13876"/>
                </a:cubicBezTo>
                <a:cubicBezTo>
                  <a:pt x="17605" y="13847"/>
                  <a:pt x="17579" y="13825"/>
                  <a:pt x="17540" y="13819"/>
                </a:cubicBezTo>
                <a:cubicBezTo>
                  <a:pt x="17448" y="13806"/>
                  <a:pt x="17265" y="13650"/>
                  <a:pt x="17165" y="13501"/>
                </a:cubicBezTo>
                <a:cubicBezTo>
                  <a:pt x="17121" y="13437"/>
                  <a:pt x="17059" y="13355"/>
                  <a:pt x="17034" y="13320"/>
                </a:cubicBezTo>
                <a:cubicBezTo>
                  <a:pt x="17010" y="13285"/>
                  <a:pt x="16982" y="13212"/>
                  <a:pt x="16969" y="13158"/>
                </a:cubicBezTo>
                <a:cubicBezTo>
                  <a:pt x="16956" y="13103"/>
                  <a:pt x="16908" y="12966"/>
                  <a:pt x="16855" y="12852"/>
                </a:cubicBezTo>
                <a:cubicBezTo>
                  <a:pt x="16803" y="12738"/>
                  <a:pt x="16733" y="12595"/>
                  <a:pt x="16709" y="12540"/>
                </a:cubicBezTo>
                <a:cubicBezTo>
                  <a:pt x="16631" y="12361"/>
                  <a:pt x="16355" y="12091"/>
                  <a:pt x="16122" y="11972"/>
                </a:cubicBezTo>
                <a:cubicBezTo>
                  <a:pt x="15977" y="11898"/>
                  <a:pt x="15684" y="11859"/>
                  <a:pt x="15503" y="11891"/>
                </a:cubicBezTo>
                <a:cubicBezTo>
                  <a:pt x="15434" y="11903"/>
                  <a:pt x="15360" y="11905"/>
                  <a:pt x="15340" y="11897"/>
                </a:cubicBezTo>
                <a:cubicBezTo>
                  <a:pt x="15319" y="11889"/>
                  <a:pt x="15267" y="11782"/>
                  <a:pt x="15226" y="11653"/>
                </a:cubicBezTo>
                <a:cubicBezTo>
                  <a:pt x="15185" y="11525"/>
                  <a:pt x="15109" y="11272"/>
                  <a:pt x="15047" y="11098"/>
                </a:cubicBezTo>
                <a:cubicBezTo>
                  <a:pt x="14935" y="10790"/>
                  <a:pt x="14850" y="10465"/>
                  <a:pt x="14802" y="10099"/>
                </a:cubicBezTo>
                <a:cubicBezTo>
                  <a:pt x="14712" y="9403"/>
                  <a:pt x="14436" y="8772"/>
                  <a:pt x="13857" y="7977"/>
                </a:cubicBezTo>
                <a:cubicBezTo>
                  <a:pt x="13460" y="7433"/>
                  <a:pt x="12661" y="6721"/>
                  <a:pt x="11755" y="6092"/>
                </a:cubicBezTo>
                <a:cubicBezTo>
                  <a:pt x="11301" y="5777"/>
                  <a:pt x="10855" y="5411"/>
                  <a:pt x="10761" y="5287"/>
                </a:cubicBezTo>
                <a:cubicBezTo>
                  <a:pt x="10699" y="5205"/>
                  <a:pt x="10692" y="5163"/>
                  <a:pt x="10729" y="5062"/>
                </a:cubicBezTo>
                <a:cubicBezTo>
                  <a:pt x="10754" y="4994"/>
                  <a:pt x="10777" y="4863"/>
                  <a:pt x="10794" y="4769"/>
                </a:cubicBezTo>
                <a:cubicBezTo>
                  <a:pt x="10830" y="4566"/>
                  <a:pt x="10929" y="4469"/>
                  <a:pt x="11234" y="4294"/>
                </a:cubicBezTo>
                <a:cubicBezTo>
                  <a:pt x="12240" y="3720"/>
                  <a:pt x="13465" y="3252"/>
                  <a:pt x="15030" y="2853"/>
                </a:cubicBezTo>
                <a:cubicBezTo>
                  <a:pt x="17489" y="2225"/>
                  <a:pt x="19101" y="1736"/>
                  <a:pt x="20978" y="1042"/>
                </a:cubicBezTo>
                <a:cubicBezTo>
                  <a:pt x="21256" y="940"/>
                  <a:pt x="21312" y="931"/>
                  <a:pt x="21499" y="868"/>
                </a:cubicBezTo>
                <a:lnTo>
                  <a:pt x="21499" y="0"/>
                </a:lnTo>
                <a:lnTo>
                  <a:pt x="4700" y="0"/>
                </a:lnTo>
                <a:close/>
                <a:moveTo>
                  <a:pt x="9979" y="21210"/>
                </a:moveTo>
                <a:cubicBezTo>
                  <a:pt x="9978" y="21212"/>
                  <a:pt x="9979" y="21214"/>
                  <a:pt x="9979" y="21216"/>
                </a:cubicBezTo>
                <a:cubicBezTo>
                  <a:pt x="9979" y="21221"/>
                  <a:pt x="10054" y="21237"/>
                  <a:pt x="10077" y="21247"/>
                </a:cubicBezTo>
                <a:cubicBezTo>
                  <a:pt x="10042" y="21233"/>
                  <a:pt x="10025" y="21224"/>
                  <a:pt x="10012" y="21216"/>
                </a:cubicBezTo>
                <a:lnTo>
                  <a:pt x="9979" y="21210"/>
                </a:lnTo>
                <a:close/>
                <a:moveTo>
                  <a:pt x="8073" y="21391"/>
                </a:moveTo>
                <a:cubicBezTo>
                  <a:pt x="8040" y="21396"/>
                  <a:pt x="8073" y="21397"/>
                  <a:pt x="8138" y="21397"/>
                </a:cubicBezTo>
                <a:cubicBezTo>
                  <a:pt x="8203" y="21397"/>
                  <a:pt x="8235" y="21396"/>
                  <a:pt x="8203" y="21391"/>
                </a:cubicBezTo>
                <a:cubicBezTo>
                  <a:pt x="8171" y="21386"/>
                  <a:pt x="8105" y="21386"/>
                  <a:pt x="8073" y="2139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9" name="Ruptured tendon.jpg"/>
          <p:cNvPicPr>
            <a:picLocks noChangeAspect="1"/>
          </p:cNvPicPr>
          <p:nvPr/>
        </p:nvPicPr>
        <p:blipFill>
          <a:blip r:embed="rId8"/>
          <a:srcRect l="21685" t="61337" r="38758" b="4922"/>
          <a:stretch>
            <a:fillRect/>
          </a:stretch>
        </p:blipFill>
        <p:spPr>
          <a:xfrm>
            <a:off x="9677279" y="6818037"/>
            <a:ext cx="1652383" cy="13281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67" extrusionOk="0">
                <a:moveTo>
                  <a:pt x="17561" y="0"/>
                </a:moveTo>
                <a:cubicBezTo>
                  <a:pt x="17680" y="287"/>
                  <a:pt x="17825" y="566"/>
                  <a:pt x="18007" y="799"/>
                </a:cubicBezTo>
                <a:cubicBezTo>
                  <a:pt x="18010" y="793"/>
                  <a:pt x="18002" y="785"/>
                  <a:pt x="18007" y="780"/>
                </a:cubicBezTo>
                <a:cubicBezTo>
                  <a:pt x="18015" y="770"/>
                  <a:pt x="18033" y="776"/>
                  <a:pt x="18043" y="773"/>
                </a:cubicBezTo>
                <a:cubicBezTo>
                  <a:pt x="17865" y="534"/>
                  <a:pt x="17675" y="230"/>
                  <a:pt x="17582" y="0"/>
                </a:cubicBezTo>
                <a:lnTo>
                  <a:pt x="17561" y="0"/>
                </a:lnTo>
                <a:close/>
                <a:moveTo>
                  <a:pt x="8466" y="516"/>
                </a:moveTo>
                <a:cubicBezTo>
                  <a:pt x="8367" y="524"/>
                  <a:pt x="8236" y="542"/>
                  <a:pt x="8097" y="567"/>
                </a:cubicBezTo>
                <a:cubicBezTo>
                  <a:pt x="7819" y="618"/>
                  <a:pt x="7460" y="680"/>
                  <a:pt x="7299" y="702"/>
                </a:cubicBezTo>
                <a:cubicBezTo>
                  <a:pt x="6833" y="768"/>
                  <a:pt x="4373" y="1187"/>
                  <a:pt x="3410" y="1366"/>
                </a:cubicBezTo>
                <a:cubicBezTo>
                  <a:pt x="2926" y="1456"/>
                  <a:pt x="2478" y="1528"/>
                  <a:pt x="2414" y="1527"/>
                </a:cubicBezTo>
                <a:cubicBezTo>
                  <a:pt x="2350" y="1527"/>
                  <a:pt x="2280" y="1559"/>
                  <a:pt x="2264" y="1592"/>
                </a:cubicBezTo>
                <a:cubicBezTo>
                  <a:pt x="2248" y="1624"/>
                  <a:pt x="2329" y="2123"/>
                  <a:pt x="2445" y="2700"/>
                </a:cubicBezTo>
                <a:cubicBezTo>
                  <a:pt x="3347" y="7190"/>
                  <a:pt x="3631" y="11682"/>
                  <a:pt x="3171" y="14184"/>
                </a:cubicBezTo>
                <a:cubicBezTo>
                  <a:pt x="3101" y="14566"/>
                  <a:pt x="2919" y="15312"/>
                  <a:pt x="2767" y="15840"/>
                </a:cubicBezTo>
                <a:cubicBezTo>
                  <a:pt x="2265" y="17581"/>
                  <a:pt x="2274" y="17550"/>
                  <a:pt x="2269" y="18688"/>
                </a:cubicBezTo>
                <a:cubicBezTo>
                  <a:pt x="2265" y="19661"/>
                  <a:pt x="2267" y="19733"/>
                  <a:pt x="2399" y="20080"/>
                </a:cubicBezTo>
                <a:cubicBezTo>
                  <a:pt x="2562" y="20513"/>
                  <a:pt x="2780" y="20756"/>
                  <a:pt x="3233" y="21021"/>
                </a:cubicBezTo>
                <a:cubicBezTo>
                  <a:pt x="3752" y="21324"/>
                  <a:pt x="4071" y="21409"/>
                  <a:pt x="4846" y="21447"/>
                </a:cubicBezTo>
                <a:cubicBezTo>
                  <a:pt x="5419" y="21475"/>
                  <a:pt x="5715" y="21454"/>
                  <a:pt x="6288" y="21343"/>
                </a:cubicBezTo>
                <a:cubicBezTo>
                  <a:pt x="6683" y="21267"/>
                  <a:pt x="7390" y="21131"/>
                  <a:pt x="7859" y="21041"/>
                </a:cubicBezTo>
                <a:cubicBezTo>
                  <a:pt x="8328" y="20950"/>
                  <a:pt x="8930" y="20874"/>
                  <a:pt x="9197" y="20873"/>
                </a:cubicBezTo>
                <a:cubicBezTo>
                  <a:pt x="9655" y="20872"/>
                  <a:pt x="10772" y="21026"/>
                  <a:pt x="12521" y="21337"/>
                </a:cubicBezTo>
                <a:cubicBezTo>
                  <a:pt x="12946" y="21413"/>
                  <a:pt x="13461" y="21499"/>
                  <a:pt x="13667" y="21530"/>
                </a:cubicBezTo>
                <a:cubicBezTo>
                  <a:pt x="14118" y="21600"/>
                  <a:pt x="15891" y="21563"/>
                  <a:pt x="16322" y="21472"/>
                </a:cubicBezTo>
                <a:cubicBezTo>
                  <a:pt x="16492" y="21437"/>
                  <a:pt x="17092" y="21371"/>
                  <a:pt x="17654" y="21331"/>
                </a:cubicBezTo>
                <a:cubicBezTo>
                  <a:pt x="18285" y="21285"/>
                  <a:pt x="18843" y="21210"/>
                  <a:pt x="19106" y="21131"/>
                </a:cubicBezTo>
                <a:cubicBezTo>
                  <a:pt x="20245" y="20789"/>
                  <a:pt x="21051" y="19877"/>
                  <a:pt x="21051" y="18933"/>
                </a:cubicBezTo>
                <a:cubicBezTo>
                  <a:pt x="21051" y="18295"/>
                  <a:pt x="20813" y="18123"/>
                  <a:pt x="20029" y="18192"/>
                </a:cubicBezTo>
                <a:cubicBezTo>
                  <a:pt x="19463" y="18242"/>
                  <a:pt x="18897" y="18109"/>
                  <a:pt x="18313" y="17786"/>
                </a:cubicBezTo>
                <a:cubicBezTo>
                  <a:pt x="17825" y="17517"/>
                  <a:pt x="17588" y="17399"/>
                  <a:pt x="16441" y="16865"/>
                </a:cubicBezTo>
                <a:cubicBezTo>
                  <a:pt x="14335" y="15883"/>
                  <a:pt x="14198" y="15799"/>
                  <a:pt x="12925" y="14783"/>
                </a:cubicBezTo>
                <a:cubicBezTo>
                  <a:pt x="12485" y="14432"/>
                  <a:pt x="11942" y="14050"/>
                  <a:pt x="11722" y="13926"/>
                </a:cubicBezTo>
                <a:cubicBezTo>
                  <a:pt x="10347" y="13153"/>
                  <a:pt x="10254" y="13074"/>
                  <a:pt x="9881" y="12425"/>
                </a:cubicBezTo>
                <a:cubicBezTo>
                  <a:pt x="9448" y="11671"/>
                  <a:pt x="9052" y="10390"/>
                  <a:pt x="8829" y="9016"/>
                </a:cubicBezTo>
                <a:cubicBezTo>
                  <a:pt x="8722" y="8363"/>
                  <a:pt x="8716" y="8083"/>
                  <a:pt x="8699" y="4447"/>
                </a:cubicBezTo>
                <a:cubicBezTo>
                  <a:pt x="8689" y="2315"/>
                  <a:pt x="8663" y="548"/>
                  <a:pt x="8642" y="522"/>
                </a:cubicBezTo>
                <a:cubicBezTo>
                  <a:pt x="8631" y="509"/>
                  <a:pt x="8564" y="507"/>
                  <a:pt x="8466" y="516"/>
                </a:cubicBezTo>
                <a:close/>
                <a:moveTo>
                  <a:pt x="19708" y="548"/>
                </a:moveTo>
                <a:cubicBezTo>
                  <a:pt x="19665" y="578"/>
                  <a:pt x="19610" y="695"/>
                  <a:pt x="19609" y="786"/>
                </a:cubicBezTo>
                <a:cubicBezTo>
                  <a:pt x="19609" y="832"/>
                  <a:pt x="19634" y="870"/>
                  <a:pt x="19661" y="870"/>
                </a:cubicBezTo>
                <a:cubicBezTo>
                  <a:pt x="19723" y="870"/>
                  <a:pt x="19796" y="606"/>
                  <a:pt x="19749" y="548"/>
                </a:cubicBezTo>
                <a:cubicBezTo>
                  <a:pt x="19739" y="535"/>
                  <a:pt x="19722" y="538"/>
                  <a:pt x="19708" y="548"/>
                </a:cubicBezTo>
                <a:close/>
                <a:moveTo>
                  <a:pt x="18919" y="735"/>
                </a:moveTo>
                <a:cubicBezTo>
                  <a:pt x="18845" y="735"/>
                  <a:pt x="18792" y="911"/>
                  <a:pt x="18831" y="1038"/>
                </a:cubicBezTo>
                <a:cubicBezTo>
                  <a:pt x="18849" y="1094"/>
                  <a:pt x="18890" y="1125"/>
                  <a:pt x="18919" y="1102"/>
                </a:cubicBezTo>
                <a:cubicBezTo>
                  <a:pt x="18990" y="1048"/>
                  <a:pt x="18990" y="735"/>
                  <a:pt x="18919" y="735"/>
                </a:cubicBezTo>
                <a:close/>
                <a:moveTo>
                  <a:pt x="21590" y="876"/>
                </a:moveTo>
                <a:cubicBezTo>
                  <a:pt x="21525" y="953"/>
                  <a:pt x="21467" y="1049"/>
                  <a:pt x="21398" y="1115"/>
                </a:cubicBezTo>
                <a:cubicBezTo>
                  <a:pt x="21415" y="1112"/>
                  <a:pt x="21421" y="1116"/>
                  <a:pt x="21429" y="1121"/>
                </a:cubicBezTo>
                <a:cubicBezTo>
                  <a:pt x="21439" y="1112"/>
                  <a:pt x="21450" y="1111"/>
                  <a:pt x="21460" y="1102"/>
                </a:cubicBezTo>
                <a:cubicBezTo>
                  <a:pt x="21508" y="1058"/>
                  <a:pt x="21546" y="1002"/>
                  <a:pt x="21590" y="954"/>
                </a:cubicBezTo>
                <a:lnTo>
                  <a:pt x="21590" y="876"/>
                </a:lnTo>
                <a:close/>
                <a:moveTo>
                  <a:pt x="20076" y="1521"/>
                </a:moveTo>
                <a:cubicBezTo>
                  <a:pt x="20067" y="1558"/>
                  <a:pt x="20059" y="1593"/>
                  <a:pt x="20050" y="1630"/>
                </a:cubicBezTo>
                <a:cubicBezTo>
                  <a:pt x="20065" y="1630"/>
                  <a:pt x="20081" y="1625"/>
                  <a:pt x="20097" y="1624"/>
                </a:cubicBezTo>
                <a:cubicBezTo>
                  <a:pt x="20086" y="1601"/>
                  <a:pt x="20078" y="1573"/>
                  <a:pt x="20076" y="1521"/>
                </a:cubicBezTo>
                <a:close/>
                <a:moveTo>
                  <a:pt x="19397" y="1837"/>
                </a:moveTo>
                <a:cubicBezTo>
                  <a:pt x="19517" y="1916"/>
                  <a:pt x="19641" y="2015"/>
                  <a:pt x="19760" y="2107"/>
                </a:cubicBezTo>
                <a:cubicBezTo>
                  <a:pt x="19762" y="2105"/>
                  <a:pt x="19762" y="2096"/>
                  <a:pt x="19765" y="2094"/>
                </a:cubicBezTo>
                <a:cubicBezTo>
                  <a:pt x="19792" y="2073"/>
                  <a:pt x="19831" y="2086"/>
                  <a:pt x="19848" y="2120"/>
                </a:cubicBezTo>
                <a:cubicBezTo>
                  <a:pt x="19856" y="2137"/>
                  <a:pt x="19862" y="2160"/>
                  <a:pt x="19858" y="2178"/>
                </a:cubicBezTo>
                <a:cubicBezTo>
                  <a:pt x="19868" y="2186"/>
                  <a:pt x="19880" y="2189"/>
                  <a:pt x="19889" y="2198"/>
                </a:cubicBezTo>
                <a:cubicBezTo>
                  <a:pt x="19969" y="2266"/>
                  <a:pt x="20047" y="2326"/>
                  <a:pt x="20060" y="2326"/>
                </a:cubicBezTo>
                <a:cubicBezTo>
                  <a:pt x="20068" y="2326"/>
                  <a:pt x="20132" y="2380"/>
                  <a:pt x="20174" y="2410"/>
                </a:cubicBezTo>
                <a:cubicBezTo>
                  <a:pt x="20175" y="2394"/>
                  <a:pt x="20188" y="2383"/>
                  <a:pt x="20195" y="2371"/>
                </a:cubicBezTo>
                <a:cubicBezTo>
                  <a:pt x="19862" y="2117"/>
                  <a:pt x="19712" y="1990"/>
                  <a:pt x="19640" y="1920"/>
                </a:cubicBezTo>
                <a:cubicBezTo>
                  <a:pt x="19636" y="1917"/>
                  <a:pt x="19594" y="1889"/>
                  <a:pt x="19594" y="1888"/>
                </a:cubicBezTo>
                <a:cubicBezTo>
                  <a:pt x="19593" y="1888"/>
                  <a:pt x="19590" y="1883"/>
                  <a:pt x="19588" y="1882"/>
                </a:cubicBezTo>
                <a:cubicBezTo>
                  <a:pt x="19586" y="1879"/>
                  <a:pt x="19548" y="1852"/>
                  <a:pt x="19547" y="1850"/>
                </a:cubicBezTo>
                <a:cubicBezTo>
                  <a:pt x="19496" y="1846"/>
                  <a:pt x="19441" y="1843"/>
                  <a:pt x="19397" y="1837"/>
                </a:cubicBezTo>
                <a:close/>
                <a:moveTo>
                  <a:pt x="20335" y="2494"/>
                </a:moveTo>
                <a:cubicBezTo>
                  <a:pt x="20333" y="2499"/>
                  <a:pt x="20334" y="2508"/>
                  <a:pt x="20330" y="2513"/>
                </a:cubicBezTo>
                <a:cubicBezTo>
                  <a:pt x="20332" y="2515"/>
                  <a:pt x="20333" y="2518"/>
                  <a:pt x="20335" y="2520"/>
                </a:cubicBezTo>
                <a:cubicBezTo>
                  <a:pt x="20333" y="2513"/>
                  <a:pt x="20335" y="2501"/>
                  <a:pt x="20335" y="2494"/>
                </a:cubicBezTo>
                <a:close/>
                <a:moveTo>
                  <a:pt x="20423" y="2539"/>
                </a:moveTo>
                <a:cubicBezTo>
                  <a:pt x="20421" y="2543"/>
                  <a:pt x="20421" y="2549"/>
                  <a:pt x="20418" y="2552"/>
                </a:cubicBezTo>
                <a:cubicBezTo>
                  <a:pt x="20410" y="2558"/>
                  <a:pt x="20401" y="2558"/>
                  <a:pt x="20392" y="2558"/>
                </a:cubicBezTo>
                <a:cubicBezTo>
                  <a:pt x="20441" y="2594"/>
                  <a:pt x="20454" y="2595"/>
                  <a:pt x="20506" y="2636"/>
                </a:cubicBezTo>
                <a:cubicBezTo>
                  <a:pt x="20508" y="2632"/>
                  <a:pt x="20508" y="2632"/>
                  <a:pt x="20511" y="2629"/>
                </a:cubicBezTo>
                <a:cubicBezTo>
                  <a:pt x="20517" y="2625"/>
                  <a:pt x="20526" y="2624"/>
                  <a:pt x="20532" y="2623"/>
                </a:cubicBezTo>
                <a:cubicBezTo>
                  <a:pt x="20499" y="2598"/>
                  <a:pt x="20455" y="2563"/>
                  <a:pt x="20423" y="2539"/>
                </a:cubicBezTo>
                <a:close/>
                <a:moveTo>
                  <a:pt x="20594" y="2674"/>
                </a:moveTo>
                <a:cubicBezTo>
                  <a:pt x="20597" y="2688"/>
                  <a:pt x="20603" y="2700"/>
                  <a:pt x="20600" y="2713"/>
                </a:cubicBezTo>
                <a:cubicBezTo>
                  <a:pt x="20601" y="2714"/>
                  <a:pt x="20603" y="2712"/>
                  <a:pt x="20605" y="2713"/>
                </a:cubicBezTo>
                <a:cubicBezTo>
                  <a:pt x="20640" y="2738"/>
                  <a:pt x="20673" y="2765"/>
                  <a:pt x="20708" y="2790"/>
                </a:cubicBezTo>
                <a:cubicBezTo>
                  <a:pt x="20712" y="2781"/>
                  <a:pt x="20718" y="2772"/>
                  <a:pt x="20724" y="2765"/>
                </a:cubicBezTo>
                <a:cubicBezTo>
                  <a:pt x="20683" y="2734"/>
                  <a:pt x="20634" y="2704"/>
                  <a:pt x="20594" y="2674"/>
                </a:cubicBezTo>
                <a:close/>
                <a:moveTo>
                  <a:pt x="20854" y="2868"/>
                </a:moveTo>
                <a:cubicBezTo>
                  <a:pt x="20847" y="2873"/>
                  <a:pt x="20840" y="2874"/>
                  <a:pt x="20833" y="2881"/>
                </a:cubicBezTo>
                <a:cubicBezTo>
                  <a:pt x="21165" y="3118"/>
                  <a:pt x="21263" y="3198"/>
                  <a:pt x="21590" y="3435"/>
                </a:cubicBezTo>
                <a:lnTo>
                  <a:pt x="21590" y="3403"/>
                </a:lnTo>
                <a:cubicBezTo>
                  <a:pt x="21330" y="3210"/>
                  <a:pt x="21102" y="3053"/>
                  <a:pt x="20854" y="2868"/>
                </a:cubicBezTo>
                <a:close/>
                <a:moveTo>
                  <a:pt x="205" y="11471"/>
                </a:moveTo>
                <a:lnTo>
                  <a:pt x="91" y="11767"/>
                </a:lnTo>
                <a:cubicBezTo>
                  <a:pt x="28" y="11929"/>
                  <a:pt x="-10" y="12069"/>
                  <a:pt x="3" y="12083"/>
                </a:cubicBezTo>
                <a:cubicBezTo>
                  <a:pt x="16" y="12098"/>
                  <a:pt x="548" y="12427"/>
                  <a:pt x="1185" y="12811"/>
                </a:cubicBezTo>
                <a:cubicBezTo>
                  <a:pt x="1823" y="13196"/>
                  <a:pt x="2342" y="13529"/>
                  <a:pt x="2342" y="13552"/>
                </a:cubicBezTo>
                <a:cubicBezTo>
                  <a:pt x="2342" y="13576"/>
                  <a:pt x="2317" y="13657"/>
                  <a:pt x="2284" y="13733"/>
                </a:cubicBezTo>
                <a:cubicBezTo>
                  <a:pt x="2232" y="13854"/>
                  <a:pt x="2233" y="13861"/>
                  <a:pt x="2321" y="13817"/>
                </a:cubicBezTo>
                <a:cubicBezTo>
                  <a:pt x="2375" y="13789"/>
                  <a:pt x="2559" y="13707"/>
                  <a:pt x="2725" y="13636"/>
                </a:cubicBezTo>
                <a:lnTo>
                  <a:pt x="3026" y="13507"/>
                </a:lnTo>
                <a:lnTo>
                  <a:pt x="2927" y="13146"/>
                </a:lnTo>
                <a:cubicBezTo>
                  <a:pt x="2794" y="12665"/>
                  <a:pt x="2764" y="12614"/>
                  <a:pt x="2704" y="12747"/>
                </a:cubicBezTo>
                <a:cubicBezTo>
                  <a:pt x="2625" y="12924"/>
                  <a:pt x="2713" y="12967"/>
                  <a:pt x="1102" y="12006"/>
                </a:cubicBezTo>
                <a:lnTo>
                  <a:pt x="205" y="11471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90" name="Shape 90"/>
          <p:cNvSpPr/>
          <p:nvPr/>
        </p:nvSpPr>
        <p:spPr>
          <a:xfrm>
            <a:off x="2540000" y="779538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Types of Injury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bldLvl="5" animBg="1" advAuto="0"/>
      <p:bldP spid="82" grpId="0" animBg="1" advAuto="0"/>
      <p:bldP spid="83" grpId="0" animBg="1" advAuto="0"/>
      <p:bldP spid="84" grpId="0" animBg="1" advAuto="0"/>
      <p:bldP spid="85" grpId="0" animBg="1" advAuto="0"/>
      <p:bldP spid="86" grpId="0" animBg="1" advAuto="0"/>
      <p:bldP spid="87" grpId="0" animBg="1" advAuto="0"/>
      <p:bldP spid="88" grpId="0" animBg="1" advAuto="0"/>
      <p:bldP spid="89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Winding</a:t>
            </a:r>
            <a:r>
              <a:rPr dirty="0"/>
              <a:t> - caused by a blow to the </a:t>
            </a:r>
            <a:r>
              <a:rPr b="1" dirty="0">
                <a:solidFill>
                  <a:srgbClr val="00CCCC"/>
                </a:solidFill>
              </a:rPr>
              <a:t>abdomen</a:t>
            </a:r>
            <a:r>
              <a:rPr dirty="0"/>
              <a:t>, which results in </a:t>
            </a:r>
            <a:r>
              <a:rPr b="1" dirty="0">
                <a:solidFill>
                  <a:srgbClr val="00CCCC"/>
                </a:solidFill>
              </a:rPr>
              <a:t>pain</a:t>
            </a:r>
            <a:r>
              <a:rPr dirty="0"/>
              <a:t> and makes it </a:t>
            </a:r>
            <a:r>
              <a:rPr b="1" dirty="0">
                <a:solidFill>
                  <a:srgbClr val="00CCCC"/>
                </a:solidFill>
              </a:rPr>
              <a:t>hard to breathe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Assume a </a:t>
            </a:r>
            <a:r>
              <a:rPr b="1" dirty="0">
                <a:solidFill>
                  <a:srgbClr val="00CCCC"/>
                </a:solidFill>
              </a:rPr>
              <a:t>crouching position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so the muscles </a:t>
            </a:r>
            <a:br>
              <a:rPr dirty="0"/>
            </a:br>
            <a:r>
              <a:rPr dirty="0"/>
              <a:t>can relax.</a:t>
            </a:r>
          </a:p>
          <a:p>
            <a:pPr marL="1455419" lvl="2" indent="-388619"/>
            <a:r>
              <a:rPr dirty="0"/>
              <a:t>Recovery should take up </a:t>
            </a:r>
            <a:br>
              <a:rPr dirty="0"/>
            </a:br>
            <a:r>
              <a:rPr dirty="0"/>
              <a:t>to 15 minutes.</a:t>
            </a:r>
          </a:p>
        </p:txBody>
      </p:sp>
      <p:pic>
        <p:nvPicPr>
          <p:cNvPr id="93" name="Winded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566" y="2515212"/>
            <a:ext cx="4877857" cy="7340601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2540000" y="793206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Winding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1023624" y="2082361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Strains</a:t>
            </a:r>
            <a:r>
              <a:rPr dirty="0"/>
              <a:t> - caused by a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tear in the</a:t>
            </a:r>
            <a:br>
              <a:rPr b="1" dirty="0">
                <a:solidFill>
                  <a:srgbClr val="00CCCC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muscle</a:t>
            </a:r>
            <a:r>
              <a:rPr dirty="0"/>
              <a:t> tissue or tendon, resulting in pain, </a:t>
            </a:r>
            <a:br>
              <a:rPr dirty="0"/>
            </a:br>
            <a:r>
              <a:rPr dirty="0"/>
              <a:t>swelling and bruising.</a:t>
            </a:r>
          </a:p>
          <a:p>
            <a:pPr marL="0" indent="0">
              <a:buClrTx/>
              <a:buSzTx/>
              <a:buNone/>
            </a:pPr>
            <a:r>
              <a:rPr dirty="0"/>
              <a:t>Strains should be treated with </a:t>
            </a:r>
            <a:r>
              <a:rPr b="1" dirty="0">
                <a:solidFill>
                  <a:srgbClr val="00CCCC"/>
                </a:solidFill>
              </a:rPr>
              <a:t>R.I.C.E.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- sit down or lie down and </a:t>
            </a:r>
            <a:br>
              <a:rPr dirty="0"/>
            </a:br>
            <a:r>
              <a:rPr dirty="0"/>
              <a:t>do not move.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Ice</a:t>
            </a:r>
            <a:r>
              <a:rPr dirty="0"/>
              <a:t> - cool the injured area by applying ice.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Compression</a:t>
            </a:r>
            <a:r>
              <a:rPr dirty="0"/>
              <a:t> - use a bandage to stop the swelling.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Elevation</a:t>
            </a:r>
            <a:r>
              <a:rPr dirty="0"/>
              <a:t> - Raise the joint higher than the heart to reduce the swelling.</a:t>
            </a:r>
          </a:p>
        </p:txBody>
      </p:sp>
      <p:pic>
        <p:nvPicPr>
          <p:cNvPr id="97" name="Muscle strain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423" y="2082361"/>
            <a:ext cx="2286001" cy="3440163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2540000" y="76708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Strains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FF9932"/>
                </a:solidFill>
              </a:rPr>
              <a:t>Cuts</a:t>
            </a:r>
            <a:r>
              <a:rPr dirty="0"/>
              <a:t> - caused by an impact </a:t>
            </a:r>
            <a:br>
              <a:rPr dirty="0"/>
            </a:br>
            <a:r>
              <a:rPr b="1" dirty="0">
                <a:solidFill>
                  <a:srgbClr val="FF9932"/>
                </a:solidFill>
              </a:rPr>
              <a:t>breaking the skin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Requires immediate </a:t>
            </a:r>
            <a:br>
              <a:rPr dirty="0"/>
            </a:br>
            <a:r>
              <a:rPr dirty="0"/>
              <a:t>attention to </a:t>
            </a:r>
            <a:r>
              <a:rPr b="1" dirty="0">
                <a:solidFill>
                  <a:srgbClr val="FF9932"/>
                </a:solidFill>
              </a:rPr>
              <a:t>reduce </a:t>
            </a:r>
            <a:br>
              <a:rPr b="1" dirty="0">
                <a:solidFill>
                  <a:srgbClr val="FF9932"/>
                </a:solidFill>
              </a:rPr>
            </a:br>
            <a:r>
              <a:rPr b="1" dirty="0">
                <a:solidFill>
                  <a:srgbClr val="FF9932"/>
                </a:solidFill>
              </a:rPr>
              <a:t>the loss of blood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They should be </a:t>
            </a:r>
            <a:r>
              <a:rPr b="1" dirty="0">
                <a:solidFill>
                  <a:srgbClr val="FF9932"/>
                </a:solidFill>
              </a:rPr>
              <a:t>cleaned</a:t>
            </a:r>
            <a:r>
              <a:rPr dirty="0"/>
              <a:t> </a:t>
            </a:r>
            <a:br>
              <a:rPr dirty="0"/>
            </a:br>
            <a:r>
              <a:rPr dirty="0"/>
              <a:t>with an antiseptic first.</a:t>
            </a:r>
          </a:p>
          <a:p>
            <a:pPr marL="1455419" lvl="2" indent="-388619"/>
            <a:r>
              <a:rPr dirty="0"/>
              <a:t>Dress them with a </a:t>
            </a:r>
            <a:r>
              <a:rPr b="1" dirty="0">
                <a:solidFill>
                  <a:srgbClr val="FF9932"/>
                </a:solidFill>
              </a:rPr>
              <a:t>plaster</a:t>
            </a:r>
            <a:r>
              <a:rPr dirty="0"/>
              <a:t> or </a:t>
            </a:r>
            <a:r>
              <a:rPr b="1" dirty="0">
                <a:solidFill>
                  <a:srgbClr val="FF9932"/>
                </a:solidFill>
              </a:rPr>
              <a:t>bandage</a:t>
            </a:r>
            <a:r>
              <a:rPr dirty="0"/>
              <a:t> or both so they </a:t>
            </a:r>
            <a:r>
              <a:rPr b="1" dirty="0">
                <a:solidFill>
                  <a:srgbClr val="FF9932"/>
                </a:solidFill>
              </a:rPr>
              <a:t>don’t get infected</a:t>
            </a:r>
            <a:r>
              <a:rPr dirty="0"/>
              <a:t>. </a:t>
            </a:r>
          </a:p>
        </p:txBody>
      </p:sp>
      <p:pic>
        <p:nvPicPr>
          <p:cNvPr id="101" name="Cut.jpg"/>
          <p:cNvPicPr>
            <a:picLocks noChangeAspect="1"/>
          </p:cNvPicPr>
          <p:nvPr/>
        </p:nvPicPr>
        <p:blipFill>
          <a:blip r:embed="rId2"/>
          <a:srcRect l="13845" t="2865" b="2"/>
          <a:stretch>
            <a:fillRect/>
          </a:stretch>
        </p:blipFill>
        <p:spPr>
          <a:xfrm>
            <a:off x="7217614" y="2426894"/>
            <a:ext cx="4920860" cy="431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21573" y="0"/>
                </a:moveTo>
                <a:lnTo>
                  <a:pt x="21432" y="135"/>
                </a:lnTo>
                <a:cubicBezTo>
                  <a:pt x="21355" y="209"/>
                  <a:pt x="21273" y="282"/>
                  <a:pt x="21251" y="298"/>
                </a:cubicBezTo>
                <a:cubicBezTo>
                  <a:pt x="21229" y="313"/>
                  <a:pt x="21116" y="419"/>
                  <a:pt x="20999" y="534"/>
                </a:cubicBezTo>
                <a:cubicBezTo>
                  <a:pt x="20882" y="649"/>
                  <a:pt x="20763" y="759"/>
                  <a:pt x="20736" y="776"/>
                </a:cubicBezTo>
                <a:cubicBezTo>
                  <a:pt x="20709" y="794"/>
                  <a:pt x="20635" y="863"/>
                  <a:pt x="20573" y="931"/>
                </a:cubicBezTo>
                <a:cubicBezTo>
                  <a:pt x="20510" y="999"/>
                  <a:pt x="20394" y="1114"/>
                  <a:pt x="20313" y="1185"/>
                </a:cubicBezTo>
                <a:cubicBezTo>
                  <a:pt x="20233" y="1256"/>
                  <a:pt x="20145" y="1336"/>
                  <a:pt x="20119" y="1364"/>
                </a:cubicBezTo>
                <a:cubicBezTo>
                  <a:pt x="20092" y="1391"/>
                  <a:pt x="20025" y="1447"/>
                  <a:pt x="19971" y="1487"/>
                </a:cubicBezTo>
                <a:cubicBezTo>
                  <a:pt x="19917" y="1527"/>
                  <a:pt x="19852" y="1585"/>
                  <a:pt x="19826" y="1618"/>
                </a:cubicBezTo>
                <a:cubicBezTo>
                  <a:pt x="19801" y="1651"/>
                  <a:pt x="19767" y="1680"/>
                  <a:pt x="19751" y="1680"/>
                </a:cubicBezTo>
                <a:cubicBezTo>
                  <a:pt x="19735" y="1680"/>
                  <a:pt x="19701" y="1704"/>
                  <a:pt x="19677" y="1735"/>
                </a:cubicBezTo>
                <a:cubicBezTo>
                  <a:pt x="19652" y="1766"/>
                  <a:pt x="19628" y="1785"/>
                  <a:pt x="19623" y="1779"/>
                </a:cubicBezTo>
                <a:cubicBezTo>
                  <a:pt x="19617" y="1773"/>
                  <a:pt x="19584" y="1800"/>
                  <a:pt x="19548" y="1838"/>
                </a:cubicBezTo>
                <a:cubicBezTo>
                  <a:pt x="19468" y="1924"/>
                  <a:pt x="19245" y="2086"/>
                  <a:pt x="19219" y="2077"/>
                </a:cubicBezTo>
                <a:cubicBezTo>
                  <a:pt x="19209" y="2073"/>
                  <a:pt x="19203" y="2084"/>
                  <a:pt x="19207" y="2102"/>
                </a:cubicBezTo>
                <a:cubicBezTo>
                  <a:pt x="19210" y="2120"/>
                  <a:pt x="19186" y="2150"/>
                  <a:pt x="19153" y="2170"/>
                </a:cubicBezTo>
                <a:cubicBezTo>
                  <a:pt x="19120" y="2190"/>
                  <a:pt x="19079" y="2228"/>
                  <a:pt x="19062" y="2253"/>
                </a:cubicBezTo>
                <a:cubicBezTo>
                  <a:pt x="19046" y="2279"/>
                  <a:pt x="19001" y="2317"/>
                  <a:pt x="18963" y="2341"/>
                </a:cubicBezTo>
                <a:cubicBezTo>
                  <a:pt x="18767" y="2462"/>
                  <a:pt x="18672" y="2515"/>
                  <a:pt x="18645" y="2515"/>
                </a:cubicBezTo>
                <a:cubicBezTo>
                  <a:pt x="18628" y="2515"/>
                  <a:pt x="18621" y="2532"/>
                  <a:pt x="18627" y="2553"/>
                </a:cubicBezTo>
                <a:cubicBezTo>
                  <a:pt x="18640" y="2590"/>
                  <a:pt x="18524" y="2708"/>
                  <a:pt x="18332" y="2857"/>
                </a:cubicBezTo>
                <a:cubicBezTo>
                  <a:pt x="18278" y="2898"/>
                  <a:pt x="18158" y="3002"/>
                  <a:pt x="18064" y="3087"/>
                </a:cubicBezTo>
                <a:cubicBezTo>
                  <a:pt x="17970" y="3172"/>
                  <a:pt x="17821" y="3300"/>
                  <a:pt x="17733" y="3371"/>
                </a:cubicBezTo>
                <a:cubicBezTo>
                  <a:pt x="17570" y="3504"/>
                  <a:pt x="17487" y="3591"/>
                  <a:pt x="17263" y="3853"/>
                </a:cubicBezTo>
                <a:cubicBezTo>
                  <a:pt x="16997" y="4167"/>
                  <a:pt x="16604" y="4560"/>
                  <a:pt x="16413" y="4707"/>
                </a:cubicBezTo>
                <a:cubicBezTo>
                  <a:pt x="16366" y="4743"/>
                  <a:pt x="16278" y="4813"/>
                  <a:pt x="16218" y="4862"/>
                </a:cubicBezTo>
                <a:cubicBezTo>
                  <a:pt x="16117" y="4944"/>
                  <a:pt x="16028" y="5002"/>
                  <a:pt x="15731" y="5184"/>
                </a:cubicBezTo>
                <a:cubicBezTo>
                  <a:pt x="15672" y="5220"/>
                  <a:pt x="15612" y="5261"/>
                  <a:pt x="15597" y="5275"/>
                </a:cubicBezTo>
                <a:cubicBezTo>
                  <a:pt x="15582" y="5289"/>
                  <a:pt x="15503" y="5332"/>
                  <a:pt x="15423" y="5370"/>
                </a:cubicBezTo>
                <a:cubicBezTo>
                  <a:pt x="15342" y="5409"/>
                  <a:pt x="15138" y="5515"/>
                  <a:pt x="14970" y="5606"/>
                </a:cubicBezTo>
                <a:cubicBezTo>
                  <a:pt x="14599" y="5808"/>
                  <a:pt x="14448" y="5864"/>
                  <a:pt x="13747" y="6061"/>
                </a:cubicBezTo>
                <a:cubicBezTo>
                  <a:pt x="13481" y="6136"/>
                  <a:pt x="12787" y="6257"/>
                  <a:pt x="12378" y="6299"/>
                </a:cubicBezTo>
                <a:cubicBezTo>
                  <a:pt x="12304" y="6307"/>
                  <a:pt x="12216" y="6326"/>
                  <a:pt x="12181" y="6341"/>
                </a:cubicBezTo>
                <a:cubicBezTo>
                  <a:pt x="12142" y="6358"/>
                  <a:pt x="12097" y="6359"/>
                  <a:pt x="12060" y="6343"/>
                </a:cubicBezTo>
                <a:cubicBezTo>
                  <a:pt x="11977" y="6307"/>
                  <a:pt x="11857" y="6322"/>
                  <a:pt x="11748" y="6383"/>
                </a:cubicBezTo>
                <a:cubicBezTo>
                  <a:pt x="11678" y="6422"/>
                  <a:pt x="11571" y="6439"/>
                  <a:pt x="11291" y="6454"/>
                </a:cubicBezTo>
                <a:cubicBezTo>
                  <a:pt x="11089" y="6465"/>
                  <a:pt x="10869" y="6486"/>
                  <a:pt x="10802" y="6504"/>
                </a:cubicBezTo>
                <a:cubicBezTo>
                  <a:pt x="10728" y="6523"/>
                  <a:pt x="10430" y="6537"/>
                  <a:pt x="10055" y="6538"/>
                </a:cubicBezTo>
                <a:cubicBezTo>
                  <a:pt x="9370" y="6538"/>
                  <a:pt x="9327" y="6545"/>
                  <a:pt x="8759" y="6744"/>
                </a:cubicBezTo>
                <a:cubicBezTo>
                  <a:pt x="8283" y="6911"/>
                  <a:pt x="8232" y="6923"/>
                  <a:pt x="7870" y="6954"/>
                </a:cubicBezTo>
                <a:cubicBezTo>
                  <a:pt x="7625" y="6976"/>
                  <a:pt x="7468" y="6977"/>
                  <a:pt x="7350" y="6956"/>
                </a:cubicBezTo>
                <a:cubicBezTo>
                  <a:pt x="7254" y="6940"/>
                  <a:pt x="7103" y="6937"/>
                  <a:pt x="6999" y="6949"/>
                </a:cubicBezTo>
                <a:cubicBezTo>
                  <a:pt x="6784" y="6973"/>
                  <a:pt x="5949" y="6965"/>
                  <a:pt x="5666" y="6937"/>
                </a:cubicBezTo>
                <a:cubicBezTo>
                  <a:pt x="5395" y="6909"/>
                  <a:pt x="4835" y="6920"/>
                  <a:pt x="4688" y="6954"/>
                </a:cubicBezTo>
                <a:cubicBezTo>
                  <a:pt x="4621" y="6970"/>
                  <a:pt x="4528" y="7007"/>
                  <a:pt x="4481" y="7036"/>
                </a:cubicBezTo>
                <a:cubicBezTo>
                  <a:pt x="4159" y="7235"/>
                  <a:pt x="3828" y="7333"/>
                  <a:pt x="3392" y="7358"/>
                </a:cubicBezTo>
                <a:cubicBezTo>
                  <a:pt x="3202" y="7368"/>
                  <a:pt x="3028" y="7392"/>
                  <a:pt x="2959" y="7419"/>
                </a:cubicBezTo>
                <a:cubicBezTo>
                  <a:pt x="2845" y="7464"/>
                  <a:pt x="2836" y="7463"/>
                  <a:pt x="2531" y="7375"/>
                </a:cubicBezTo>
                <a:cubicBezTo>
                  <a:pt x="2070" y="7244"/>
                  <a:pt x="1785" y="7201"/>
                  <a:pt x="1245" y="7183"/>
                </a:cubicBezTo>
                <a:cubicBezTo>
                  <a:pt x="730" y="7165"/>
                  <a:pt x="588" y="7184"/>
                  <a:pt x="368" y="7294"/>
                </a:cubicBezTo>
                <a:cubicBezTo>
                  <a:pt x="272" y="7342"/>
                  <a:pt x="242" y="7374"/>
                  <a:pt x="192" y="7493"/>
                </a:cubicBezTo>
                <a:cubicBezTo>
                  <a:pt x="87" y="7744"/>
                  <a:pt x="-27" y="8357"/>
                  <a:pt x="6" y="8489"/>
                </a:cubicBezTo>
                <a:cubicBezTo>
                  <a:pt x="17" y="8532"/>
                  <a:pt x="22" y="8570"/>
                  <a:pt x="17" y="8576"/>
                </a:cubicBezTo>
                <a:cubicBezTo>
                  <a:pt x="2" y="8593"/>
                  <a:pt x="171" y="9041"/>
                  <a:pt x="225" y="9128"/>
                </a:cubicBezTo>
                <a:cubicBezTo>
                  <a:pt x="252" y="9171"/>
                  <a:pt x="274" y="9213"/>
                  <a:pt x="274" y="9222"/>
                </a:cubicBezTo>
                <a:cubicBezTo>
                  <a:pt x="274" y="9253"/>
                  <a:pt x="529" y="9620"/>
                  <a:pt x="626" y="9728"/>
                </a:cubicBezTo>
                <a:cubicBezTo>
                  <a:pt x="766" y="9886"/>
                  <a:pt x="1157" y="10244"/>
                  <a:pt x="1217" y="10272"/>
                </a:cubicBezTo>
                <a:cubicBezTo>
                  <a:pt x="1245" y="10285"/>
                  <a:pt x="1339" y="10346"/>
                  <a:pt x="1424" y="10409"/>
                </a:cubicBezTo>
                <a:cubicBezTo>
                  <a:pt x="1509" y="10472"/>
                  <a:pt x="1589" y="10524"/>
                  <a:pt x="1602" y="10524"/>
                </a:cubicBezTo>
                <a:cubicBezTo>
                  <a:pt x="1614" y="10524"/>
                  <a:pt x="1706" y="10568"/>
                  <a:pt x="1805" y="10621"/>
                </a:cubicBezTo>
                <a:cubicBezTo>
                  <a:pt x="1904" y="10675"/>
                  <a:pt x="1990" y="10719"/>
                  <a:pt x="1997" y="10719"/>
                </a:cubicBezTo>
                <a:cubicBezTo>
                  <a:pt x="2003" y="10719"/>
                  <a:pt x="2069" y="10750"/>
                  <a:pt x="2141" y="10788"/>
                </a:cubicBezTo>
                <a:cubicBezTo>
                  <a:pt x="2213" y="10826"/>
                  <a:pt x="2326" y="10871"/>
                  <a:pt x="2391" y="10887"/>
                </a:cubicBezTo>
                <a:cubicBezTo>
                  <a:pt x="2457" y="10904"/>
                  <a:pt x="2545" y="10937"/>
                  <a:pt x="2590" y="10961"/>
                </a:cubicBezTo>
                <a:cubicBezTo>
                  <a:pt x="2634" y="10985"/>
                  <a:pt x="2692" y="10998"/>
                  <a:pt x="2719" y="10991"/>
                </a:cubicBezTo>
                <a:cubicBezTo>
                  <a:pt x="2745" y="10983"/>
                  <a:pt x="2780" y="10993"/>
                  <a:pt x="2795" y="11014"/>
                </a:cubicBezTo>
                <a:cubicBezTo>
                  <a:pt x="2811" y="11036"/>
                  <a:pt x="2856" y="11054"/>
                  <a:pt x="2896" y="11054"/>
                </a:cubicBezTo>
                <a:cubicBezTo>
                  <a:pt x="2936" y="11054"/>
                  <a:pt x="2987" y="11065"/>
                  <a:pt x="3011" y="11080"/>
                </a:cubicBezTo>
                <a:cubicBezTo>
                  <a:pt x="3035" y="11095"/>
                  <a:pt x="3083" y="11113"/>
                  <a:pt x="3119" y="11122"/>
                </a:cubicBezTo>
                <a:cubicBezTo>
                  <a:pt x="3154" y="11130"/>
                  <a:pt x="3214" y="11146"/>
                  <a:pt x="3251" y="11155"/>
                </a:cubicBezTo>
                <a:cubicBezTo>
                  <a:pt x="3382" y="11189"/>
                  <a:pt x="4585" y="11181"/>
                  <a:pt x="4712" y="11145"/>
                </a:cubicBezTo>
                <a:cubicBezTo>
                  <a:pt x="4780" y="11127"/>
                  <a:pt x="4880" y="11104"/>
                  <a:pt x="4933" y="11096"/>
                </a:cubicBezTo>
                <a:cubicBezTo>
                  <a:pt x="4987" y="11087"/>
                  <a:pt x="5087" y="11067"/>
                  <a:pt x="5156" y="11050"/>
                </a:cubicBezTo>
                <a:cubicBezTo>
                  <a:pt x="5250" y="11027"/>
                  <a:pt x="5302" y="11027"/>
                  <a:pt x="5361" y="11050"/>
                </a:cubicBezTo>
                <a:cubicBezTo>
                  <a:pt x="5405" y="11068"/>
                  <a:pt x="5505" y="11082"/>
                  <a:pt x="5582" y="11082"/>
                </a:cubicBezTo>
                <a:cubicBezTo>
                  <a:pt x="5659" y="11082"/>
                  <a:pt x="5863" y="11106"/>
                  <a:pt x="6036" y="11136"/>
                </a:cubicBezTo>
                <a:cubicBezTo>
                  <a:pt x="6860" y="11277"/>
                  <a:pt x="7206" y="11303"/>
                  <a:pt x="7724" y="11261"/>
                </a:cubicBezTo>
                <a:cubicBezTo>
                  <a:pt x="7950" y="11242"/>
                  <a:pt x="8195" y="11278"/>
                  <a:pt x="8392" y="11358"/>
                </a:cubicBezTo>
                <a:cubicBezTo>
                  <a:pt x="9117" y="11653"/>
                  <a:pt x="9086" y="11633"/>
                  <a:pt x="9768" y="12168"/>
                </a:cubicBezTo>
                <a:cubicBezTo>
                  <a:pt x="10063" y="12399"/>
                  <a:pt x="10402" y="12739"/>
                  <a:pt x="10452" y="12853"/>
                </a:cubicBezTo>
                <a:cubicBezTo>
                  <a:pt x="10479" y="12915"/>
                  <a:pt x="10521" y="12991"/>
                  <a:pt x="10544" y="13022"/>
                </a:cubicBezTo>
                <a:cubicBezTo>
                  <a:pt x="10568" y="13052"/>
                  <a:pt x="10678" y="13233"/>
                  <a:pt x="10790" y="13425"/>
                </a:cubicBezTo>
                <a:cubicBezTo>
                  <a:pt x="10940" y="13683"/>
                  <a:pt x="11064" y="13855"/>
                  <a:pt x="11266" y="14082"/>
                </a:cubicBezTo>
                <a:cubicBezTo>
                  <a:pt x="11537" y="14385"/>
                  <a:pt x="11579" y="14452"/>
                  <a:pt x="11706" y="14779"/>
                </a:cubicBezTo>
                <a:cubicBezTo>
                  <a:pt x="11781" y="14970"/>
                  <a:pt x="11783" y="15016"/>
                  <a:pt x="11743" y="15658"/>
                </a:cubicBezTo>
                <a:cubicBezTo>
                  <a:pt x="11706" y="16249"/>
                  <a:pt x="11677" y="16562"/>
                  <a:pt x="11633" y="16857"/>
                </a:cubicBezTo>
                <a:cubicBezTo>
                  <a:pt x="11591" y="17139"/>
                  <a:pt x="11586" y="17927"/>
                  <a:pt x="11623" y="18308"/>
                </a:cubicBezTo>
                <a:cubicBezTo>
                  <a:pt x="11637" y="18454"/>
                  <a:pt x="11648" y="18655"/>
                  <a:pt x="11647" y="18755"/>
                </a:cubicBezTo>
                <a:cubicBezTo>
                  <a:pt x="11646" y="18983"/>
                  <a:pt x="11683" y="19655"/>
                  <a:pt x="11727" y="20165"/>
                </a:cubicBezTo>
                <a:cubicBezTo>
                  <a:pt x="11759" y="20535"/>
                  <a:pt x="11760" y="21135"/>
                  <a:pt x="11729" y="21455"/>
                </a:cubicBezTo>
                <a:lnTo>
                  <a:pt x="11715" y="21600"/>
                </a:lnTo>
                <a:lnTo>
                  <a:pt x="21573" y="21600"/>
                </a:lnTo>
                <a:lnTo>
                  <a:pt x="21573" y="10800"/>
                </a:lnTo>
                <a:lnTo>
                  <a:pt x="2157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2540000" y="759012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Cuts and Grazes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Grazes or abrasions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- caused by </a:t>
            </a:r>
            <a:r>
              <a:rPr b="1" dirty="0">
                <a:solidFill>
                  <a:srgbClr val="00CCCC"/>
                </a:solidFill>
              </a:rPr>
              <a:t>rubbing</a:t>
            </a:r>
            <a:r>
              <a:rPr dirty="0"/>
              <a:t> against a rough surface</a:t>
            </a:r>
          </a:p>
          <a:p>
            <a:pPr marL="1455419" lvl="2" indent="-388619"/>
            <a:r>
              <a:rPr dirty="0"/>
              <a:t>Need to be </a:t>
            </a:r>
            <a:r>
              <a:rPr b="1" dirty="0">
                <a:solidFill>
                  <a:srgbClr val="00CCCC"/>
                </a:solidFill>
              </a:rPr>
              <a:t>cleaned </a:t>
            </a:r>
            <a:br>
              <a:rPr b="1" dirty="0">
                <a:solidFill>
                  <a:srgbClr val="00CCCC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thoroughly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as there may </a:t>
            </a:r>
            <a:br>
              <a:rPr dirty="0"/>
            </a:br>
            <a:r>
              <a:rPr dirty="0"/>
              <a:t>be grit or dirt in the wound.</a:t>
            </a:r>
          </a:p>
          <a:p>
            <a:pPr marL="1455419" lvl="2" indent="-388619"/>
            <a:r>
              <a:rPr dirty="0"/>
              <a:t>The graze should then be </a:t>
            </a:r>
            <a:br>
              <a:rPr dirty="0"/>
            </a:br>
            <a:r>
              <a:rPr b="1" dirty="0">
                <a:solidFill>
                  <a:srgbClr val="00CCCC"/>
                </a:solidFill>
              </a:rPr>
              <a:t>covered</a:t>
            </a:r>
            <a:r>
              <a:rPr dirty="0"/>
              <a:t> to prevent </a:t>
            </a:r>
            <a:br>
              <a:rPr dirty="0"/>
            </a:br>
            <a:r>
              <a:rPr dirty="0"/>
              <a:t>further infection.</a:t>
            </a:r>
          </a:p>
        </p:txBody>
      </p:sp>
      <p:pic>
        <p:nvPicPr>
          <p:cNvPr id="105" name="Field hockey - woman falling.jpg"/>
          <p:cNvPicPr>
            <a:picLocks noChangeAspect="1"/>
          </p:cNvPicPr>
          <p:nvPr/>
        </p:nvPicPr>
        <p:blipFill>
          <a:blip r:embed="rId2"/>
          <a:srcRect l="17" t="6127" b="10"/>
          <a:stretch>
            <a:fillRect/>
          </a:stretch>
        </p:blipFill>
        <p:spPr>
          <a:xfrm>
            <a:off x="3764188" y="3663986"/>
            <a:ext cx="9314262" cy="5829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3574" y="3"/>
                </a:moveTo>
                <a:cubicBezTo>
                  <a:pt x="13564" y="-10"/>
                  <a:pt x="13531" y="19"/>
                  <a:pt x="13481" y="102"/>
                </a:cubicBezTo>
                <a:cubicBezTo>
                  <a:pt x="13446" y="159"/>
                  <a:pt x="13412" y="200"/>
                  <a:pt x="13405" y="193"/>
                </a:cubicBezTo>
                <a:cubicBezTo>
                  <a:pt x="13398" y="186"/>
                  <a:pt x="13372" y="212"/>
                  <a:pt x="13348" y="253"/>
                </a:cubicBezTo>
                <a:cubicBezTo>
                  <a:pt x="13324" y="294"/>
                  <a:pt x="13294" y="328"/>
                  <a:pt x="13280" y="328"/>
                </a:cubicBezTo>
                <a:cubicBezTo>
                  <a:pt x="13266" y="328"/>
                  <a:pt x="13255" y="355"/>
                  <a:pt x="13255" y="388"/>
                </a:cubicBezTo>
                <a:cubicBezTo>
                  <a:pt x="13255" y="479"/>
                  <a:pt x="13142" y="871"/>
                  <a:pt x="13089" y="963"/>
                </a:cubicBezTo>
                <a:cubicBezTo>
                  <a:pt x="13064" y="1007"/>
                  <a:pt x="13019" y="1053"/>
                  <a:pt x="12990" y="1063"/>
                </a:cubicBezTo>
                <a:cubicBezTo>
                  <a:pt x="12930" y="1084"/>
                  <a:pt x="12807" y="1027"/>
                  <a:pt x="12773" y="963"/>
                </a:cubicBezTo>
                <a:cubicBezTo>
                  <a:pt x="12760" y="939"/>
                  <a:pt x="12741" y="930"/>
                  <a:pt x="12728" y="944"/>
                </a:cubicBezTo>
                <a:cubicBezTo>
                  <a:pt x="12701" y="970"/>
                  <a:pt x="12681" y="976"/>
                  <a:pt x="12486" y="1004"/>
                </a:cubicBezTo>
                <a:cubicBezTo>
                  <a:pt x="12408" y="1015"/>
                  <a:pt x="12328" y="1040"/>
                  <a:pt x="12307" y="1061"/>
                </a:cubicBezTo>
                <a:cubicBezTo>
                  <a:pt x="12286" y="1083"/>
                  <a:pt x="12167" y="1129"/>
                  <a:pt x="12044" y="1164"/>
                </a:cubicBezTo>
                <a:cubicBezTo>
                  <a:pt x="11984" y="1181"/>
                  <a:pt x="11914" y="1207"/>
                  <a:pt x="11840" y="1232"/>
                </a:cubicBezTo>
                <a:cubicBezTo>
                  <a:pt x="11844" y="1249"/>
                  <a:pt x="11823" y="1309"/>
                  <a:pt x="11793" y="1370"/>
                </a:cubicBezTo>
                <a:cubicBezTo>
                  <a:pt x="11743" y="1468"/>
                  <a:pt x="11724" y="1485"/>
                  <a:pt x="11653" y="1490"/>
                </a:cubicBezTo>
                <a:cubicBezTo>
                  <a:pt x="11677" y="1494"/>
                  <a:pt x="11687" y="1507"/>
                  <a:pt x="11685" y="1555"/>
                </a:cubicBezTo>
                <a:cubicBezTo>
                  <a:pt x="11664" y="1957"/>
                  <a:pt x="11667" y="1992"/>
                  <a:pt x="11731" y="2087"/>
                </a:cubicBezTo>
                <a:cubicBezTo>
                  <a:pt x="11794" y="2181"/>
                  <a:pt x="11797" y="2198"/>
                  <a:pt x="11793" y="2424"/>
                </a:cubicBezTo>
                <a:cubicBezTo>
                  <a:pt x="11791" y="2498"/>
                  <a:pt x="11803" y="2618"/>
                  <a:pt x="11819" y="2690"/>
                </a:cubicBezTo>
                <a:cubicBezTo>
                  <a:pt x="11835" y="2762"/>
                  <a:pt x="11849" y="2853"/>
                  <a:pt x="11849" y="2892"/>
                </a:cubicBezTo>
                <a:cubicBezTo>
                  <a:pt x="11849" y="2941"/>
                  <a:pt x="11863" y="2973"/>
                  <a:pt x="11894" y="2992"/>
                </a:cubicBezTo>
                <a:cubicBezTo>
                  <a:pt x="11978" y="3044"/>
                  <a:pt x="12002" y="3145"/>
                  <a:pt x="11995" y="3419"/>
                </a:cubicBezTo>
                <a:lnTo>
                  <a:pt x="11989" y="3667"/>
                </a:lnTo>
                <a:lnTo>
                  <a:pt x="12050" y="3676"/>
                </a:lnTo>
                <a:cubicBezTo>
                  <a:pt x="12084" y="3681"/>
                  <a:pt x="12121" y="3708"/>
                  <a:pt x="12134" y="3736"/>
                </a:cubicBezTo>
                <a:cubicBezTo>
                  <a:pt x="12147" y="3764"/>
                  <a:pt x="12175" y="3802"/>
                  <a:pt x="12196" y="3820"/>
                </a:cubicBezTo>
                <a:cubicBezTo>
                  <a:pt x="12216" y="3838"/>
                  <a:pt x="12236" y="3888"/>
                  <a:pt x="12239" y="3933"/>
                </a:cubicBezTo>
                <a:cubicBezTo>
                  <a:pt x="12243" y="3984"/>
                  <a:pt x="12260" y="4023"/>
                  <a:pt x="12288" y="4040"/>
                </a:cubicBezTo>
                <a:cubicBezTo>
                  <a:pt x="12312" y="4055"/>
                  <a:pt x="12336" y="4101"/>
                  <a:pt x="12343" y="4143"/>
                </a:cubicBezTo>
                <a:cubicBezTo>
                  <a:pt x="12350" y="4185"/>
                  <a:pt x="12377" y="4242"/>
                  <a:pt x="12403" y="4269"/>
                </a:cubicBezTo>
                <a:cubicBezTo>
                  <a:pt x="12446" y="4315"/>
                  <a:pt x="12455" y="4314"/>
                  <a:pt x="12520" y="4269"/>
                </a:cubicBezTo>
                <a:cubicBezTo>
                  <a:pt x="12598" y="4215"/>
                  <a:pt x="12892" y="4100"/>
                  <a:pt x="12951" y="4100"/>
                </a:cubicBezTo>
                <a:cubicBezTo>
                  <a:pt x="13001" y="4100"/>
                  <a:pt x="13019" y="4150"/>
                  <a:pt x="13014" y="4275"/>
                </a:cubicBezTo>
                <a:cubicBezTo>
                  <a:pt x="13012" y="4331"/>
                  <a:pt x="13020" y="4394"/>
                  <a:pt x="13031" y="4416"/>
                </a:cubicBezTo>
                <a:cubicBezTo>
                  <a:pt x="13047" y="4447"/>
                  <a:pt x="13045" y="4494"/>
                  <a:pt x="13023" y="4602"/>
                </a:cubicBezTo>
                <a:cubicBezTo>
                  <a:pt x="13007" y="4680"/>
                  <a:pt x="12985" y="4823"/>
                  <a:pt x="12973" y="4920"/>
                </a:cubicBezTo>
                <a:cubicBezTo>
                  <a:pt x="12961" y="5017"/>
                  <a:pt x="12935" y="5138"/>
                  <a:pt x="12915" y="5189"/>
                </a:cubicBezTo>
                <a:cubicBezTo>
                  <a:pt x="12896" y="5241"/>
                  <a:pt x="12880" y="5317"/>
                  <a:pt x="12880" y="5358"/>
                </a:cubicBezTo>
                <a:cubicBezTo>
                  <a:pt x="12879" y="5400"/>
                  <a:pt x="12866" y="5461"/>
                  <a:pt x="12850" y="5494"/>
                </a:cubicBezTo>
                <a:cubicBezTo>
                  <a:pt x="12805" y="5588"/>
                  <a:pt x="12751" y="5906"/>
                  <a:pt x="12739" y="6143"/>
                </a:cubicBezTo>
                <a:cubicBezTo>
                  <a:pt x="12729" y="6349"/>
                  <a:pt x="12633" y="6952"/>
                  <a:pt x="12600" y="7019"/>
                </a:cubicBezTo>
                <a:cubicBezTo>
                  <a:pt x="12575" y="7068"/>
                  <a:pt x="12420" y="7664"/>
                  <a:pt x="12384" y="7843"/>
                </a:cubicBezTo>
                <a:cubicBezTo>
                  <a:pt x="12344" y="8047"/>
                  <a:pt x="12276" y="8258"/>
                  <a:pt x="12186" y="8472"/>
                </a:cubicBezTo>
                <a:cubicBezTo>
                  <a:pt x="12051" y="8790"/>
                  <a:pt x="12000" y="8973"/>
                  <a:pt x="11860" y="9647"/>
                </a:cubicBezTo>
                <a:cubicBezTo>
                  <a:pt x="11703" y="10398"/>
                  <a:pt x="11636" y="10655"/>
                  <a:pt x="11542" y="10863"/>
                </a:cubicBezTo>
                <a:cubicBezTo>
                  <a:pt x="11508" y="10940"/>
                  <a:pt x="11456" y="11071"/>
                  <a:pt x="11427" y="11153"/>
                </a:cubicBezTo>
                <a:cubicBezTo>
                  <a:pt x="11398" y="11235"/>
                  <a:pt x="11318" y="11411"/>
                  <a:pt x="11249" y="11542"/>
                </a:cubicBezTo>
                <a:cubicBezTo>
                  <a:pt x="11179" y="11674"/>
                  <a:pt x="11112" y="11814"/>
                  <a:pt x="11099" y="11854"/>
                </a:cubicBezTo>
                <a:lnTo>
                  <a:pt x="11074" y="11927"/>
                </a:lnTo>
                <a:lnTo>
                  <a:pt x="11040" y="11858"/>
                </a:lnTo>
                <a:cubicBezTo>
                  <a:pt x="11021" y="11820"/>
                  <a:pt x="11005" y="11798"/>
                  <a:pt x="11005" y="11808"/>
                </a:cubicBezTo>
                <a:cubicBezTo>
                  <a:pt x="11005" y="11850"/>
                  <a:pt x="10890" y="11730"/>
                  <a:pt x="10860" y="11657"/>
                </a:cubicBezTo>
                <a:cubicBezTo>
                  <a:pt x="10825" y="11571"/>
                  <a:pt x="10732" y="11497"/>
                  <a:pt x="10659" y="11497"/>
                </a:cubicBezTo>
                <a:cubicBezTo>
                  <a:pt x="10631" y="11497"/>
                  <a:pt x="10604" y="11471"/>
                  <a:pt x="10592" y="11434"/>
                </a:cubicBezTo>
                <a:cubicBezTo>
                  <a:pt x="10572" y="11375"/>
                  <a:pt x="10559" y="11373"/>
                  <a:pt x="10389" y="11388"/>
                </a:cubicBezTo>
                <a:lnTo>
                  <a:pt x="10208" y="11403"/>
                </a:lnTo>
                <a:lnTo>
                  <a:pt x="10139" y="11531"/>
                </a:lnTo>
                <a:cubicBezTo>
                  <a:pt x="10101" y="11600"/>
                  <a:pt x="10052" y="11659"/>
                  <a:pt x="10032" y="11661"/>
                </a:cubicBezTo>
                <a:cubicBezTo>
                  <a:pt x="10011" y="11664"/>
                  <a:pt x="9964" y="11709"/>
                  <a:pt x="9927" y="11761"/>
                </a:cubicBezTo>
                <a:cubicBezTo>
                  <a:pt x="9890" y="11814"/>
                  <a:pt x="9832" y="11875"/>
                  <a:pt x="9798" y="11898"/>
                </a:cubicBezTo>
                <a:cubicBezTo>
                  <a:pt x="9723" y="11948"/>
                  <a:pt x="9554" y="12215"/>
                  <a:pt x="9523" y="12334"/>
                </a:cubicBezTo>
                <a:cubicBezTo>
                  <a:pt x="9504" y="12409"/>
                  <a:pt x="9506" y="12452"/>
                  <a:pt x="9540" y="12617"/>
                </a:cubicBezTo>
                <a:cubicBezTo>
                  <a:pt x="9561" y="12724"/>
                  <a:pt x="9580" y="12877"/>
                  <a:pt x="9580" y="12956"/>
                </a:cubicBezTo>
                <a:cubicBezTo>
                  <a:pt x="9580" y="13035"/>
                  <a:pt x="9592" y="13124"/>
                  <a:pt x="9607" y="13154"/>
                </a:cubicBezTo>
                <a:cubicBezTo>
                  <a:pt x="9621" y="13185"/>
                  <a:pt x="9628" y="13227"/>
                  <a:pt x="9623" y="13249"/>
                </a:cubicBezTo>
                <a:cubicBezTo>
                  <a:pt x="9618" y="13270"/>
                  <a:pt x="9623" y="13296"/>
                  <a:pt x="9634" y="13307"/>
                </a:cubicBezTo>
                <a:cubicBezTo>
                  <a:pt x="9672" y="13345"/>
                  <a:pt x="9654" y="13473"/>
                  <a:pt x="9593" y="13601"/>
                </a:cubicBezTo>
                <a:cubicBezTo>
                  <a:pt x="9559" y="13672"/>
                  <a:pt x="9495" y="13841"/>
                  <a:pt x="9451" y="13976"/>
                </a:cubicBezTo>
                <a:cubicBezTo>
                  <a:pt x="9418" y="14079"/>
                  <a:pt x="9386" y="14157"/>
                  <a:pt x="9362" y="14202"/>
                </a:cubicBezTo>
                <a:cubicBezTo>
                  <a:pt x="9389" y="14208"/>
                  <a:pt x="9391" y="14270"/>
                  <a:pt x="9356" y="14343"/>
                </a:cubicBezTo>
                <a:cubicBezTo>
                  <a:pt x="9335" y="14391"/>
                  <a:pt x="9317" y="14452"/>
                  <a:pt x="9317" y="14479"/>
                </a:cubicBezTo>
                <a:cubicBezTo>
                  <a:pt x="9317" y="14506"/>
                  <a:pt x="9299" y="14566"/>
                  <a:pt x="9278" y="14614"/>
                </a:cubicBezTo>
                <a:cubicBezTo>
                  <a:pt x="9257" y="14661"/>
                  <a:pt x="9245" y="14715"/>
                  <a:pt x="9251" y="14731"/>
                </a:cubicBezTo>
                <a:cubicBezTo>
                  <a:pt x="9258" y="14748"/>
                  <a:pt x="9241" y="14774"/>
                  <a:pt x="9214" y="14790"/>
                </a:cubicBezTo>
                <a:cubicBezTo>
                  <a:pt x="9194" y="14802"/>
                  <a:pt x="9179" y="14807"/>
                  <a:pt x="9167" y="14811"/>
                </a:cubicBezTo>
                <a:cubicBezTo>
                  <a:pt x="9171" y="14856"/>
                  <a:pt x="9142" y="14942"/>
                  <a:pt x="9061" y="15121"/>
                </a:cubicBezTo>
                <a:cubicBezTo>
                  <a:pt x="9000" y="15256"/>
                  <a:pt x="8942" y="15388"/>
                  <a:pt x="8932" y="15415"/>
                </a:cubicBezTo>
                <a:cubicBezTo>
                  <a:pt x="8922" y="15442"/>
                  <a:pt x="8874" y="15547"/>
                  <a:pt x="8824" y="15648"/>
                </a:cubicBezTo>
                <a:cubicBezTo>
                  <a:pt x="8738" y="15827"/>
                  <a:pt x="8690" y="15903"/>
                  <a:pt x="8538" y="16094"/>
                </a:cubicBezTo>
                <a:cubicBezTo>
                  <a:pt x="8418" y="16245"/>
                  <a:pt x="8220" y="16531"/>
                  <a:pt x="8200" y="16584"/>
                </a:cubicBezTo>
                <a:cubicBezTo>
                  <a:pt x="8190" y="16612"/>
                  <a:pt x="8160" y="16675"/>
                  <a:pt x="8133" y="16724"/>
                </a:cubicBezTo>
                <a:cubicBezTo>
                  <a:pt x="8106" y="16773"/>
                  <a:pt x="8027" y="16919"/>
                  <a:pt x="7958" y="17049"/>
                </a:cubicBezTo>
                <a:cubicBezTo>
                  <a:pt x="7890" y="17179"/>
                  <a:pt x="7796" y="17331"/>
                  <a:pt x="7750" y="17387"/>
                </a:cubicBezTo>
                <a:cubicBezTo>
                  <a:pt x="7704" y="17443"/>
                  <a:pt x="7667" y="17506"/>
                  <a:pt x="7667" y="17526"/>
                </a:cubicBezTo>
                <a:cubicBezTo>
                  <a:pt x="7667" y="17547"/>
                  <a:pt x="7641" y="17596"/>
                  <a:pt x="7610" y="17637"/>
                </a:cubicBezTo>
                <a:cubicBezTo>
                  <a:pt x="7578" y="17677"/>
                  <a:pt x="7542" y="17728"/>
                  <a:pt x="7529" y="17750"/>
                </a:cubicBezTo>
                <a:cubicBezTo>
                  <a:pt x="7303" y="18146"/>
                  <a:pt x="7197" y="18241"/>
                  <a:pt x="6907" y="18298"/>
                </a:cubicBezTo>
                <a:cubicBezTo>
                  <a:pt x="6648" y="18349"/>
                  <a:pt x="6334" y="18334"/>
                  <a:pt x="6176" y="18264"/>
                </a:cubicBezTo>
                <a:cubicBezTo>
                  <a:pt x="6026" y="18198"/>
                  <a:pt x="5856" y="18106"/>
                  <a:pt x="5807" y="18064"/>
                </a:cubicBezTo>
                <a:cubicBezTo>
                  <a:pt x="5779" y="18041"/>
                  <a:pt x="5702" y="17991"/>
                  <a:pt x="5637" y="17951"/>
                </a:cubicBezTo>
                <a:cubicBezTo>
                  <a:pt x="5572" y="17912"/>
                  <a:pt x="5494" y="17863"/>
                  <a:pt x="5463" y="17842"/>
                </a:cubicBezTo>
                <a:cubicBezTo>
                  <a:pt x="5432" y="17822"/>
                  <a:pt x="5392" y="17802"/>
                  <a:pt x="5376" y="17797"/>
                </a:cubicBezTo>
                <a:cubicBezTo>
                  <a:pt x="5314" y="17777"/>
                  <a:pt x="5247" y="17726"/>
                  <a:pt x="5247" y="17698"/>
                </a:cubicBezTo>
                <a:cubicBezTo>
                  <a:pt x="5247" y="17653"/>
                  <a:pt x="5183" y="17624"/>
                  <a:pt x="5013" y="17596"/>
                </a:cubicBezTo>
                <a:cubicBezTo>
                  <a:pt x="4962" y="17587"/>
                  <a:pt x="4894" y="17559"/>
                  <a:pt x="4863" y="17534"/>
                </a:cubicBezTo>
                <a:cubicBezTo>
                  <a:pt x="4832" y="17509"/>
                  <a:pt x="4785" y="17483"/>
                  <a:pt x="4759" y="17475"/>
                </a:cubicBezTo>
                <a:cubicBezTo>
                  <a:pt x="4670" y="17448"/>
                  <a:pt x="4019" y="17046"/>
                  <a:pt x="3846" y="16911"/>
                </a:cubicBezTo>
                <a:cubicBezTo>
                  <a:pt x="3823" y="16893"/>
                  <a:pt x="3791" y="16889"/>
                  <a:pt x="3772" y="16902"/>
                </a:cubicBezTo>
                <a:cubicBezTo>
                  <a:pt x="3753" y="16915"/>
                  <a:pt x="3732" y="16927"/>
                  <a:pt x="3725" y="16928"/>
                </a:cubicBezTo>
                <a:cubicBezTo>
                  <a:pt x="3693" y="16935"/>
                  <a:pt x="3666" y="17011"/>
                  <a:pt x="3662" y="17106"/>
                </a:cubicBezTo>
                <a:cubicBezTo>
                  <a:pt x="3660" y="17163"/>
                  <a:pt x="3652" y="17224"/>
                  <a:pt x="3646" y="17241"/>
                </a:cubicBezTo>
                <a:cubicBezTo>
                  <a:pt x="3639" y="17258"/>
                  <a:pt x="3642" y="17281"/>
                  <a:pt x="3653" y="17291"/>
                </a:cubicBezTo>
                <a:cubicBezTo>
                  <a:pt x="3677" y="17315"/>
                  <a:pt x="3678" y="17465"/>
                  <a:pt x="3654" y="17503"/>
                </a:cubicBezTo>
                <a:cubicBezTo>
                  <a:pt x="3642" y="17521"/>
                  <a:pt x="3644" y="17554"/>
                  <a:pt x="3658" y="17594"/>
                </a:cubicBezTo>
                <a:cubicBezTo>
                  <a:pt x="3671" y="17629"/>
                  <a:pt x="3697" y="17703"/>
                  <a:pt x="3716" y="17759"/>
                </a:cubicBezTo>
                <a:cubicBezTo>
                  <a:pt x="3736" y="17814"/>
                  <a:pt x="3768" y="17889"/>
                  <a:pt x="3788" y="17925"/>
                </a:cubicBezTo>
                <a:cubicBezTo>
                  <a:pt x="3843" y="18020"/>
                  <a:pt x="3805" y="18033"/>
                  <a:pt x="3633" y="17981"/>
                </a:cubicBezTo>
                <a:cubicBezTo>
                  <a:pt x="3488" y="17937"/>
                  <a:pt x="3365" y="17921"/>
                  <a:pt x="3428" y="17954"/>
                </a:cubicBezTo>
                <a:cubicBezTo>
                  <a:pt x="3444" y="17962"/>
                  <a:pt x="3473" y="17980"/>
                  <a:pt x="3494" y="17994"/>
                </a:cubicBezTo>
                <a:cubicBezTo>
                  <a:pt x="3570" y="18043"/>
                  <a:pt x="3724" y="18100"/>
                  <a:pt x="3850" y="18126"/>
                </a:cubicBezTo>
                <a:cubicBezTo>
                  <a:pt x="3948" y="18146"/>
                  <a:pt x="4031" y="18176"/>
                  <a:pt x="4061" y="18197"/>
                </a:cubicBezTo>
                <a:cubicBezTo>
                  <a:pt x="4070" y="18200"/>
                  <a:pt x="4080" y="18203"/>
                  <a:pt x="4089" y="18207"/>
                </a:cubicBezTo>
                <a:cubicBezTo>
                  <a:pt x="4107" y="18217"/>
                  <a:pt x="4143" y="18228"/>
                  <a:pt x="4188" y="18232"/>
                </a:cubicBezTo>
                <a:cubicBezTo>
                  <a:pt x="4239" y="18236"/>
                  <a:pt x="4290" y="18248"/>
                  <a:pt x="4300" y="18258"/>
                </a:cubicBezTo>
                <a:cubicBezTo>
                  <a:pt x="4310" y="18269"/>
                  <a:pt x="4332" y="18280"/>
                  <a:pt x="4347" y="18283"/>
                </a:cubicBezTo>
                <a:cubicBezTo>
                  <a:pt x="4358" y="18286"/>
                  <a:pt x="4371" y="18303"/>
                  <a:pt x="4384" y="18322"/>
                </a:cubicBezTo>
                <a:cubicBezTo>
                  <a:pt x="4393" y="18326"/>
                  <a:pt x="4403" y="18331"/>
                  <a:pt x="4410" y="18335"/>
                </a:cubicBezTo>
                <a:cubicBezTo>
                  <a:pt x="4425" y="18330"/>
                  <a:pt x="4443" y="18333"/>
                  <a:pt x="4465" y="18348"/>
                </a:cubicBezTo>
                <a:cubicBezTo>
                  <a:pt x="4491" y="18342"/>
                  <a:pt x="4535" y="18359"/>
                  <a:pt x="4584" y="18389"/>
                </a:cubicBezTo>
                <a:cubicBezTo>
                  <a:pt x="4590" y="18392"/>
                  <a:pt x="4595" y="18396"/>
                  <a:pt x="4600" y="18399"/>
                </a:cubicBezTo>
                <a:cubicBezTo>
                  <a:pt x="4605" y="18403"/>
                  <a:pt x="4610" y="18404"/>
                  <a:pt x="4615" y="18407"/>
                </a:cubicBezTo>
                <a:cubicBezTo>
                  <a:pt x="4632" y="18411"/>
                  <a:pt x="4647" y="18418"/>
                  <a:pt x="4664" y="18424"/>
                </a:cubicBezTo>
                <a:cubicBezTo>
                  <a:pt x="4668" y="18423"/>
                  <a:pt x="4673" y="18421"/>
                  <a:pt x="4675" y="18417"/>
                </a:cubicBezTo>
                <a:cubicBezTo>
                  <a:pt x="4680" y="18403"/>
                  <a:pt x="4733" y="18411"/>
                  <a:pt x="4792" y="18435"/>
                </a:cubicBezTo>
                <a:cubicBezTo>
                  <a:pt x="4847" y="18456"/>
                  <a:pt x="4860" y="18465"/>
                  <a:pt x="4883" y="18476"/>
                </a:cubicBezTo>
                <a:cubicBezTo>
                  <a:pt x="4919" y="18487"/>
                  <a:pt x="4953" y="18499"/>
                  <a:pt x="4980" y="18507"/>
                </a:cubicBezTo>
                <a:cubicBezTo>
                  <a:pt x="5034" y="18522"/>
                  <a:pt x="5127" y="18548"/>
                  <a:pt x="5186" y="18565"/>
                </a:cubicBezTo>
                <a:cubicBezTo>
                  <a:pt x="5246" y="18583"/>
                  <a:pt x="5320" y="18604"/>
                  <a:pt x="5350" y="18611"/>
                </a:cubicBezTo>
                <a:cubicBezTo>
                  <a:pt x="5381" y="18618"/>
                  <a:pt x="5413" y="18637"/>
                  <a:pt x="5423" y="18652"/>
                </a:cubicBezTo>
                <a:cubicBezTo>
                  <a:pt x="5423" y="18653"/>
                  <a:pt x="5422" y="18653"/>
                  <a:pt x="5423" y="18654"/>
                </a:cubicBezTo>
                <a:cubicBezTo>
                  <a:pt x="5536" y="18683"/>
                  <a:pt x="5761" y="18750"/>
                  <a:pt x="5791" y="18765"/>
                </a:cubicBezTo>
                <a:cubicBezTo>
                  <a:pt x="5818" y="18779"/>
                  <a:pt x="5854" y="18790"/>
                  <a:pt x="5965" y="18812"/>
                </a:cubicBezTo>
                <a:cubicBezTo>
                  <a:pt x="5993" y="18818"/>
                  <a:pt x="6021" y="18831"/>
                  <a:pt x="6028" y="18842"/>
                </a:cubicBezTo>
                <a:cubicBezTo>
                  <a:pt x="6035" y="18853"/>
                  <a:pt x="6061" y="18862"/>
                  <a:pt x="6085" y="18862"/>
                </a:cubicBezTo>
                <a:cubicBezTo>
                  <a:pt x="6110" y="18862"/>
                  <a:pt x="6149" y="18878"/>
                  <a:pt x="6171" y="18896"/>
                </a:cubicBezTo>
                <a:cubicBezTo>
                  <a:pt x="6193" y="18915"/>
                  <a:pt x="6248" y="18934"/>
                  <a:pt x="6295" y="18939"/>
                </a:cubicBezTo>
                <a:cubicBezTo>
                  <a:pt x="6392" y="18948"/>
                  <a:pt x="6457" y="18964"/>
                  <a:pt x="6516" y="18995"/>
                </a:cubicBezTo>
                <a:cubicBezTo>
                  <a:pt x="6561" y="19018"/>
                  <a:pt x="6667" y="19047"/>
                  <a:pt x="6710" y="19047"/>
                </a:cubicBezTo>
                <a:cubicBezTo>
                  <a:pt x="6726" y="19048"/>
                  <a:pt x="6759" y="19058"/>
                  <a:pt x="6785" y="19071"/>
                </a:cubicBezTo>
                <a:cubicBezTo>
                  <a:pt x="6811" y="19085"/>
                  <a:pt x="6907" y="19113"/>
                  <a:pt x="7000" y="19133"/>
                </a:cubicBezTo>
                <a:cubicBezTo>
                  <a:pt x="7093" y="19152"/>
                  <a:pt x="7191" y="19181"/>
                  <a:pt x="7217" y="19196"/>
                </a:cubicBezTo>
                <a:cubicBezTo>
                  <a:pt x="7242" y="19211"/>
                  <a:pt x="7326" y="19236"/>
                  <a:pt x="7403" y="19253"/>
                </a:cubicBezTo>
                <a:cubicBezTo>
                  <a:pt x="7481" y="19270"/>
                  <a:pt x="7561" y="19290"/>
                  <a:pt x="7582" y="19296"/>
                </a:cubicBezTo>
                <a:cubicBezTo>
                  <a:pt x="7603" y="19302"/>
                  <a:pt x="7656" y="19314"/>
                  <a:pt x="7701" y="19324"/>
                </a:cubicBezTo>
                <a:cubicBezTo>
                  <a:pt x="7805" y="19347"/>
                  <a:pt x="7824" y="19366"/>
                  <a:pt x="7796" y="19419"/>
                </a:cubicBezTo>
                <a:cubicBezTo>
                  <a:pt x="7778" y="19454"/>
                  <a:pt x="7786" y="19462"/>
                  <a:pt x="7840" y="19462"/>
                </a:cubicBezTo>
                <a:cubicBezTo>
                  <a:pt x="7881" y="19462"/>
                  <a:pt x="7917" y="19484"/>
                  <a:pt x="7938" y="19522"/>
                </a:cubicBezTo>
                <a:cubicBezTo>
                  <a:pt x="7957" y="19555"/>
                  <a:pt x="7966" y="19582"/>
                  <a:pt x="7957" y="19582"/>
                </a:cubicBezTo>
                <a:cubicBezTo>
                  <a:pt x="7949" y="19582"/>
                  <a:pt x="7946" y="19591"/>
                  <a:pt x="7952" y="19600"/>
                </a:cubicBezTo>
                <a:cubicBezTo>
                  <a:pt x="7958" y="19610"/>
                  <a:pt x="7983" y="19595"/>
                  <a:pt x="8007" y="19571"/>
                </a:cubicBezTo>
                <a:cubicBezTo>
                  <a:pt x="8063" y="19514"/>
                  <a:pt x="8180" y="19526"/>
                  <a:pt x="8226" y="19593"/>
                </a:cubicBezTo>
                <a:cubicBezTo>
                  <a:pt x="8259" y="19640"/>
                  <a:pt x="8262" y="19640"/>
                  <a:pt x="8273" y="19594"/>
                </a:cubicBezTo>
                <a:cubicBezTo>
                  <a:pt x="8281" y="19560"/>
                  <a:pt x="8293" y="19554"/>
                  <a:pt x="8309" y="19574"/>
                </a:cubicBezTo>
                <a:cubicBezTo>
                  <a:pt x="8362" y="19640"/>
                  <a:pt x="8551" y="19579"/>
                  <a:pt x="8603" y="19480"/>
                </a:cubicBezTo>
                <a:cubicBezTo>
                  <a:pt x="8616" y="19453"/>
                  <a:pt x="8644" y="19433"/>
                  <a:pt x="8663" y="19433"/>
                </a:cubicBezTo>
                <a:cubicBezTo>
                  <a:pt x="8683" y="19433"/>
                  <a:pt x="8724" y="19411"/>
                  <a:pt x="8754" y="19385"/>
                </a:cubicBezTo>
                <a:cubicBezTo>
                  <a:pt x="8785" y="19360"/>
                  <a:pt x="8817" y="19340"/>
                  <a:pt x="8824" y="19338"/>
                </a:cubicBezTo>
                <a:cubicBezTo>
                  <a:pt x="8832" y="19337"/>
                  <a:pt x="8859" y="19322"/>
                  <a:pt x="8883" y="19308"/>
                </a:cubicBezTo>
                <a:cubicBezTo>
                  <a:pt x="8908" y="19293"/>
                  <a:pt x="8950" y="19277"/>
                  <a:pt x="8977" y="19271"/>
                </a:cubicBezTo>
                <a:cubicBezTo>
                  <a:pt x="9004" y="19265"/>
                  <a:pt x="9039" y="19252"/>
                  <a:pt x="9055" y="19241"/>
                </a:cubicBezTo>
                <a:cubicBezTo>
                  <a:pt x="9070" y="19231"/>
                  <a:pt x="9122" y="19210"/>
                  <a:pt x="9166" y="19190"/>
                </a:cubicBezTo>
                <a:cubicBezTo>
                  <a:pt x="9218" y="19152"/>
                  <a:pt x="9313" y="19101"/>
                  <a:pt x="9456" y="19043"/>
                </a:cubicBezTo>
                <a:cubicBezTo>
                  <a:pt x="9620" y="18977"/>
                  <a:pt x="9788" y="18897"/>
                  <a:pt x="9830" y="18865"/>
                </a:cubicBezTo>
                <a:cubicBezTo>
                  <a:pt x="9918" y="18799"/>
                  <a:pt x="10248" y="18577"/>
                  <a:pt x="10414" y="18473"/>
                </a:cubicBezTo>
                <a:cubicBezTo>
                  <a:pt x="10476" y="18434"/>
                  <a:pt x="10560" y="18365"/>
                  <a:pt x="10602" y="18322"/>
                </a:cubicBezTo>
                <a:cubicBezTo>
                  <a:pt x="10713" y="18203"/>
                  <a:pt x="10877" y="18114"/>
                  <a:pt x="10916" y="18150"/>
                </a:cubicBezTo>
                <a:cubicBezTo>
                  <a:pt x="10934" y="18165"/>
                  <a:pt x="10955" y="18172"/>
                  <a:pt x="10962" y="18164"/>
                </a:cubicBezTo>
                <a:cubicBezTo>
                  <a:pt x="10970" y="18157"/>
                  <a:pt x="11048" y="18147"/>
                  <a:pt x="11135" y="18142"/>
                </a:cubicBezTo>
                <a:cubicBezTo>
                  <a:pt x="11223" y="18138"/>
                  <a:pt x="11311" y="18122"/>
                  <a:pt x="11330" y="18107"/>
                </a:cubicBezTo>
                <a:cubicBezTo>
                  <a:pt x="11349" y="18092"/>
                  <a:pt x="11424" y="18079"/>
                  <a:pt x="11497" y="18081"/>
                </a:cubicBezTo>
                <a:cubicBezTo>
                  <a:pt x="11570" y="18082"/>
                  <a:pt x="11639" y="18072"/>
                  <a:pt x="11650" y="18058"/>
                </a:cubicBezTo>
                <a:cubicBezTo>
                  <a:pt x="11661" y="18045"/>
                  <a:pt x="11725" y="18017"/>
                  <a:pt x="11792" y="17995"/>
                </a:cubicBezTo>
                <a:cubicBezTo>
                  <a:pt x="11930" y="17951"/>
                  <a:pt x="11971" y="17923"/>
                  <a:pt x="12031" y="17835"/>
                </a:cubicBezTo>
                <a:cubicBezTo>
                  <a:pt x="12065" y="17785"/>
                  <a:pt x="12102" y="17774"/>
                  <a:pt x="12224" y="17769"/>
                </a:cubicBezTo>
                <a:cubicBezTo>
                  <a:pt x="12307" y="17766"/>
                  <a:pt x="12380" y="17756"/>
                  <a:pt x="12385" y="17747"/>
                </a:cubicBezTo>
                <a:cubicBezTo>
                  <a:pt x="12391" y="17738"/>
                  <a:pt x="12420" y="17742"/>
                  <a:pt x="12450" y="17756"/>
                </a:cubicBezTo>
                <a:cubicBezTo>
                  <a:pt x="12482" y="17771"/>
                  <a:pt x="12509" y="17770"/>
                  <a:pt x="12515" y="17753"/>
                </a:cubicBezTo>
                <a:cubicBezTo>
                  <a:pt x="12521" y="17737"/>
                  <a:pt x="12565" y="17729"/>
                  <a:pt x="12614" y="17737"/>
                </a:cubicBezTo>
                <a:cubicBezTo>
                  <a:pt x="12662" y="17744"/>
                  <a:pt x="12711" y="17738"/>
                  <a:pt x="12723" y="17722"/>
                </a:cubicBezTo>
                <a:cubicBezTo>
                  <a:pt x="12737" y="17703"/>
                  <a:pt x="12750" y="17703"/>
                  <a:pt x="12757" y="17722"/>
                </a:cubicBezTo>
                <a:cubicBezTo>
                  <a:pt x="12765" y="17742"/>
                  <a:pt x="12785" y="17742"/>
                  <a:pt x="12819" y="17722"/>
                </a:cubicBezTo>
                <a:cubicBezTo>
                  <a:pt x="12858" y="17698"/>
                  <a:pt x="12873" y="17701"/>
                  <a:pt x="12889" y="17735"/>
                </a:cubicBezTo>
                <a:cubicBezTo>
                  <a:pt x="12902" y="17764"/>
                  <a:pt x="12920" y="17770"/>
                  <a:pt x="12939" y="17753"/>
                </a:cubicBezTo>
                <a:cubicBezTo>
                  <a:pt x="12956" y="17738"/>
                  <a:pt x="12992" y="17728"/>
                  <a:pt x="13022" y="17729"/>
                </a:cubicBezTo>
                <a:cubicBezTo>
                  <a:pt x="13052" y="17730"/>
                  <a:pt x="13148" y="17723"/>
                  <a:pt x="13236" y="17713"/>
                </a:cubicBezTo>
                <a:cubicBezTo>
                  <a:pt x="13323" y="17703"/>
                  <a:pt x="13454" y="17690"/>
                  <a:pt x="13527" y="17684"/>
                </a:cubicBezTo>
                <a:cubicBezTo>
                  <a:pt x="13599" y="17678"/>
                  <a:pt x="13691" y="17657"/>
                  <a:pt x="13733" y="17640"/>
                </a:cubicBezTo>
                <a:cubicBezTo>
                  <a:pt x="13774" y="17622"/>
                  <a:pt x="13827" y="17603"/>
                  <a:pt x="13850" y="17597"/>
                </a:cubicBezTo>
                <a:cubicBezTo>
                  <a:pt x="13873" y="17591"/>
                  <a:pt x="13897" y="17577"/>
                  <a:pt x="13904" y="17566"/>
                </a:cubicBezTo>
                <a:cubicBezTo>
                  <a:pt x="13911" y="17555"/>
                  <a:pt x="13930" y="17562"/>
                  <a:pt x="13946" y="17582"/>
                </a:cubicBezTo>
                <a:cubicBezTo>
                  <a:pt x="13970" y="17614"/>
                  <a:pt x="13972" y="17612"/>
                  <a:pt x="13962" y="17568"/>
                </a:cubicBezTo>
                <a:cubicBezTo>
                  <a:pt x="13953" y="17529"/>
                  <a:pt x="13961" y="17506"/>
                  <a:pt x="13993" y="17487"/>
                </a:cubicBezTo>
                <a:cubicBezTo>
                  <a:pt x="14072" y="17439"/>
                  <a:pt x="14076" y="17298"/>
                  <a:pt x="13999" y="17263"/>
                </a:cubicBezTo>
                <a:cubicBezTo>
                  <a:pt x="13961" y="17246"/>
                  <a:pt x="13961" y="17242"/>
                  <a:pt x="13991" y="17205"/>
                </a:cubicBezTo>
                <a:cubicBezTo>
                  <a:pt x="14038" y="17147"/>
                  <a:pt x="14247" y="17118"/>
                  <a:pt x="14281" y="17163"/>
                </a:cubicBezTo>
                <a:cubicBezTo>
                  <a:pt x="14296" y="17183"/>
                  <a:pt x="14325" y="17201"/>
                  <a:pt x="14345" y="17206"/>
                </a:cubicBezTo>
                <a:cubicBezTo>
                  <a:pt x="14375" y="17214"/>
                  <a:pt x="14379" y="17207"/>
                  <a:pt x="14362" y="17158"/>
                </a:cubicBezTo>
                <a:cubicBezTo>
                  <a:pt x="14337" y="17081"/>
                  <a:pt x="14377" y="17045"/>
                  <a:pt x="14519" y="17018"/>
                </a:cubicBezTo>
                <a:cubicBezTo>
                  <a:pt x="14577" y="17007"/>
                  <a:pt x="14639" y="16980"/>
                  <a:pt x="14657" y="16959"/>
                </a:cubicBezTo>
                <a:cubicBezTo>
                  <a:pt x="14687" y="16924"/>
                  <a:pt x="14685" y="16918"/>
                  <a:pt x="14637" y="16889"/>
                </a:cubicBezTo>
                <a:cubicBezTo>
                  <a:pt x="14607" y="16871"/>
                  <a:pt x="14571" y="16856"/>
                  <a:pt x="14556" y="16856"/>
                </a:cubicBezTo>
                <a:cubicBezTo>
                  <a:pt x="14540" y="16856"/>
                  <a:pt x="14513" y="16845"/>
                  <a:pt x="14496" y="16830"/>
                </a:cubicBezTo>
                <a:cubicBezTo>
                  <a:pt x="14478" y="16815"/>
                  <a:pt x="14434" y="16797"/>
                  <a:pt x="14399" y="16790"/>
                </a:cubicBezTo>
                <a:cubicBezTo>
                  <a:pt x="14364" y="16784"/>
                  <a:pt x="14332" y="16763"/>
                  <a:pt x="14328" y="16743"/>
                </a:cubicBezTo>
                <a:cubicBezTo>
                  <a:pt x="14316" y="16686"/>
                  <a:pt x="14416" y="16641"/>
                  <a:pt x="14577" y="16633"/>
                </a:cubicBezTo>
                <a:cubicBezTo>
                  <a:pt x="14659" y="16629"/>
                  <a:pt x="14727" y="16622"/>
                  <a:pt x="14727" y="16618"/>
                </a:cubicBezTo>
                <a:cubicBezTo>
                  <a:pt x="14727" y="16614"/>
                  <a:pt x="14757" y="16606"/>
                  <a:pt x="14793" y="16601"/>
                </a:cubicBezTo>
                <a:cubicBezTo>
                  <a:pt x="14829" y="16595"/>
                  <a:pt x="14902" y="16572"/>
                  <a:pt x="14956" y="16549"/>
                </a:cubicBezTo>
                <a:cubicBezTo>
                  <a:pt x="15027" y="16519"/>
                  <a:pt x="15060" y="16515"/>
                  <a:pt x="15075" y="16539"/>
                </a:cubicBezTo>
                <a:cubicBezTo>
                  <a:pt x="15090" y="16563"/>
                  <a:pt x="15094" y="16561"/>
                  <a:pt x="15089" y="16529"/>
                </a:cubicBezTo>
                <a:cubicBezTo>
                  <a:pt x="15085" y="16497"/>
                  <a:pt x="15103" y="16482"/>
                  <a:pt x="15151" y="16477"/>
                </a:cubicBezTo>
                <a:cubicBezTo>
                  <a:pt x="15188" y="16474"/>
                  <a:pt x="15280" y="16444"/>
                  <a:pt x="15357" y="16411"/>
                </a:cubicBezTo>
                <a:cubicBezTo>
                  <a:pt x="15434" y="16378"/>
                  <a:pt x="15526" y="16343"/>
                  <a:pt x="15561" y="16333"/>
                </a:cubicBezTo>
                <a:cubicBezTo>
                  <a:pt x="15595" y="16323"/>
                  <a:pt x="15630" y="16310"/>
                  <a:pt x="15637" y="16302"/>
                </a:cubicBezTo>
                <a:cubicBezTo>
                  <a:pt x="15650" y="16290"/>
                  <a:pt x="15693" y="16280"/>
                  <a:pt x="15908" y="16245"/>
                </a:cubicBezTo>
                <a:cubicBezTo>
                  <a:pt x="15960" y="16237"/>
                  <a:pt x="16048" y="16217"/>
                  <a:pt x="16104" y="16199"/>
                </a:cubicBezTo>
                <a:cubicBezTo>
                  <a:pt x="16159" y="16182"/>
                  <a:pt x="16209" y="16175"/>
                  <a:pt x="16214" y="16183"/>
                </a:cubicBezTo>
                <a:cubicBezTo>
                  <a:pt x="16219" y="16191"/>
                  <a:pt x="16236" y="16181"/>
                  <a:pt x="16251" y="16161"/>
                </a:cubicBezTo>
                <a:cubicBezTo>
                  <a:pt x="16266" y="16142"/>
                  <a:pt x="16325" y="16123"/>
                  <a:pt x="16383" y="16119"/>
                </a:cubicBezTo>
                <a:cubicBezTo>
                  <a:pt x="16442" y="16114"/>
                  <a:pt x="16506" y="16110"/>
                  <a:pt x="16525" y="16108"/>
                </a:cubicBezTo>
                <a:cubicBezTo>
                  <a:pt x="16566" y="16105"/>
                  <a:pt x="16544" y="16059"/>
                  <a:pt x="16493" y="16044"/>
                </a:cubicBezTo>
                <a:cubicBezTo>
                  <a:pt x="16430" y="16024"/>
                  <a:pt x="16452" y="15977"/>
                  <a:pt x="16537" y="15944"/>
                </a:cubicBezTo>
                <a:cubicBezTo>
                  <a:pt x="16601" y="15919"/>
                  <a:pt x="16613" y="15905"/>
                  <a:pt x="16587" y="15889"/>
                </a:cubicBezTo>
                <a:cubicBezTo>
                  <a:pt x="16568" y="15878"/>
                  <a:pt x="16528" y="15869"/>
                  <a:pt x="16498" y="15869"/>
                </a:cubicBezTo>
                <a:cubicBezTo>
                  <a:pt x="16469" y="15869"/>
                  <a:pt x="16441" y="15857"/>
                  <a:pt x="16435" y="15842"/>
                </a:cubicBezTo>
                <a:cubicBezTo>
                  <a:pt x="16429" y="15828"/>
                  <a:pt x="16385" y="15807"/>
                  <a:pt x="16336" y="15795"/>
                </a:cubicBezTo>
                <a:cubicBezTo>
                  <a:pt x="16286" y="15784"/>
                  <a:pt x="16244" y="15773"/>
                  <a:pt x="16242" y="15772"/>
                </a:cubicBezTo>
                <a:cubicBezTo>
                  <a:pt x="16239" y="15771"/>
                  <a:pt x="16199" y="15755"/>
                  <a:pt x="16151" y="15735"/>
                </a:cubicBezTo>
                <a:cubicBezTo>
                  <a:pt x="16029" y="15686"/>
                  <a:pt x="15867" y="15747"/>
                  <a:pt x="15755" y="15883"/>
                </a:cubicBezTo>
                <a:cubicBezTo>
                  <a:pt x="15709" y="15939"/>
                  <a:pt x="15659" y="15978"/>
                  <a:pt x="15644" y="15969"/>
                </a:cubicBezTo>
                <a:cubicBezTo>
                  <a:pt x="15629" y="15960"/>
                  <a:pt x="15545" y="15980"/>
                  <a:pt x="15457" y="16016"/>
                </a:cubicBezTo>
                <a:cubicBezTo>
                  <a:pt x="15370" y="16052"/>
                  <a:pt x="15271" y="16078"/>
                  <a:pt x="15238" y="16073"/>
                </a:cubicBezTo>
                <a:cubicBezTo>
                  <a:pt x="15182" y="16064"/>
                  <a:pt x="15176" y="16052"/>
                  <a:pt x="15167" y="15936"/>
                </a:cubicBezTo>
                <a:cubicBezTo>
                  <a:pt x="15160" y="15854"/>
                  <a:pt x="15139" y="15786"/>
                  <a:pt x="15108" y="15739"/>
                </a:cubicBezTo>
                <a:cubicBezTo>
                  <a:pt x="15081" y="15700"/>
                  <a:pt x="15055" y="15641"/>
                  <a:pt x="15048" y="15607"/>
                </a:cubicBezTo>
                <a:cubicBezTo>
                  <a:pt x="15041" y="15573"/>
                  <a:pt x="15023" y="15537"/>
                  <a:pt x="15007" y="15528"/>
                </a:cubicBezTo>
                <a:cubicBezTo>
                  <a:pt x="14964" y="15501"/>
                  <a:pt x="14975" y="15449"/>
                  <a:pt x="15033" y="15410"/>
                </a:cubicBezTo>
                <a:cubicBezTo>
                  <a:pt x="15071" y="15385"/>
                  <a:pt x="15248" y="15376"/>
                  <a:pt x="15648" y="15379"/>
                </a:cubicBezTo>
                <a:cubicBezTo>
                  <a:pt x="16277" y="15385"/>
                  <a:pt x="16459" y="15400"/>
                  <a:pt x="16518" y="15450"/>
                </a:cubicBezTo>
                <a:cubicBezTo>
                  <a:pt x="16540" y="15469"/>
                  <a:pt x="16564" y="15477"/>
                  <a:pt x="16569" y="15468"/>
                </a:cubicBezTo>
                <a:cubicBezTo>
                  <a:pt x="16575" y="15459"/>
                  <a:pt x="16593" y="15464"/>
                  <a:pt x="16610" y="15478"/>
                </a:cubicBezTo>
                <a:cubicBezTo>
                  <a:pt x="16645" y="15508"/>
                  <a:pt x="16911" y="15551"/>
                  <a:pt x="17006" y="15543"/>
                </a:cubicBezTo>
                <a:cubicBezTo>
                  <a:pt x="17110" y="15533"/>
                  <a:pt x="17125" y="15527"/>
                  <a:pt x="17189" y="15454"/>
                </a:cubicBezTo>
                <a:cubicBezTo>
                  <a:pt x="17222" y="15417"/>
                  <a:pt x="17267" y="15380"/>
                  <a:pt x="17289" y="15374"/>
                </a:cubicBezTo>
                <a:cubicBezTo>
                  <a:pt x="17311" y="15367"/>
                  <a:pt x="17332" y="15357"/>
                  <a:pt x="17336" y="15352"/>
                </a:cubicBezTo>
                <a:cubicBezTo>
                  <a:pt x="17339" y="15346"/>
                  <a:pt x="17290" y="15294"/>
                  <a:pt x="17226" y="15235"/>
                </a:cubicBezTo>
                <a:cubicBezTo>
                  <a:pt x="17111" y="15132"/>
                  <a:pt x="17105" y="15129"/>
                  <a:pt x="16968" y="15150"/>
                </a:cubicBezTo>
                <a:cubicBezTo>
                  <a:pt x="16731" y="15186"/>
                  <a:pt x="15379" y="15170"/>
                  <a:pt x="15354" y="15131"/>
                </a:cubicBezTo>
                <a:cubicBezTo>
                  <a:pt x="15339" y="15106"/>
                  <a:pt x="15374" y="15057"/>
                  <a:pt x="15490" y="14943"/>
                </a:cubicBezTo>
                <a:cubicBezTo>
                  <a:pt x="15576" y="14858"/>
                  <a:pt x="15718" y="14710"/>
                  <a:pt x="15805" y="14612"/>
                </a:cubicBezTo>
                <a:cubicBezTo>
                  <a:pt x="15893" y="14515"/>
                  <a:pt x="16035" y="14377"/>
                  <a:pt x="16120" y="14308"/>
                </a:cubicBezTo>
                <a:cubicBezTo>
                  <a:pt x="16206" y="14239"/>
                  <a:pt x="16279" y="14171"/>
                  <a:pt x="16285" y="14157"/>
                </a:cubicBezTo>
                <a:cubicBezTo>
                  <a:pt x="16291" y="14142"/>
                  <a:pt x="16304" y="14140"/>
                  <a:pt x="16315" y="14151"/>
                </a:cubicBezTo>
                <a:cubicBezTo>
                  <a:pt x="16342" y="14177"/>
                  <a:pt x="16539" y="14102"/>
                  <a:pt x="16577" y="14051"/>
                </a:cubicBezTo>
                <a:cubicBezTo>
                  <a:pt x="16603" y="14015"/>
                  <a:pt x="16614" y="14021"/>
                  <a:pt x="16664" y="14101"/>
                </a:cubicBezTo>
                <a:cubicBezTo>
                  <a:pt x="16721" y="14192"/>
                  <a:pt x="16748" y="14215"/>
                  <a:pt x="16739" y="14167"/>
                </a:cubicBezTo>
                <a:cubicBezTo>
                  <a:pt x="16736" y="14153"/>
                  <a:pt x="16767" y="14087"/>
                  <a:pt x="16809" y="14020"/>
                </a:cubicBezTo>
                <a:cubicBezTo>
                  <a:pt x="16850" y="13953"/>
                  <a:pt x="16903" y="13862"/>
                  <a:pt x="16926" y="13817"/>
                </a:cubicBezTo>
                <a:cubicBezTo>
                  <a:pt x="16976" y="13723"/>
                  <a:pt x="17013" y="13749"/>
                  <a:pt x="17030" y="13889"/>
                </a:cubicBezTo>
                <a:cubicBezTo>
                  <a:pt x="17039" y="13955"/>
                  <a:pt x="17062" y="13989"/>
                  <a:pt x="17131" y="14041"/>
                </a:cubicBezTo>
                <a:cubicBezTo>
                  <a:pt x="17241" y="14124"/>
                  <a:pt x="17354" y="14112"/>
                  <a:pt x="17442" y="14007"/>
                </a:cubicBezTo>
                <a:cubicBezTo>
                  <a:pt x="17475" y="13967"/>
                  <a:pt x="17518" y="13925"/>
                  <a:pt x="17536" y="13914"/>
                </a:cubicBezTo>
                <a:cubicBezTo>
                  <a:pt x="17554" y="13904"/>
                  <a:pt x="17568" y="13874"/>
                  <a:pt x="17568" y="13850"/>
                </a:cubicBezTo>
                <a:cubicBezTo>
                  <a:pt x="17568" y="13826"/>
                  <a:pt x="17594" y="13775"/>
                  <a:pt x="17625" y="13736"/>
                </a:cubicBezTo>
                <a:cubicBezTo>
                  <a:pt x="17656" y="13698"/>
                  <a:pt x="17686" y="13633"/>
                  <a:pt x="17690" y="13592"/>
                </a:cubicBezTo>
                <a:cubicBezTo>
                  <a:pt x="17695" y="13552"/>
                  <a:pt x="17717" y="13494"/>
                  <a:pt x="17739" y="13465"/>
                </a:cubicBezTo>
                <a:cubicBezTo>
                  <a:pt x="17761" y="13435"/>
                  <a:pt x="17782" y="13368"/>
                  <a:pt x="17786" y="13315"/>
                </a:cubicBezTo>
                <a:cubicBezTo>
                  <a:pt x="17790" y="13261"/>
                  <a:pt x="17809" y="13198"/>
                  <a:pt x="17828" y="13172"/>
                </a:cubicBezTo>
                <a:cubicBezTo>
                  <a:pt x="17853" y="13139"/>
                  <a:pt x="17867" y="13069"/>
                  <a:pt x="17874" y="12938"/>
                </a:cubicBezTo>
                <a:cubicBezTo>
                  <a:pt x="17880" y="12836"/>
                  <a:pt x="17890" y="12741"/>
                  <a:pt x="17896" y="12727"/>
                </a:cubicBezTo>
                <a:cubicBezTo>
                  <a:pt x="17901" y="12713"/>
                  <a:pt x="17952" y="12666"/>
                  <a:pt x="18010" y="12621"/>
                </a:cubicBezTo>
                <a:cubicBezTo>
                  <a:pt x="18075" y="12570"/>
                  <a:pt x="18121" y="12511"/>
                  <a:pt x="18131" y="12467"/>
                </a:cubicBezTo>
                <a:cubicBezTo>
                  <a:pt x="18141" y="12427"/>
                  <a:pt x="18158" y="12395"/>
                  <a:pt x="18168" y="12395"/>
                </a:cubicBezTo>
                <a:cubicBezTo>
                  <a:pt x="18178" y="12395"/>
                  <a:pt x="18192" y="12362"/>
                  <a:pt x="18198" y="12321"/>
                </a:cubicBezTo>
                <a:cubicBezTo>
                  <a:pt x="18205" y="12281"/>
                  <a:pt x="18221" y="12232"/>
                  <a:pt x="18235" y="12212"/>
                </a:cubicBezTo>
                <a:cubicBezTo>
                  <a:pt x="18250" y="12193"/>
                  <a:pt x="18262" y="12148"/>
                  <a:pt x="18262" y="12111"/>
                </a:cubicBezTo>
                <a:cubicBezTo>
                  <a:pt x="18262" y="12074"/>
                  <a:pt x="18274" y="12006"/>
                  <a:pt x="18289" y="11961"/>
                </a:cubicBezTo>
                <a:cubicBezTo>
                  <a:pt x="18303" y="11916"/>
                  <a:pt x="18312" y="11851"/>
                  <a:pt x="18308" y="11816"/>
                </a:cubicBezTo>
                <a:cubicBezTo>
                  <a:pt x="18304" y="11781"/>
                  <a:pt x="18295" y="11704"/>
                  <a:pt x="18289" y="11647"/>
                </a:cubicBezTo>
                <a:cubicBezTo>
                  <a:pt x="18268" y="11452"/>
                  <a:pt x="18241" y="11349"/>
                  <a:pt x="18205" y="11331"/>
                </a:cubicBezTo>
                <a:cubicBezTo>
                  <a:pt x="18185" y="11321"/>
                  <a:pt x="18160" y="11322"/>
                  <a:pt x="18150" y="11332"/>
                </a:cubicBezTo>
                <a:cubicBezTo>
                  <a:pt x="18107" y="11374"/>
                  <a:pt x="17896" y="11370"/>
                  <a:pt x="17852" y="11326"/>
                </a:cubicBezTo>
                <a:cubicBezTo>
                  <a:pt x="17828" y="11302"/>
                  <a:pt x="17804" y="11290"/>
                  <a:pt x="17798" y="11300"/>
                </a:cubicBezTo>
                <a:cubicBezTo>
                  <a:pt x="17792" y="11309"/>
                  <a:pt x="17777" y="11303"/>
                  <a:pt x="17765" y="11287"/>
                </a:cubicBezTo>
                <a:cubicBezTo>
                  <a:pt x="17751" y="11268"/>
                  <a:pt x="17721" y="11269"/>
                  <a:pt x="17681" y="11287"/>
                </a:cubicBezTo>
                <a:cubicBezTo>
                  <a:pt x="17640" y="11305"/>
                  <a:pt x="17607" y="11304"/>
                  <a:pt x="17583" y="11284"/>
                </a:cubicBezTo>
                <a:cubicBezTo>
                  <a:pt x="17555" y="11260"/>
                  <a:pt x="17540" y="11262"/>
                  <a:pt x="17524" y="11297"/>
                </a:cubicBezTo>
                <a:cubicBezTo>
                  <a:pt x="17504" y="11337"/>
                  <a:pt x="17493" y="11339"/>
                  <a:pt x="17427" y="11301"/>
                </a:cubicBezTo>
                <a:cubicBezTo>
                  <a:pt x="17386" y="11278"/>
                  <a:pt x="17333" y="11258"/>
                  <a:pt x="17309" y="11257"/>
                </a:cubicBezTo>
                <a:cubicBezTo>
                  <a:pt x="17286" y="11257"/>
                  <a:pt x="17241" y="11237"/>
                  <a:pt x="17211" y="11212"/>
                </a:cubicBezTo>
                <a:cubicBezTo>
                  <a:pt x="17180" y="11187"/>
                  <a:pt x="17150" y="11165"/>
                  <a:pt x="17142" y="11163"/>
                </a:cubicBezTo>
                <a:cubicBezTo>
                  <a:pt x="17111" y="11156"/>
                  <a:pt x="17065" y="11126"/>
                  <a:pt x="16912" y="11010"/>
                </a:cubicBezTo>
                <a:cubicBezTo>
                  <a:pt x="16129" y="10420"/>
                  <a:pt x="15899" y="10271"/>
                  <a:pt x="15709" y="10227"/>
                </a:cubicBezTo>
                <a:cubicBezTo>
                  <a:pt x="15661" y="10216"/>
                  <a:pt x="15608" y="10189"/>
                  <a:pt x="15590" y="10168"/>
                </a:cubicBezTo>
                <a:cubicBezTo>
                  <a:pt x="15561" y="10134"/>
                  <a:pt x="15576" y="10110"/>
                  <a:pt x="15733" y="9949"/>
                </a:cubicBezTo>
                <a:cubicBezTo>
                  <a:pt x="15829" y="9850"/>
                  <a:pt x="15950" y="9731"/>
                  <a:pt x="16000" y="9685"/>
                </a:cubicBezTo>
                <a:lnTo>
                  <a:pt x="16090" y="9601"/>
                </a:lnTo>
                <a:lnTo>
                  <a:pt x="16234" y="9651"/>
                </a:lnTo>
                <a:cubicBezTo>
                  <a:pt x="16428" y="9717"/>
                  <a:pt x="16446" y="9714"/>
                  <a:pt x="16490" y="9603"/>
                </a:cubicBezTo>
                <a:cubicBezTo>
                  <a:pt x="16524" y="9517"/>
                  <a:pt x="16536" y="9506"/>
                  <a:pt x="16603" y="9514"/>
                </a:cubicBezTo>
                <a:lnTo>
                  <a:pt x="16679" y="9525"/>
                </a:lnTo>
                <a:lnTo>
                  <a:pt x="16840" y="9006"/>
                </a:lnTo>
                <a:cubicBezTo>
                  <a:pt x="17096" y="8186"/>
                  <a:pt x="17150" y="7989"/>
                  <a:pt x="17172" y="7820"/>
                </a:cubicBezTo>
                <a:cubicBezTo>
                  <a:pt x="17201" y="7593"/>
                  <a:pt x="17196" y="7053"/>
                  <a:pt x="17163" y="6825"/>
                </a:cubicBezTo>
                <a:cubicBezTo>
                  <a:pt x="17147" y="6718"/>
                  <a:pt x="17127" y="6570"/>
                  <a:pt x="17117" y="6496"/>
                </a:cubicBezTo>
                <a:cubicBezTo>
                  <a:pt x="17069" y="6137"/>
                  <a:pt x="16948" y="5716"/>
                  <a:pt x="16844" y="5542"/>
                </a:cubicBezTo>
                <a:cubicBezTo>
                  <a:pt x="16807" y="5482"/>
                  <a:pt x="16751" y="5370"/>
                  <a:pt x="16718" y="5294"/>
                </a:cubicBezTo>
                <a:cubicBezTo>
                  <a:pt x="16686" y="5217"/>
                  <a:pt x="16553" y="4950"/>
                  <a:pt x="16424" y="4700"/>
                </a:cubicBezTo>
                <a:cubicBezTo>
                  <a:pt x="16295" y="4450"/>
                  <a:pt x="16179" y="4213"/>
                  <a:pt x="16166" y="4174"/>
                </a:cubicBezTo>
                <a:cubicBezTo>
                  <a:pt x="16153" y="4135"/>
                  <a:pt x="16110" y="4075"/>
                  <a:pt x="16070" y="4040"/>
                </a:cubicBezTo>
                <a:cubicBezTo>
                  <a:pt x="16031" y="4005"/>
                  <a:pt x="15938" y="3869"/>
                  <a:pt x="15863" y="3739"/>
                </a:cubicBezTo>
                <a:cubicBezTo>
                  <a:pt x="15789" y="3608"/>
                  <a:pt x="15719" y="3509"/>
                  <a:pt x="15710" y="3518"/>
                </a:cubicBezTo>
                <a:cubicBezTo>
                  <a:pt x="15700" y="3528"/>
                  <a:pt x="15687" y="3515"/>
                  <a:pt x="15681" y="3489"/>
                </a:cubicBezTo>
                <a:cubicBezTo>
                  <a:pt x="15675" y="3463"/>
                  <a:pt x="15660" y="3442"/>
                  <a:pt x="15648" y="3442"/>
                </a:cubicBezTo>
                <a:cubicBezTo>
                  <a:pt x="15636" y="3442"/>
                  <a:pt x="15547" y="3315"/>
                  <a:pt x="15450" y="3160"/>
                </a:cubicBezTo>
                <a:cubicBezTo>
                  <a:pt x="15353" y="3004"/>
                  <a:pt x="15267" y="2883"/>
                  <a:pt x="15259" y="2891"/>
                </a:cubicBezTo>
                <a:cubicBezTo>
                  <a:pt x="15251" y="2899"/>
                  <a:pt x="15231" y="2861"/>
                  <a:pt x="15214" y="2807"/>
                </a:cubicBezTo>
                <a:cubicBezTo>
                  <a:pt x="15196" y="2753"/>
                  <a:pt x="15169" y="2685"/>
                  <a:pt x="15154" y="2657"/>
                </a:cubicBezTo>
                <a:cubicBezTo>
                  <a:pt x="15139" y="2629"/>
                  <a:pt x="15132" y="2593"/>
                  <a:pt x="15139" y="2575"/>
                </a:cubicBezTo>
                <a:cubicBezTo>
                  <a:pt x="15146" y="2557"/>
                  <a:pt x="15229" y="2480"/>
                  <a:pt x="15323" y="2405"/>
                </a:cubicBezTo>
                <a:cubicBezTo>
                  <a:pt x="15418" y="2329"/>
                  <a:pt x="15536" y="2222"/>
                  <a:pt x="15585" y="2166"/>
                </a:cubicBezTo>
                <a:cubicBezTo>
                  <a:pt x="15756" y="1972"/>
                  <a:pt x="16144" y="1692"/>
                  <a:pt x="16433" y="1557"/>
                </a:cubicBezTo>
                <a:cubicBezTo>
                  <a:pt x="16495" y="1527"/>
                  <a:pt x="16624" y="1440"/>
                  <a:pt x="16719" y="1364"/>
                </a:cubicBezTo>
                <a:cubicBezTo>
                  <a:pt x="17022" y="1121"/>
                  <a:pt x="17125" y="1071"/>
                  <a:pt x="17306" y="1073"/>
                </a:cubicBezTo>
                <a:cubicBezTo>
                  <a:pt x="17431" y="1075"/>
                  <a:pt x="17480" y="1062"/>
                  <a:pt x="17538" y="1014"/>
                </a:cubicBezTo>
                <a:cubicBezTo>
                  <a:pt x="17577" y="981"/>
                  <a:pt x="17649" y="942"/>
                  <a:pt x="17697" y="928"/>
                </a:cubicBezTo>
                <a:cubicBezTo>
                  <a:pt x="17845" y="883"/>
                  <a:pt x="17890" y="844"/>
                  <a:pt x="17884" y="770"/>
                </a:cubicBezTo>
                <a:cubicBezTo>
                  <a:pt x="17880" y="729"/>
                  <a:pt x="17860" y="697"/>
                  <a:pt x="17832" y="687"/>
                </a:cubicBezTo>
                <a:cubicBezTo>
                  <a:pt x="17807" y="677"/>
                  <a:pt x="17783" y="656"/>
                  <a:pt x="17780" y="638"/>
                </a:cubicBezTo>
                <a:cubicBezTo>
                  <a:pt x="17769" y="587"/>
                  <a:pt x="17862" y="506"/>
                  <a:pt x="17935" y="501"/>
                </a:cubicBezTo>
                <a:cubicBezTo>
                  <a:pt x="18006" y="497"/>
                  <a:pt x="18028" y="521"/>
                  <a:pt x="18063" y="632"/>
                </a:cubicBezTo>
                <a:cubicBezTo>
                  <a:pt x="18088" y="711"/>
                  <a:pt x="18182" y="754"/>
                  <a:pt x="18163" y="678"/>
                </a:cubicBezTo>
                <a:cubicBezTo>
                  <a:pt x="18156" y="649"/>
                  <a:pt x="18174" y="608"/>
                  <a:pt x="18216" y="563"/>
                </a:cubicBezTo>
                <a:cubicBezTo>
                  <a:pt x="18251" y="525"/>
                  <a:pt x="18281" y="474"/>
                  <a:pt x="18281" y="451"/>
                </a:cubicBezTo>
                <a:cubicBezTo>
                  <a:pt x="18281" y="388"/>
                  <a:pt x="18157" y="217"/>
                  <a:pt x="18063" y="150"/>
                </a:cubicBezTo>
                <a:cubicBezTo>
                  <a:pt x="17989" y="98"/>
                  <a:pt x="17966" y="94"/>
                  <a:pt x="17881" y="122"/>
                </a:cubicBezTo>
                <a:cubicBezTo>
                  <a:pt x="17827" y="140"/>
                  <a:pt x="17742" y="165"/>
                  <a:pt x="17690" y="177"/>
                </a:cubicBezTo>
                <a:cubicBezTo>
                  <a:pt x="17639" y="188"/>
                  <a:pt x="17536" y="247"/>
                  <a:pt x="17461" y="307"/>
                </a:cubicBezTo>
                <a:cubicBezTo>
                  <a:pt x="17366" y="385"/>
                  <a:pt x="17301" y="418"/>
                  <a:pt x="17243" y="418"/>
                </a:cubicBezTo>
                <a:cubicBezTo>
                  <a:pt x="17191" y="418"/>
                  <a:pt x="17144" y="437"/>
                  <a:pt x="17116" y="472"/>
                </a:cubicBezTo>
                <a:cubicBezTo>
                  <a:pt x="17054" y="549"/>
                  <a:pt x="17007" y="562"/>
                  <a:pt x="16595" y="610"/>
                </a:cubicBezTo>
                <a:cubicBezTo>
                  <a:pt x="16395" y="633"/>
                  <a:pt x="16223" y="666"/>
                  <a:pt x="16212" y="684"/>
                </a:cubicBezTo>
                <a:cubicBezTo>
                  <a:pt x="16201" y="701"/>
                  <a:pt x="16177" y="717"/>
                  <a:pt x="16161" y="717"/>
                </a:cubicBezTo>
                <a:cubicBezTo>
                  <a:pt x="16111" y="717"/>
                  <a:pt x="15860" y="904"/>
                  <a:pt x="15747" y="1026"/>
                </a:cubicBezTo>
                <a:cubicBezTo>
                  <a:pt x="15648" y="1133"/>
                  <a:pt x="15377" y="1321"/>
                  <a:pt x="15034" y="1521"/>
                </a:cubicBezTo>
                <a:cubicBezTo>
                  <a:pt x="14912" y="1592"/>
                  <a:pt x="14836" y="1615"/>
                  <a:pt x="14696" y="1626"/>
                </a:cubicBezTo>
                <a:cubicBezTo>
                  <a:pt x="14597" y="1633"/>
                  <a:pt x="14499" y="1653"/>
                  <a:pt x="14478" y="1671"/>
                </a:cubicBezTo>
                <a:cubicBezTo>
                  <a:pt x="14457" y="1689"/>
                  <a:pt x="14364" y="1723"/>
                  <a:pt x="14270" y="1748"/>
                </a:cubicBezTo>
                <a:cubicBezTo>
                  <a:pt x="14091" y="1794"/>
                  <a:pt x="14047" y="1821"/>
                  <a:pt x="13962" y="1934"/>
                </a:cubicBezTo>
                <a:cubicBezTo>
                  <a:pt x="13933" y="1973"/>
                  <a:pt x="13901" y="2005"/>
                  <a:pt x="13892" y="2005"/>
                </a:cubicBezTo>
                <a:cubicBezTo>
                  <a:pt x="13841" y="2005"/>
                  <a:pt x="13680" y="1253"/>
                  <a:pt x="13713" y="1167"/>
                </a:cubicBezTo>
                <a:cubicBezTo>
                  <a:pt x="13719" y="1152"/>
                  <a:pt x="13703" y="1090"/>
                  <a:pt x="13678" y="1029"/>
                </a:cubicBezTo>
                <a:cubicBezTo>
                  <a:pt x="13621" y="896"/>
                  <a:pt x="13614" y="719"/>
                  <a:pt x="13663" y="650"/>
                </a:cubicBezTo>
                <a:cubicBezTo>
                  <a:pt x="13681" y="624"/>
                  <a:pt x="13725" y="594"/>
                  <a:pt x="13761" y="581"/>
                </a:cubicBezTo>
                <a:cubicBezTo>
                  <a:pt x="13823" y="559"/>
                  <a:pt x="13824" y="556"/>
                  <a:pt x="13780" y="538"/>
                </a:cubicBezTo>
                <a:cubicBezTo>
                  <a:pt x="13754" y="528"/>
                  <a:pt x="13733" y="499"/>
                  <a:pt x="13733" y="475"/>
                </a:cubicBezTo>
                <a:cubicBezTo>
                  <a:pt x="13732" y="451"/>
                  <a:pt x="13721" y="403"/>
                  <a:pt x="13709" y="368"/>
                </a:cubicBezTo>
                <a:cubicBezTo>
                  <a:pt x="13690" y="313"/>
                  <a:pt x="13672" y="304"/>
                  <a:pt x="13592" y="310"/>
                </a:cubicBezTo>
                <a:cubicBezTo>
                  <a:pt x="13540" y="315"/>
                  <a:pt x="13493" y="307"/>
                  <a:pt x="13487" y="293"/>
                </a:cubicBezTo>
                <a:cubicBezTo>
                  <a:pt x="13481" y="278"/>
                  <a:pt x="13498" y="219"/>
                  <a:pt x="13525" y="163"/>
                </a:cubicBezTo>
                <a:cubicBezTo>
                  <a:pt x="13568" y="72"/>
                  <a:pt x="13583" y="16"/>
                  <a:pt x="13574" y="3"/>
                </a:cubicBezTo>
                <a:close/>
                <a:moveTo>
                  <a:pt x="9131" y="2047"/>
                </a:moveTo>
                <a:cubicBezTo>
                  <a:pt x="9086" y="2066"/>
                  <a:pt x="9073" y="2081"/>
                  <a:pt x="9066" y="2111"/>
                </a:cubicBezTo>
                <a:cubicBezTo>
                  <a:pt x="9056" y="2150"/>
                  <a:pt x="9073" y="2174"/>
                  <a:pt x="9109" y="2186"/>
                </a:cubicBezTo>
                <a:cubicBezTo>
                  <a:pt x="9102" y="2179"/>
                  <a:pt x="9094" y="2174"/>
                  <a:pt x="9090" y="2165"/>
                </a:cubicBezTo>
                <a:cubicBezTo>
                  <a:pt x="9066" y="2121"/>
                  <a:pt x="9082" y="2083"/>
                  <a:pt x="9131" y="2047"/>
                </a:cubicBezTo>
                <a:close/>
                <a:moveTo>
                  <a:pt x="13604" y="6117"/>
                </a:moveTo>
                <a:cubicBezTo>
                  <a:pt x="13616" y="6109"/>
                  <a:pt x="13741" y="6166"/>
                  <a:pt x="13883" y="6243"/>
                </a:cubicBezTo>
                <a:cubicBezTo>
                  <a:pt x="14162" y="6395"/>
                  <a:pt x="14323" y="6463"/>
                  <a:pt x="14405" y="6465"/>
                </a:cubicBezTo>
                <a:cubicBezTo>
                  <a:pt x="14459" y="6466"/>
                  <a:pt x="14549" y="6590"/>
                  <a:pt x="14549" y="6663"/>
                </a:cubicBezTo>
                <a:cubicBezTo>
                  <a:pt x="14549" y="6705"/>
                  <a:pt x="14573" y="6801"/>
                  <a:pt x="14612" y="6907"/>
                </a:cubicBezTo>
                <a:cubicBezTo>
                  <a:pt x="14625" y="6944"/>
                  <a:pt x="14666" y="7006"/>
                  <a:pt x="14701" y="7044"/>
                </a:cubicBezTo>
                <a:cubicBezTo>
                  <a:pt x="14761" y="7108"/>
                  <a:pt x="14764" y="7122"/>
                  <a:pt x="14758" y="7251"/>
                </a:cubicBezTo>
                <a:cubicBezTo>
                  <a:pt x="14752" y="7378"/>
                  <a:pt x="14758" y="7401"/>
                  <a:pt x="14829" y="7523"/>
                </a:cubicBezTo>
                <a:cubicBezTo>
                  <a:pt x="14895" y="7637"/>
                  <a:pt x="14903" y="7667"/>
                  <a:pt x="14889" y="7729"/>
                </a:cubicBezTo>
                <a:cubicBezTo>
                  <a:pt x="14879" y="7768"/>
                  <a:pt x="14857" y="7819"/>
                  <a:pt x="14841" y="7840"/>
                </a:cubicBezTo>
                <a:cubicBezTo>
                  <a:pt x="14824" y="7862"/>
                  <a:pt x="14811" y="7907"/>
                  <a:pt x="14811" y="7939"/>
                </a:cubicBezTo>
                <a:cubicBezTo>
                  <a:pt x="14811" y="7971"/>
                  <a:pt x="14779" y="8088"/>
                  <a:pt x="14739" y="8198"/>
                </a:cubicBezTo>
                <a:cubicBezTo>
                  <a:pt x="14699" y="8308"/>
                  <a:pt x="14640" y="8478"/>
                  <a:pt x="14609" y="8577"/>
                </a:cubicBezTo>
                <a:cubicBezTo>
                  <a:pt x="14551" y="8760"/>
                  <a:pt x="14394" y="9026"/>
                  <a:pt x="14193" y="9282"/>
                </a:cubicBezTo>
                <a:cubicBezTo>
                  <a:pt x="13959" y="9580"/>
                  <a:pt x="13647" y="10054"/>
                  <a:pt x="13574" y="10224"/>
                </a:cubicBezTo>
                <a:cubicBezTo>
                  <a:pt x="13546" y="10290"/>
                  <a:pt x="13500" y="10452"/>
                  <a:pt x="13473" y="10584"/>
                </a:cubicBezTo>
                <a:cubicBezTo>
                  <a:pt x="13424" y="10822"/>
                  <a:pt x="13425" y="10825"/>
                  <a:pt x="13452" y="11107"/>
                </a:cubicBezTo>
                <a:cubicBezTo>
                  <a:pt x="13492" y="11522"/>
                  <a:pt x="13508" y="11639"/>
                  <a:pt x="13557" y="11849"/>
                </a:cubicBezTo>
                <a:cubicBezTo>
                  <a:pt x="13624" y="12137"/>
                  <a:pt x="13587" y="12190"/>
                  <a:pt x="13283" y="12243"/>
                </a:cubicBezTo>
                <a:cubicBezTo>
                  <a:pt x="13086" y="12278"/>
                  <a:pt x="13012" y="12308"/>
                  <a:pt x="12796" y="12440"/>
                </a:cubicBezTo>
                <a:cubicBezTo>
                  <a:pt x="12602" y="12559"/>
                  <a:pt x="12353" y="12636"/>
                  <a:pt x="12120" y="12649"/>
                </a:cubicBezTo>
                <a:cubicBezTo>
                  <a:pt x="12007" y="12655"/>
                  <a:pt x="11874" y="12664"/>
                  <a:pt x="11824" y="12670"/>
                </a:cubicBezTo>
                <a:cubicBezTo>
                  <a:pt x="11774" y="12675"/>
                  <a:pt x="11722" y="12670"/>
                  <a:pt x="11708" y="12658"/>
                </a:cubicBezTo>
                <a:cubicBezTo>
                  <a:pt x="11694" y="12646"/>
                  <a:pt x="11638" y="12625"/>
                  <a:pt x="11583" y="12612"/>
                </a:cubicBezTo>
                <a:cubicBezTo>
                  <a:pt x="11513" y="12596"/>
                  <a:pt x="11482" y="12576"/>
                  <a:pt x="11482" y="12545"/>
                </a:cubicBezTo>
                <a:cubicBezTo>
                  <a:pt x="11482" y="12520"/>
                  <a:pt x="11502" y="12496"/>
                  <a:pt x="11526" y="12490"/>
                </a:cubicBezTo>
                <a:cubicBezTo>
                  <a:pt x="11572" y="12480"/>
                  <a:pt x="11692" y="12300"/>
                  <a:pt x="11693" y="12239"/>
                </a:cubicBezTo>
                <a:cubicBezTo>
                  <a:pt x="11694" y="12199"/>
                  <a:pt x="11752" y="11814"/>
                  <a:pt x="11770" y="11736"/>
                </a:cubicBezTo>
                <a:cubicBezTo>
                  <a:pt x="11775" y="11712"/>
                  <a:pt x="11782" y="11654"/>
                  <a:pt x="11785" y="11608"/>
                </a:cubicBezTo>
                <a:cubicBezTo>
                  <a:pt x="11794" y="11482"/>
                  <a:pt x="12004" y="10871"/>
                  <a:pt x="12187" y="10434"/>
                </a:cubicBezTo>
                <a:cubicBezTo>
                  <a:pt x="12331" y="10093"/>
                  <a:pt x="12443" y="9806"/>
                  <a:pt x="12569" y="9457"/>
                </a:cubicBezTo>
                <a:cubicBezTo>
                  <a:pt x="12589" y="9402"/>
                  <a:pt x="12622" y="9295"/>
                  <a:pt x="12642" y="9220"/>
                </a:cubicBezTo>
                <a:cubicBezTo>
                  <a:pt x="12662" y="9146"/>
                  <a:pt x="12690" y="9043"/>
                  <a:pt x="12704" y="8991"/>
                </a:cubicBezTo>
                <a:cubicBezTo>
                  <a:pt x="12718" y="8939"/>
                  <a:pt x="12730" y="8890"/>
                  <a:pt x="12730" y="8881"/>
                </a:cubicBezTo>
                <a:cubicBezTo>
                  <a:pt x="12730" y="8851"/>
                  <a:pt x="13031" y="7990"/>
                  <a:pt x="13160" y="7649"/>
                </a:cubicBezTo>
                <a:cubicBezTo>
                  <a:pt x="13229" y="7468"/>
                  <a:pt x="13295" y="7286"/>
                  <a:pt x="13307" y="7245"/>
                </a:cubicBezTo>
                <a:cubicBezTo>
                  <a:pt x="13373" y="7017"/>
                  <a:pt x="13481" y="6599"/>
                  <a:pt x="13528" y="6380"/>
                </a:cubicBezTo>
                <a:cubicBezTo>
                  <a:pt x="13558" y="6242"/>
                  <a:pt x="13592" y="6124"/>
                  <a:pt x="13604" y="6117"/>
                </a:cubicBezTo>
                <a:close/>
                <a:moveTo>
                  <a:pt x="6537" y="8002"/>
                </a:moveTo>
                <a:cubicBezTo>
                  <a:pt x="6522" y="8012"/>
                  <a:pt x="6527" y="8018"/>
                  <a:pt x="6548" y="8020"/>
                </a:cubicBezTo>
                <a:cubicBezTo>
                  <a:pt x="6568" y="8021"/>
                  <a:pt x="6579" y="8015"/>
                  <a:pt x="6573" y="8005"/>
                </a:cubicBezTo>
                <a:cubicBezTo>
                  <a:pt x="6567" y="7995"/>
                  <a:pt x="6551" y="7993"/>
                  <a:pt x="6537" y="8002"/>
                </a:cubicBezTo>
                <a:close/>
                <a:moveTo>
                  <a:pt x="14436" y="11344"/>
                </a:moveTo>
                <a:cubicBezTo>
                  <a:pt x="14451" y="11351"/>
                  <a:pt x="14531" y="11388"/>
                  <a:pt x="14611" y="11426"/>
                </a:cubicBezTo>
                <a:cubicBezTo>
                  <a:pt x="14691" y="11464"/>
                  <a:pt x="14809" y="11502"/>
                  <a:pt x="14873" y="11511"/>
                </a:cubicBezTo>
                <a:cubicBezTo>
                  <a:pt x="15034" y="11534"/>
                  <a:pt x="15058" y="11540"/>
                  <a:pt x="15111" y="11578"/>
                </a:cubicBezTo>
                <a:cubicBezTo>
                  <a:pt x="15189" y="11631"/>
                  <a:pt x="15294" y="11672"/>
                  <a:pt x="15608" y="11769"/>
                </a:cubicBezTo>
                <a:cubicBezTo>
                  <a:pt x="15773" y="11819"/>
                  <a:pt x="15923" y="11873"/>
                  <a:pt x="15942" y="11889"/>
                </a:cubicBezTo>
                <a:cubicBezTo>
                  <a:pt x="15960" y="11905"/>
                  <a:pt x="15982" y="11910"/>
                  <a:pt x="15990" y="11902"/>
                </a:cubicBezTo>
                <a:cubicBezTo>
                  <a:pt x="16016" y="11878"/>
                  <a:pt x="16595" y="12030"/>
                  <a:pt x="16734" y="12098"/>
                </a:cubicBezTo>
                <a:cubicBezTo>
                  <a:pt x="16885" y="12172"/>
                  <a:pt x="16912" y="12200"/>
                  <a:pt x="16912" y="12283"/>
                </a:cubicBezTo>
                <a:cubicBezTo>
                  <a:pt x="16912" y="12316"/>
                  <a:pt x="16926" y="12360"/>
                  <a:pt x="16943" y="12380"/>
                </a:cubicBezTo>
                <a:cubicBezTo>
                  <a:pt x="16983" y="12427"/>
                  <a:pt x="16964" y="12507"/>
                  <a:pt x="16904" y="12543"/>
                </a:cubicBezTo>
                <a:cubicBezTo>
                  <a:pt x="16879" y="12558"/>
                  <a:pt x="16856" y="12588"/>
                  <a:pt x="16852" y="12608"/>
                </a:cubicBezTo>
                <a:cubicBezTo>
                  <a:pt x="16848" y="12628"/>
                  <a:pt x="16819" y="12647"/>
                  <a:pt x="16788" y="12652"/>
                </a:cubicBezTo>
                <a:cubicBezTo>
                  <a:pt x="16753" y="12658"/>
                  <a:pt x="16712" y="12699"/>
                  <a:pt x="16677" y="12764"/>
                </a:cubicBezTo>
                <a:cubicBezTo>
                  <a:pt x="16616" y="12874"/>
                  <a:pt x="16563" y="12919"/>
                  <a:pt x="16545" y="12874"/>
                </a:cubicBezTo>
                <a:cubicBezTo>
                  <a:pt x="16531" y="12836"/>
                  <a:pt x="16429" y="12836"/>
                  <a:pt x="16415" y="12874"/>
                </a:cubicBezTo>
                <a:cubicBezTo>
                  <a:pt x="16400" y="12911"/>
                  <a:pt x="16248" y="13024"/>
                  <a:pt x="16212" y="13024"/>
                </a:cubicBezTo>
                <a:cubicBezTo>
                  <a:pt x="16197" y="13024"/>
                  <a:pt x="16175" y="13043"/>
                  <a:pt x="16162" y="13066"/>
                </a:cubicBezTo>
                <a:cubicBezTo>
                  <a:pt x="16150" y="13090"/>
                  <a:pt x="16113" y="13118"/>
                  <a:pt x="16081" y="13128"/>
                </a:cubicBezTo>
                <a:cubicBezTo>
                  <a:pt x="16048" y="13139"/>
                  <a:pt x="15996" y="13166"/>
                  <a:pt x="15965" y="13188"/>
                </a:cubicBezTo>
                <a:cubicBezTo>
                  <a:pt x="15934" y="13210"/>
                  <a:pt x="15845" y="13250"/>
                  <a:pt x="15768" y="13278"/>
                </a:cubicBezTo>
                <a:cubicBezTo>
                  <a:pt x="15690" y="13305"/>
                  <a:pt x="15613" y="13341"/>
                  <a:pt x="15595" y="13356"/>
                </a:cubicBezTo>
                <a:cubicBezTo>
                  <a:pt x="15577" y="13371"/>
                  <a:pt x="15548" y="13384"/>
                  <a:pt x="15530" y="13384"/>
                </a:cubicBezTo>
                <a:cubicBezTo>
                  <a:pt x="15513" y="13384"/>
                  <a:pt x="15473" y="13396"/>
                  <a:pt x="15441" y="13412"/>
                </a:cubicBezTo>
                <a:cubicBezTo>
                  <a:pt x="15409" y="13428"/>
                  <a:pt x="15303" y="13469"/>
                  <a:pt x="15205" y="13504"/>
                </a:cubicBezTo>
                <a:cubicBezTo>
                  <a:pt x="15107" y="13539"/>
                  <a:pt x="15006" y="13579"/>
                  <a:pt x="14980" y="13592"/>
                </a:cubicBezTo>
                <a:cubicBezTo>
                  <a:pt x="14954" y="13606"/>
                  <a:pt x="14896" y="13633"/>
                  <a:pt x="14849" y="13654"/>
                </a:cubicBezTo>
                <a:cubicBezTo>
                  <a:pt x="14803" y="13675"/>
                  <a:pt x="14757" y="13705"/>
                  <a:pt x="14747" y="13719"/>
                </a:cubicBezTo>
                <a:cubicBezTo>
                  <a:pt x="14725" y="13750"/>
                  <a:pt x="14685" y="13750"/>
                  <a:pt x="14673" y="13720"/>
                </a:cubicBezTo>
                <a:cubicBezTo>
                  <a:pt x="14659" y="13683"/>
                  <a:pt x="14663" y="13472"/>
                  <a:pt x="14683" y="13216"/>
                </a:cubicBezTo>
                <a:cubicBezTo>
                  <a:pt x="14699" y="13021"/>
                  <a:pt x="14696" y="12918"/>
                  <a:pt x="14671" y="12678"/>
                </a:cubicBezTo>
                <a:cubicBezTo>
                  <a:pt x="14640" y="12388"/>
                  <a:pt x="14567" y="11991"/>
                  <a:pt x="14500" y="11751"/>
                </a:cubicBezTo>
                <a:cubicBezTo>
                  <a:pt x="14482" y="11685"/>
                  <a:pt x="14469" y="11620"/>
                  <a:pt x="14471" y="11606"/>
                </a:cubicBezTo>
                <a:cubicBezTo>
                  <a:pt x="14473" y="11591"/>
                  <a:pt x="14463" y="11557"/>
                  <a:pt x="14447" y="11529"/>
                </a:cubicBezTo>
                <a:cubicBezTo>
                  <a:pt x="14407" y="11459"/>
                  <a:pt x="14399" y="11328"/>
                  <a:pt x="14436" y="11344"/>
                </a:cubicBezTo>
                <a:close/>
                <a:moveTo>
                  <a:pt x="8500" y="14252"/>
                </a:moveTo>
                <a:cubicBezTo>
                  <a:pt x="8486" y="14242"/>
                  <a:pt x="8439" y="14267"/>
                  <a:pt x="8397" y="14308"/>
                </a:cubicBezTo>
                <a:cubicBezTo>
                  <a:pt x="8403" y="14308"/>
                  <a:pt x="8409" y="14304"/>
                  <a:pt x="8414" y="14308"/>
                </a:cubicBezTo>
                <a:cubicBezTo>
                  <a:pt x="8427" y="14319"/>
                  <a:pt x="8462" y="14321"/>
                  <a:pt x="8506" y="14315"/>
                </a:cubicBezTo>
                <a:cubicBezTo>
                  <a:pt x="8498" y="14308"/>
                  <a:pt x="8495" y="14297"/>
                  <a:pt x="8501" y="14280"/>
                </a:cubicBezTo>
                <a:cubicBezTo>
                  <a:pt x="8507" y="14266"/>
                  <a:pt x="8506" y="14256"/>
                  <a:pt x="8500" y="14252"/>
                </a:cubicBezTo>
                <a:close/>
                <a:moveTo>
                  <a:pt x="17" y="14461"/>
                </a:moveTo>
                <a:cubicBezTo>
                  <a:pt x="9" y="14461"/>
                  <a:pt x="3" y="14468"/>
                  <a:pt x="0" y="14477"/>
                </a:cubicBezTo>
                <a:cubicBezTo>
                  <a:pt x="0" y="14484"/>
                  <a:pt x="0" y="14499"/>
                  <a:pt x="0" y="14505"/>
                </a:cubicBezTo>
                <a:cubicBezTo>
                  <a:pt x="2" y="14511"/>
                  <a:pt x="2" y="14521"/>
                  <a:pt x="5" y="14521"/>
                </a:cubicBezTo>
                <a:cubicBezTo>
                  <a:pt x="9" y="14521"/>
                  <a:pt x="18" y="14508"/>
                  <a:pt x="25" y="14492"/>
                </a:cubicBezTo>
                <a:cubicBezTo>
                  <a:pt x="31" y="14475"/>
                  <a:pt x="27" y="14461"/>
                  <a:pt x="17" y="14461"/>
                </a:cubicBezTo>
                <a:close/>
                <a:moveTo>
                  <a:pt x="165" y="14731"/>
                </a:moveTo>
                <a:cubicBezTo>
                  <a:pt x="154" y="14731"/>
                  <a:pt x="146" y="14744"/>
                  <a:pt x="146" y="14761"/>
                </a:cubicBezTo>
                <a:cubicBezTo>
                  <a:pt x="146" y="14777"/>
                  <a:pt x="154" y="14790"/>
                  <a:pt x="165" y="14790"/>
                </a:cubicBezTo>
                <a:cubicBezTo>
                  <a:pt x="175" y="14790"/>
                  <a:pt x="184" y="14777"/>
                  <a:pt x="184" y="14761"/>
                </a:cubicBezTo>
                <a:cubicBezTo>
                  <a:pt x="184" y="14744"/>
                  <a:pt x="175" y="14731"/>
                  <a:pt x="165" y="14731"/>
                </a:cubicBezTo>
                <a:close/>
                <a:moveTo>
                  <a:pt x="10034" y="15119"/>
                </a:moveTo>
                <a:cubicBezTo>
                  <a:pt x="10045" y="15119"/>
                  <a:pt x="10082" y="15155"/>
                  <a:pt x="10117" y="15197"/>
                </a:cubicBezTo>
                <a:cubicBezTo>
                  <a:pt x="10151" y="15239"/>
                  <a:pt x="10208" y="15292"/>
                  <a:pt x="10243" y="15315"/>
                </a:cubicBezTo>
                <a:cubicBezTo>
                  <a:pt x="10278" y="15338"/>
                  <a:pt x="10310" y="15384"/>
                  <a:pt x="10315" y="15416"/>
                </a:cubicBezTo>
                <a:cubicBezTo>
                  <a:pt x="10330" y="15504"/>
                  <a:pt x="10265" y="15705"/>
                  <a:pt x="10204" y="15763"/>
                </a:cubicBezTo>
                <a:cubicBezTo>
                  <a:pt x="10156" y="15808"/>
                  <a:pt x="10150" y="15830"/>
                  <a:pt x="10153" y="15953"/>
                </a:cubicBezTo>
                <a:cubicBezTo>
                  <a:pt x="10157" y="16136"/>
                  <a:pt x="10132" y="16215"/>
                  <a:pt x="10045" y="16288"/>
                </a:cubicBezTo>
                <a:cubicBezTo>
                  <a:pt x="10005" y="16321"/>
                  <a:pt x="9964" y="16348"/>
                  <a:pt x="9955" y="16348"/>
                </a:cubicBezTo>
                <a:cubicBezTo>
                  <a:pt x="9939" y="16348"/>
                  <a:pt x="9910" y="16294"/>
                  <a:pt x="9907" y="16258"/>
                </a:cubicBezTo>
                <a:cubicBezTo>
                  <a:pt x="9895" y="16137"/>
                  <a:pt x="9868" y="15929"/>
                  <a:pt x="9840" y="15751"/>
                </a:cubicBezTo>
                <a:cubicBezTo>
                  <a:pt x="9812" y="15575"/>
                  <a:pt x="9809" y="15520"/>
                  <a:pt x="9827" y="15482"/>
                </a:cubicBezTo>
                <a:cubicBezTo>
                  <a:pt x="9910" y="15306"/>
                  <a:pt x="10017" y="15119"/>
                  <a:pt x="10034" y="15119"/>
                </a:cubicBezTo>
                <a:close/>
                <a:moveTo>
                  <a:pt x="107" y="15419"/>
                </a:moveTo>
                <a:cubicBezTo>
                  <a:pt x="96" y="15419"/>
                  <a:pt x="93" y="15433"/>
                  <a:pt x="99" y="15450"/>
                </a:cubicBezTo>
                <a:cubicBezTo>
                  <a:pt x="106" y="15466"/>
                  <a:pt x="119" y="15479"/>
                  <a:pt x="130" y="15479"/>
                </a:cubicBezTo>
                <a:cubicBezTo>
                  <a:pt x="140" y="15479"/>
                  <a:pt x="144" y="15466"/>
                  <a:pt x="137" y="15450"/>
                </a:cubicBezTo>
                <a:cubicBezTo>
                  <a:pt x="131" y="15433"/>
                  <a:pt x="117" y="15419"/>
                  <a:pt x="107" y="15419"/>
                </a:cubicBezTo>
                <a:close/>
                <a:moveTo>
                  <a:pt x="11189" y="15958"/>
                </a:moveTo>
                <a:lnTo>
                  <a:pt x="11332" y="16011"/>
                </a:lnTo>
                <a:cubicBezTo>
                  <a:pt x="11411" y="16040"/>
                  <a:pt x="11478" y="16075"/>
                  <a:pt x="11480" y="16091"/>
                </a:cubicBezTo>
                <a:cubicBezTo>
                  <a:pt x="11483" y="16121"/>
                  <a:pt x="11338" y="16291"/>
                  <a:pt x="11326" y="16271"/>
                </a:cubicBezTo>
                <a:cubicBezTo>
                  <a:pt x="11322" y="16265"/>
                  <a:pt x="11297" y="16286"/>
                  <a:pt x="11271" y="16318"/>
                </a:cubicBezTo>
                <a:cubicBezTo>
                  <a:pt x="11245" y="16351"/>
                  <a:pt x="11216" y="16377"/>
                  <a:pt x="11206" y="16377"/>
                </a:cubicBezTo>
                <a:cubicBezTo>
                  <a:pt x="11184" y="16377"/>
                  <a:pt x="11103" y="16476"/>
                  <a:pt x="10997" y="16634"/>
                </a:cubicBezTo>
                <a:cubicBezTo>
                  <a:pt x="10943" y="16715"/>
                  <a:pt x="10903" y="16812"/>
                  <a:pt x="10881" y="16915"/>
                </a:cubicBezTo>
                <a:cubicBezTo>
                  <a:pt x="10848" y="17060"/>
                  <a:pt x="10838" y="17077"/>
                  <a:pt x="10754" y="17128"/>
                </a:cubicBezTo>
                <a:cubicBezTo>
                  <a:pt x="10703" y="17159"/>
                  <a:pt x="10654" y="17177"/>
                  <a:pt x="10645" y="17168"/>
                </a:cubicBezTo>
                <a:cubicBezTo>
                  <a:pt x="10636" y="17159"/>
                  <a:pt x="10618" y="17164"/>
                  <a:pt x="10605" y="17180"/>
                </a:cubicBezTo>
                <a:cubicBezTo>
                  <a:pt x="10574" y="17219"/>
                  <a:pt x="10389" y="17249"/>
                  <a:pt x="10376" y="17216"/>
                </a:cubicBezTo>
                <a:cubicBezTo>
                  <a:pt x="10367" y="17194"/>
                  <a:pt x="10617" y="16777"/>
                  <a:pt x="10761" y="16573"/>
                </a:cubicBezTo>
                <a:cubicBezTo>
                  <a:pt x="10787" y="16536"/>
                  <a:pt x="10893" y="16384"/>
                  <a:pt x="10998" y="16233"/>
                </a:cubicBezTo>
                <a:lnTo>
                  <a:pt x="11189" y="15958"/>
                </a:lnTo>
                <a:close/>
                <a:moveTo>
                  <a:pt x="9539" y="16157"/>
                </a:moveTo>
                <a:cubicBezTo>
                  <a:pt x="9557" y="16163"/>
                  <a:pt x="9561" y="16222"/>
                  <a:pt x="9561" y="16321"/>
                </a:cubicBezTo>
                <a:cubicBezTo>
                  <a:pt x="9561" y="16532"/>
                  <a:pt x="9583" y="16590"/>
                  <a:pt x="9653" y="16558"/>
                </a:cubicBezTo>
                <a:cubicBezTo>
                  <a:pt x="9696" y="16538"/>
                  <a:pt x="9715" y="16544"/>
                  <a:pt x="9740" y="16589"/>
                </a:cubicBezTo>
                <a:cubicBezTo>
                  <a:pt x="9786" y="16669"/>
                  <a:pt x="9746" y="16747"/>
                  <a:pt x="9680" y="16706"/>
                </a:cubicBezTo>
                <a:cubicBezTo>
                  <a:pt x="9640" y="16682"/>
                  <a:pt x="9637" y="16685"/>
                  <a:pt x="9653" y="16731"/>
                </a:cubicBezTo>
                <a:cubicBezTo>
                  <a:pt x="9667" y="16774"/>
                  <a:pt x="9651" y="16813"/>
                  <a:pt x="9573" y="16936"/>
                </a:cubicBezTo>
                <a:cubicBezTo>
                  <a:pt x="9547" y="16975"/>
                  <a:pt x="9509" y="17028"/>
                  <a:pt x="9469" y="17080"/>
                </a:cubicBezTo>
                <a:cubicBezTo>
                  <a:pt x="9475" y="17080"/>
                  <a:pt x="9482" y="17079"/>
                  <a:pt x="9486" y="17086"/>
                </a:cubicBezTo>
                <a:cubicBezTo>
                  <a:pt x="9498" y="17104"/>
                  <a:pt x="9436" y="17247"/>
                  <a:pt x="9309" y="17490"/>
                </a:cubicBezTo>
                <a:cubicBezTo>
                  <a:pt x="9095" y="17900"/>
                  <a:pt x="9004" y="18039"/>
                  <a:pt x="8935" y="18070"/>
                </a:cubicBezTo>
                <a:cubicBezTo>
                  <a:pt x="8954" y="18088"/>
                  <a:pt x="8944" y="18110"/>
                  <a:pt x="8881" y="18214"/>
                </a:cubicBezTo>
                <a:cubicBezTo>
                  <a:pt x="8837" y="18287"/>
                  <a:pt x="8782" y="18356"/>
                  <a:pt x="8759" y="18367"/>
                </a:cubicBezTo>
                <a:cubicBezTo>
                  <a:pt x="8736" y="18379"/>
                  <a:pt x="8720" y="18399"/>
                  <a:pt x="8725" y="18411"/>
                </a:cubicBezTo>
                <a:cubicBezTo>
                  <a:pt x="8736" y="18440"/>
                  <a:pt x="8626" y="18605"/>
                  <a:pt x="8576" y="18636"/>
                </a:cubicBezTo>
                <a:cubicBezTo>
                  <a:pt x="8511" y="18676"/>
                  <a:pt x="8288" y="18686"/>
                  <a:pt x="8274" y="18649"/>
                </a:cubicBezTo>
                <a:cubicBezTo>
                  <a:pt x="8268" y="18633"/>
                  <a:pt x="8278" y="18607"/>
                  <a:pt x="8293" y="18582"/>
                </a:cubicBezTo>
                <a:cubicBezTo>
                  <a:pt x="8247" y="18617"/>
                  <a:pt x="8209" y="18644"/>
                  <a:pt x="8182" y="18658"/>
                </a:cubicBezTo>
                <a:cubicBezTo>
                  <a:pt x="8044" y="18732"/>
                  <a:pt x="7883" y="18763"/>
                  <a:pt x="7865" y="18718"/>
                </a:cubicBezTo>
                <a:cubicBezTo>
                  <a:pt x="7859" y="18701"/>
                  <a:pt x="7871" y="18672"/>
                  <a:pt x="7892" y="18654"/>
                </a:cubicBezTo>
                <a:cubicBezTo>
                  <a:pt x="7914" y="18635"/>
                  <a:pt x="7938" y="18588"/>
                  <a:pt x="7947" y="18549"/>
                </a:cubicBezTo>
                <a:cubicBezTo>
                  <a:pt x="7959" y="18501"/>
                  <a:pt x="7976" y="18482"/>
                  <a:pt x="7999" y="18492"/>
                </a:cubicBezTo>
                <a:cubicBezTo>
                  <a:pt x="8020" y="18501"/>
                  <a:pt x="8053" y="18473"/>
                  <a:pt x="8087" y="18416"/>
                </a:cubicBezTo>
                <a:cubicBezTo>
                  <a:pt x="8140" y="18328"/>
                  <a:pt x="8141" y="18322"/>
                  <a:pt x="8107" y="18283"/>
                </a:cubicBezTo>
                <a:cubicBezTo>
                  <a:pt x="8074" y="18244"/>
                  <a:pt x="8074" y="18241"/>
                  <a:pt x="8112" y="18208"/>
                </a:cubicBezTo>
                <a:cubicBezTo>
                  <a:pt x="8134" y="18190"/>
                  <a:pt x="8166" y="18175"/>
                  <a:pt x="8183" y="18175"/>
                </a:cubicBezTo>
                <a:cubicBezTo>
                  <a:pt x="8203" y="18175"/>
                  <a:pt x="8210" y="18159"/>
                  <a:pt x="8203" y="18129"/>
                </a:cubicBezTo>
                <a:cubicBezTo>
                  <a:pt x="8196" y="18099"/>
                  <a:pt x="8207" y="18074"/>
                  <a:pt x="8234" y="18057"/>
                </a:cubicBezTo>
                <a:cubicBezTo>
                  <a:pt x="8258" y="18043"/>
                  <a:pt x="8303" y="17996"/>
                  <a:pt x="8335" y="17954"/>
                </a:cubicBezTo>
                <a:cubicBezTo>
                  <a:pt x="8366" y="17912"/>
                  <a:pt x="8397" y="17883"/>
                  <a:pt x="8403" y="17892"/>
                </a:cubicBezTo>
                <a:cubicBezTo>
                  <a:pt x="8409" y="17901"/>
                  <a:pt x="8432" y="17868"/>
                  <a:pt x="8455" y="17817"/>
                </a:cubicBezTo>
                <a:cubicBezTo>
                  <a:pt x="8479" y="17767"/>
                  <a:pt x="8506" y="17725"/>
                  <a:pt x="8515" y="17725"/>
                </a:cubicBezTo>
                <a:cubicBezTo>
                  <a:pt x="8524" y="17725"/>
                  <a:pt x="8609" y="17612"/>
                  <a:pt x="8703" y="17472"/>
                </a:cubicBezTo>
                <a:cubicBezTo>
                  <a:pt x="8837" y="17273"/>
                  <a:pt x="8878" y="17224"/>
                  <a:pt x="8898" y="17250"/>
                </a:cubicBezTo>
                <a:cubicBezTo>
                  <a:pt x="8907" y="17262"/>
                  <a:pt x="8911" y="17273"/>
                  <a:pt x="8911" y="17284"/>
                </a:cubicBezTo>
                <a:cubicBezTo>
                  <a:pt x="8920" y="17248"/>
                  <a:pt x="8963" y="17162"/>
                  <a:pt x="9019" y="17066"/>
                </a:cubicBezTo>
                <a:cubicBezTo>
                  <a:pt x="9081" y="16960"/>
                  <a:pt x="9187" y="16765"/>
                  <a:pt x="9254" y="16634"/>
                </a:cubicBezTo>
                <a:cubicBezTo>
                  <a:pt x="9432" y="16287"/>
                  <a:pt x="9507" y="16147"/>
                  <a:pt x="9539" y="16157"/>
                </a:cubicBezTo>
                <a:close/>
                <a:moveTo>
                  <a:pt x="10850" y="16330"/>
                </a:moveTo>
                <a:cubicBezTo>
                  <a:pt x="10855" y="16332"/>
                  <a:pt x="10860" y="16337"/>
                  <a:pt x="10863" y="16345"/>
                </a:cubicBezTo>
                <a:cubicBezTo>
                  <a:pt x="10869" y="16361"/>
                  <a:pt x="10866" y="16381"/>
                  <a:pt x="10857" y="16390"/>
                </a:cubicBezTo>
                <a:cubicBezTo>
                  <a:pt x="10847" y="16400"/>
                  <a:pt x="10833" y="16396"/>
                  <a:pt x="10827" y="16380"/>
                </a:cubicBezTo>
                <a:cubicBezTo>
                  <a:pt x="10821" y="16365"/>
                  <a:pt x="10824" y="16344"/>
                  <a:pt x="10834" y="16335"/>
                </a:cubicBezTo>
                <a:cubicBezTo>
                  <a:pt x="10838" y="16330"/>
                  <a:pt x="10845" y="16328"/>
                  <a:pt x="10850" y="16330"/>
                </a:cubicBezTo>
                <a:close/>
                <a:moveTo>
                  <a:pt x="5553" y="16489"/>
                </a:moveTo>
                <a:cubicBezTo>
                  <a:pt x="5553" y="16491"/>
                  <a:pt x="5552" y="16493"/>
                  <a:pt x="5551" y="16495"/>
                </a:cubicBezTo>
                <a:cubicBezTo>
                  <a:pt x="5551" y="16495"/>
                  <a:pt x="5551" y="16496"/>
                  <a:pt x="5552" y="16496"/>
                </a:cubicBezTo>
                <a:cubicBezTo>
                  <a:pt x="5552" y="16494"/>
                  <a:pt x="5553" y="16491"/>
                  <a:pt x="5553" y="16489"/>
                </a:cubicBezTo>
                <a:close/>
                <a:moveTo>
                  <a:pt x="5065" y="16532"/>
                </a:moveTo>
                <a:cubicBezTo>
                  <a:pt x="5073" y="16547"/>
                  <a:pt x="5082" y="16563"/>
                  <a:pt x="5091" y="16577"/>
                </a:cubicBezTo>
                <a:cubicBezTo>
                  <a:pt x="5082" y="16562"/>
                  <a:pt x="5072" y="16548"/>
                  <a:pt x="5065" y="16532"/>
                </a:cubicBezTo>
                <a:close/>
                <a:moveTo>
                  <a:pt x="5108" y="16607"/>
                </a:moveTo>
                <a:cubicBezTo>
                  <a:pt x="5122" y="16627"/>
                  <a:pt x="5138" y="16643"/>
                  <a:pt x="5152" y="16658"/>
                </a:cubicBezTo>
                <a:cubicBezTo>
                  <a:pt x="5137" y="16643"/>
                  <a:pt x="5122" y="16627"/>
                  <a:pt x="5108" y="16607"/>
                </a:cubicBezTo>
                <a:close/>
                <a:moveTo>
                  <a:pt x="5481" y="16668"/>
                </a:moveTo>
                <a:cubicBezTo>
                  <a:pt x="5475" y="16676"/>
                  <a:pt x="5469" y="16686"/>
                  <a:pt x="5463" y="16692"/>
                </a:cubicBezTo>
                <a:cubicBezTo>
                  <a:pt x="5475" y="16687"/>
                  <a:pt x="5483" y="16680"/>
                  <a:pt x="5480" y="16673"/>
                </a:cubicBezTo>
                <a:cubicBezTo>
                  <a:pt x="5479" y="16672"/>
                  <a:pt x="5481" y="16670"/>
                  <a:pt x="5481" y="16668"/>
                </a:cubicBezTo>
                <a:close/>
                <a:moveTo>
                  <a:pt x="21052" y="16686"/>
                </a:moveTo>
                <a:cubicBezTo>
                  <a:pt x="21037" y="16695"/>
                  <a:pt x="21042" y="16704"/>
                  <a:pt x="21063" y="16705"/>
                </a:cubicBezTo>
                <a:cubicBezTo>
                  <a:pt x="21083" y="16706"/>
                  <a:pt x="21095" y="16699"/>
                  <a:pt x="21088" y="16689"/>
                </a:cubicBezTo>
                <a:cubicBezTo>
                  <a:pt x="21082" y="16679"/>
                  <a:pt x="21066" y="16677"/>
                  <a:pt x="21052" y="16686"/>
                </a:cubicBezTo>
                <a:close/>
                <a:moveTo>
                  <a:pt x="5188" y="16690"/>
                </a:moveTo>
                <a:cubicBezTo>
                  <a:pt x="5190" y="16691"/>
                  <a:pt x="5190" y="16694"/>
                  <a:pt x="5192" y="16695"/>
                </a:cubicBezTo>
                <a:cubicBezTo>
                  <a:pt x="5193" y="16696"/>
                  <a:pt x="5197" y="16695"/>
                  <a:pt x="5198" y="16696"/>
                </a:cubicBezTo>
                <a:cubicBezTo>
                  <a:pt x="5195" y="16694"/>
                  <a:pt x="5191" y="16692"/>
                  <a:pt x="5188" y="16690"/>
                </a:cubicBezTo>
                <a:close/>
                <a:moveTo>
                  <a:pt x="21571" y="16726"/>
                </a:moveTo>
                <a:cubicBezTo>
                  <a:pt x="21556" y="16735"/>
                  <a:pt x="21548" y="16755"/>
                  <a:pt x="21554" y="16770"/>
                </a:cubicBezTo>
                <a:cubicBezTo>
                  <a:pt x="21570" y="16812"/>
                  <a:pt x="21600" y="16802"/>
                  <a:pt x="21600" y="16753"/>
                </a:cubicBezTo>
                <a:cubicBezTo>
                  <a:pt x="21600" y="16727"/>
                  <a:pt x="21588" y="16715"/>
                  <a:pt x="21571" y="16726"/>
                </a:cubicBezTo>
                <a:close/>
                <a:moveTo>
                  <a:pt x="20478" y="16739"/>
                </a:moveTo>
                <a:cubicBezTo>
                  <a:pt x="20465" y="16741"/>
                  <a:pt x="20456" y="16756"/>
                  <a:pt x="20456" y="16778"/>
                </a:cubicBezTo>
                <a:cubicBezTo>
                  <a:pt x="20456" y="16806"/>
                  <a:pt x="20472" y="16814"/>
                  <a:pt x="20505" y="16803"/>
                </a:cubicBezTo>
                <a:cubicBezTo>
                  <a:pt x="20540" y="16793"/>
                  <a:pt x="20546" y="16782"/>
                  <a:pt x="20528" y="16764"/>
                </a:cubicBezTo>
                <a:cubicBezTo>
                  <a:pt x="20509" y="16745"/>
                  <a:pt x="20491" y="16736"/>
                  <a:pt x="20478" y="16739"/>
                </a:cubicBezTo>
                <a:close/>
                <a:moveTo>
                  <a:pt x="20842" y="16827"/>
                </a:moveTo>
                <a:cubicBezTo>
                  <a:pt x="20837" y="16827"/>
                  <a:pt x="20828" y="16840"/>
                  <a:pt x="20821" y="16856"/>
                </a:cubicBezTo>
                <a:cubicBezTo>
                  <a:pt x="20815" y="16873"/>
                  <a:pt x="20819" y="16887"/>
                  <a:pt x="20830" y="16887"/>
                </a:cubicBezTo>
                <a:cubicBezTo>
                  <a:pt x="20841" y="16887"/>
                  <a:pt x="20850" y="16873"/>
                  <a:pt x="20850" y="16856"/>
                </a:cubicBezTo>
                <a:cubicBezTo>
                  <a:pt x="20850" y="16840"/>
                  <a:pt x="20846" y="16827"/>
                  <a:pt x="20842" y="16827"/>
                </a:cubicBezTo>
                <a:close/>
                <a:moveTo>
                  <a:pt x="7" y="17169"/>
                </a:moveTo>
                <a:cubicBezTo>
                  <a:pt x="7" y="17180"/>
                  <a:pt x="7" y="17201"/>
                  <a:pt x="7" y="17211"/>
                </a:cubicBezTo>
                <a:cubicBezTo>
                  <a:pt x="10" y="17213"/>
                  <a:pt x="12" y="17216"/>
                  <a:pt x="15" y="17216"/>
                </a:cubicBezTo>
                <a:cubicBezTo>
                  <a:pt x="25" y="17216"/>
                  <a:pt x="34" y="17210"/>
                  <a:pt x="34" y="17203"/>
                </a:cubicBezTo>
                <a:cubicBezTo>
                  <a:pt x="34" y="17196"/>
                  <a:pt x="25" y="17181"/>
                  <a:pt x="15" y="17171"/>
                </a:cubicBezTo>
                <a:cubicBezTo>
                  <a:pt x="12" y="17168"/>
                  <a:pt x="10" y="17170"/>
                  <a:pt x="7" y="17169"/>
                </a:cubicBezTo>
                <a:close/>
                <a:moveTo>
                  <a:pt x="8903" y="17315"/>
                </a:moveTo>
                <a:cubicBezTo>
                  <a:pt x="8901" y="17319"/>
                  <a:pt x="8900" y="17322"/>
                  <a:pt x="8898" y="17327"/>
                </a:cubicBezTo>
                <a:cubicBezTo>
                  <a:pt x="8901" y="17326"/>
                  <a:pt x="8902" y="17322"/>
                  <a:pt x="8903" y="17315"/>
                </a:cubicBezTo>
                <a:close/>
                <a:moveTo>
                  <a:pt x="3895" y="17472"/>
                </a:moveTo>
                <a:cubicBezTo>
                  <a:pt x="3909" y="17458"/>
                  <a:pt x="4117" y="17595"/>
                  <a:pt x="4239" y="17698"/>
                </a:cubicBezTo>
                <a:cubicBezTo>
                  <a:pt x="4257" y="17714"/>
                  <a:pt x="4280" y="17725"/>
                  <a:pt x="4292" y="17725"/>
                </a:cubicBezTo>
                <a:cubicBezTo>
                  <a:pt x="4311" y="17725"/>
                  <a:pt x="4511" y="17843"/>
                  <a:pt x="4609" y="17912"/>
                </a:cubicBezTo>
                <a:cubicBezTo>
                  <a:pt x="4635" y="17930"/>
                  <a:pt x="4665" y="17946"/>
                  <a:pt x="4675" y="17948"/>
                </a:cubicBezTo>
                <a:cubicBezTo>
                  <a:pt x="4714" y="17955"/>
                  <a:pt x="4863" y="18036"/>
                  <a:pt x="4883" y="18060"/>
                </a:cubicBezTo>
                <a:cubicBezTo>
                  <a:pt x="4895" y="18074"/>
                  <a:pt x="4929" y="18090"/>
                  <a:pt x="4959" y="18095"/>
                </a:cubicBezTo>
                <a:cubicBezTo>
                  <a:pt x="4989" y="18101"/>
                  <a:pt x="5055" y="18127"/>
                  <a:pt x="5106" y="18153"/>
                </a:cubicBezTo>
                <a:cubicBezTo>
                  <a:pt x="5158" y="18178"/>
                  <a:pt x="5302" y="18234"/>
                  <a:pt x="5426" y="18279"/>
                </a:cubicBezTo>
                <a:cubicBezTo>
                  <a:pt x="5549" y="18324"/>
                  <a:pt x="5658" y="18372"/>
                  <a:pt x="5668" y="18386"/>
                </a:cubicBezTo>
                <a:cubicBezTo>
                  <a:pt x="5668" y="18387"/>
                  <a:pt x="5667" y="18388"/>
                  <a:pt x="5668" y="18389"/>
                </a:cubicBezTo>
                <a:cubicBezTo>
                  <a:pt x="5671" y="18391"/>
                  <a:pt x="5701" y="18403"/>
                  <a:pt x="5703" y="18404"/>
                </a:cubicBezTo>
                <a:cubicBezTo>
                  <a:pt x="5712" y="18413"/>
                  <a:pt x="5753" y="18425"/>
                  <a:pt x="5794" y="18430"/>
                </a:cubicBezTo>
                <a:cubicBezTo>
                  <a:pt x="5834" y="18435"/>
                  <a:pt x="5881" y="18455"/>
                  <a:pt x="5896" y="18474"/>
                </a:cubicBezTo>
                <a:cubicBezTo>
                  <a:pt x="5911" y="18494"/>
                  <a:pt x="5923" y="18500"/>
                  <a:pt x="5923" y="18488"/>
                </a:cubicBezTo>
                <a:cubicBezTo>
                  <a:pt x="5923" y="18475"/>
                  <a:pt x="5937" y="18486"/>
                  <a:pt x="5956" y="18513"/>
                </a:cubicBezTo>
                <a:cubicBezTo>
                  <a:pt x="5974" y="18539"/>
                  <a:pt x="6022" y="18583"/>
                  <a:pt x="6062" y="18610"/>
                </a:cubicBezTo>
                <a:cubicBezTo>
                  <a:pt x="6108" y="18641"/>
                  <a:pt x="6127" y="18668"/>
                  <a:pt x="6115" y="18687"/>
                </a:cubicBezTo>
                <a:cubicBezTo>
                  <a:pt x="6080" y="18743"/>
                  <a:pt x="5843" y="18741"/>
                  <a:pt x="5669" y="18685"/>
                </a:cubicBezTo>
                <a:cubicBezTo>
                  <a:pt x="5628" y="18671"/>
                  <a:pt x="5623" y="18668"/>
                  <a:pt x="5594" y="18658"/>
                </a:cubicBezTo>
                <a:cubicBezTo>
                  <a:pt x="5571" y="18682"/>
                  <a:pt x="5513" y="18687"/>
                  <a:pt x="5501" y="18655"/>
                </a:cubicBezTo>
                <a:cubicBezTo>
                  <a:pt x="5497" y="18645"/>
                  <a:pt x="5499" y="18635"/>
                  <a:pt x="5503" y="18626"/>
                </a:cubicBezTo>
                <a:cubicBezTo>
                  <a:pt x="5503" y="18626"/>
                  <a:pt x="5500" y="18624"/>
                  <a:pt x="5500" y="18624"/>
                </a:cubicBezTo>
                <a:cubicBezTo>
                  <a:pt x="5500" y="18621"/>
                  <a:pt x="5475" y="18615"/>
                  <a:pt x="5444" y="18611"/>
                </a:cubicBezTo>
                <a:cubicBezTo>
                  <a:pt x="5407" y="18606"/>
                  <a:pt x="5257" y="18561"/>
                  <a:pt x="5124" y="18521"/>
                </a:cubicBezTo>
                <a:cubicBezTo>
                  <a:pt x="5123" y="18521"/>
                  <a:pt x="5123" y="18521"/>
                  <a:pt x="5123" y="18521"/>
                </a:cubicBezTo>
                <a:cubicBezTo>
                  <a:pt x="5098" y="18539"/>
                  <a:pt x="5077" y="18534"/>
                  <a:pt x="5070" y="18508"/>
                </a:cubicBezTo>
                <a:cubicBezTo>
                  <a:pt x="4958" y="18474"/>
                  <a:pt x="4919" y="18459"/>
                  <a:pt x="4825" y="18427"/>
                </a:cubicBezTo>
                <a:cubicBezTo>
                  <a:pt x="4809" y="18426"/>
                  <a:pt x="4794" y="18422"/>
                  <a:pt x="4779" y="18413"/>
                </a:cubicBezTo>
                <a:cubicBezTo>
                  <a:pt x="4736" y="18398"/>
                  <a:pt x="4677" y="18378"/>
                  <a:pt x="4655" y="18369"/>
                </a:cubicBezTo>
                <a:cubicBezTo>
                  <a:pt x="4642" y="18375"/>
                  <a:pt x="4627" y="18377"/>
                  <a:pt x="4615" y="18369"/>
                </a:cubicBezTo>
                <a:cubicBezTo>
                  <a:pt x="4597" y="18356"/>
                  <a:pt x="4575" y="18347"/>
                  <a:pt x="4568" y="18349"/>
                </a:cubicBezTo>
                <a:cubicBezTo>
                  <a:pt x="4560" y="18352"/>
                  <a:pt x="4506" y="18332"/>
                  <a:pt x="4446" y="18305"/>
                </a:cubicBezTo>
                <a:cubicBezTo>
                  <a:pt x="4387" y="18279"/>
                  <a:pt x="4295" y="18247"/>
                  <a:pt x="4244" y="18232"/>
                </a:cubicBezTo>
                <a:cubicBezTo>
                  <a:pt x="4051" y="18177"/>
                  <a:pt x="4037" y="18165"/>
                  <a:pt x="4035" y="18053"/>
                </a:cubicBezTo>
                <a:cubicBezTo>
                  <a:pt x="4032" y="17922"/>
                  <a:pt x="3992" y="17766"/>
                  <a:pt x="3928" y="17646"/>
                </a:cubicBezTo>
                <a:cubicBezTo>
                  <a:pt x="3876" y="17547"/>
                  <a:pt x="3867" y="17500"/>
                  <a:pt x="3895" y="17472"/>
                </a:cubicBezTo>
                <a:close/>
                <a:moveTo>
                  <a:pt x="9803" y="18011"/>
                </a:moveTo>
                <a:cubicBezTo>
                  <a:pt x="9851" y="18000"/>
                  <a:pt x="9879" y="18037"/>
                  <a:pt x="9879" y="18117"/>
                </a:cubicBezTo>
                <a:cubicBezTo>
                  <a:pt x="9879" y="18246"/>
                  <a:pt x="9809" y="18358"/>
                  <a:pt x="9643" y="18493"/>
                </a:cubicBezTo>
                <a:cubicBezTo>
                  <a:pt x="9551" y="18568"/>
                  <a:pt x="9468" y="18640"/>
                  <a:pt x="9458" y="18652"/>
                </a:cubicBezTo>
                <a:cubicBezTo>
                  <a:pt x="9447" y="18665"/>
                  <a:pt x="9381" y="18697"/>
                  <a:pt x="9312" y="18724"/>
                </a:cubicBezTo>
                <a:cubicBezTo>
                  <a:pt x="9163" y="18783"/>
                  <a:pt x="9172" y="18782"/>
                  <a:pt x="9157" y="18742"/>
                </a:cubicBezTo>
                <a:cubicBezTo>
                  <a:pt x="9141" y="18702"/>
                  <a:pt x="9196" y="18602"/>
                  <a:pt x="9249" y="18576"/>
                </a:cubicBezTo>
                <a:cubicBezTo>
                  <a:pt x="9271" y="18565"/>
                  <a:pt x="9327" y="18507"/>
                  <a:pt x="9373" y="18448"/>
                </a:cubicBezTo>
                <a:cubicBezTo>
                  <a:pt x="9490" y="18298"/>
                  <a:pt x="9575" y="18204"/>
                  <a:pt x="9595" y="18204"/>
                </a:cubicBezTo>
                <a:cubicBezTo>
                  <a:pt x="9604" y="18204"/>
                  <a:pt x="9625" y="18179"/>
                  <a:pt x="9643" y="18148"/>
                </a:cubicBezTo>
                <a:cubicBezTo>
                  <a:pt x="9660" y="18117"/>
                  <a:pt x="9707" y="18069"/>
                  <a:pt x="9748" y="18039"/>
                </a:cubicBezTo>
                <a:cubicBezTo>
                  <a:pt x="9768" y="18025"/>
                  <a:pt x="9787" y="18015"/>
                  <a:pt x="9803" y="18011"/>
                </a:cubicBezTo>
                <a:close/>
                <a:moveTo>
                  <a:pt x="8618" y="18301"/>
                </a:moveTo>
                <a:cubicBezTo>
                  <a:pt x="8604" y="18314"/>
                  <a:pt x="8591" y="18327"/>
                  <a:pt x="8576" y="18341"/>
                </a:cubicBezTo>
                <a:cubicBezTo>
                  <a:pt x="8584" y="18343"/>
                  <a:pt x="8593" y="18353"/>
                  <a:pt x="8609" y="18376"/>
                </a:cubicBezTo>
                <a:cubicBezTo>
                  <a:pt x="8646" y="18428"/>
                  <a:pt x="8646" y="18427"/>
                  <a:pt x="8626" y="18364"/>
                </a:cubicBezTo>
                <a:cubicBezTo>
                  <a:pt x="8617" y="18337"/>
                  <a:pt x="8614" y="18319"/>
                  <a:pt x="8618" y="18301"/>
                </a:cubicBezTo>
                <a:close/>
                <a:moveTo>
                  <a:pt x="8558" y="18358"/>
                </a:moveTo>
                <a:cubicBezTo>
                  <a:pt x="8543" y="18371"/>
                  <a:pt x="8530" y="18384"/>
                  <a:pt x="8515" y="18396"/>
                </a:cubicBezTo>
                <a:cubicBezTo>
                  <a:pt x="8525" y="18397"/>
                  <a:pt x="8538" y="18389"/>
                  <a:pt x="8548" y="18369"/>
                </a:cubicBezTo>
                <a:cubicBezTo>
                  <a:pt x="8552" y="18361"/>
                  <a:pt x="8554" y="18363"/>
                  <a:pt x="8558" y="18358"/>
                </a:cubicBezTo>
                <a:close/>
                <a:moveTo>
                  <a:pt x="8429" y="18474"/>
                </a:moveTo>
                <a:cubicBezTo>
                  <a:pt x="8414" y="18486"/>
                  <a:pt x="8402" y="18495"/>
                  <a:pt x="8388" y="18507"/>
                </a:cubicBezTo>
                <a:cubicBezTo>
                  <a:pt x="8400" y="18504"/>
                  <a:pt x="8413" y="18492"/>
                  <a:pt x="8429" y="18474"/>
                </a:cubicBezTo>
                <a:close/>
                <a:moveTo>
                  <a:pt x="21014" y="18958"/>
                </a:moveTo>
                <a:cubicBezTo>
                  <a:pt x="20993" y="18952"/>
                  <a:pt x="20982" y="18967"/>
                  <a:pt x="20982" y="18998"/>
                </a:cubicBezTo>
                <a:cubicBezTo>
                  <a:pt x="20982" y="19026"/>
                  <a:pt x="20993" y="19043"/>
                  <a:pt x="21010" y="19037"/>
                </a:cubicBezTo>
                <a:cubicBezTo>
                  <a:pt x="21051" y="19024"/>
                  <a:pt x="21053" y="18970"/>
                  <a:pt x="21014" y="18958"/>
                </a:cubicBezTo>
                <a:close/>
                <a:moveTo>
                  <a:pt x="21582" y="19102"/>
                </a:moveTo>
                <a:cubicBezTo>
                  <a:pt x="21571" y="19102"/>
                  <a:pt x="21562" y="19116"/>
                  <a:pt x="21562" y="19133"/>
                </a:cubicBezTo>
                <a:cubicBezTo>
                  <a:pt x="21562" y="19149"/>
                  <a:pt x="21571" y="19162"/>
                  <a:pt x="21582" y="19162"/>
                </a:cubicBezTo>
                <a:cubicBezTo>
                  <a:pt x="21592" y="19162"/>
                  <a:pt x="21600" y="19149"/>
                  <a:pt x="21600" y="19133"/>
                </a:cubicBezTo>
                <a:cubicBezTo>
                  <a:pt x="21600" y="19116"/>
                  <a:pt x="21592" y="19102"/>
                  <a:pt x="21582" y="19102"/>
                </a:cubicBezTo>
                <a:close/>
                <a:moveTo>
                  <a:pt x="21393" y="20449"/>
                </a:moveTo>
                <a:cubicBezTo>
                  <a:pt x="21382" y="20449"/>
                  <a:pt x="21378" y="20464"/>
                  <a:pt x="21385" y="20480"/>
                </a:cubicBezTo>
                <a:cubicBezTo>
                  <a:pt x="21391" y="20497"/>
                  <a:pt x="21399" y="20510"/>
                  <a:pt x="21404" y="20510"/>
                </a:cubicBezTo>
                <a:cubicBezTo>
                  <a:pt x="21409" y="20510"/>
                  <a:pt x="21412" y="20497"/>
                  <a:pt x="21412" y="20480"/>
                </a:cubicBezTo>
                <a:cubicBezTo>
                  <a:pt x="21412" y="20464"/>
                  <a:pt x="21404" y="20449"/>
                  <a:pt x="21393" y="20449"/>
                </a:cubicBezTo>
                <a:close/>
                <a:moveTo>
                  <a:pt x="21261" y="20749"/>
                </a:moveTo>
                <a:cubicBezTo>
                  <a:pt x="21250" y="20749"/>
                  <a:pt x="21247" y="20764"/>
                  <a:pt x="21253" y="20780"/>
                </a:cubicBezTo>
                <a:cubicBezTo>
                  <a:pt x="21259" y="20797"/>
                  <a:pt x="21269" y="20810"/>
                  <a:pt x="21273" y="20810"/>
                </a:cubicBezTo>
                <a:cubicBezTo>
                  <a:pt x="21278" y="20810"/>
                  <a:pt x="21282" y="20797"/>
                  <a:pt x="21282" y="20780"/>
                </a:cubicBezTo>
                <a:cubicBezTo>
                  <a:pt x="21282" y="20764"/>
                  <a:pt x="21272" y="20749"/>
                  <a:pt x="21261" y="20749"/>
                </a:cubicBezTo>
                <a:close/>
                <a:moveTo>
                  <a:pt x="21142" y="20810"/>
                </a:moveTo>
                <a:cubicBezTo>
                  <a:pt x="21137" y="20810"/>
                  <a:pt x="21128" y="20822"/>
                  <a:pt x="21121" y="20839"/>
                </a:cubicBezTo>
                <a:cubicBezTo>
                  <a:pt x="21115" y="20855"/>
                  <a:pt x="21119" y="20870"/>
                  <a:pt x="21130" y="20870"/>
                </a:cubicBezTo>
                <a:cubicBezTo>
                  <a:pt x="21141" y="20870"/>
                  <a:pt x="21150" y="20855"/>
                  <a:pt x="21150" y="20839"/>
                </a:cubicBezTo>
                <a:cubicBezTo>
                  <a:pt x="21150" y="20822"/>
                  <a:pt x="21146" y="20810"/>
                  <a:pt x="21142" y="20810"/>
                </a:cubicBezTo>
                <a:close/>
                <a:moveTo>
                  <a:pt x="21338" y="20899"/>
                </a:moveTo>
                <a:cubicBezTo>
                  <a:pt x="21337" y="20901"/>
                  <a:pt x="21343" y="20914"/>
                  <a:pt x="21354" y="20937"/>
                </a:cubicBezTo>
                <a:cubicBezTo>
                  <a:pt x="21368" y="20966"/>
                  <a:pt x="21383" y="20989"/>
                  <a:pt x="21386" y="20989"/>
                </a:cubicBezTo>
                <a:cubicBezTo>
                  <a:pt x="21402" y="20989"/>
                  <a:pt x="21392" y="20965"/>
                  <a:pt x="21361" y="20926"/>
                </a:cubicBezTo>
                <a:cubicBezTo>
                  <a:pt x="21346" y="20907"/>
                  <a:pt x="21339" y="20898"/>
                  <a:pt x="21338" y="20899"/>
                </a:cubicBezTo>
                <a:close/>
                <a:moveTo>
                  <a:pt x="21472" y="21020"/>
                </a:moveTo>
                <a:cubicBezTo>
                  <a:pt x="21463" y="21020"/>
                  <a:pt x="21456" y="21038"/>
                  <a:pt x="21456" y="21062"/>
                </a:cubicBezTo>
                <a:cubicBezTo>
                  <a:pt x="21456" y="21086"/>
                  <a:pt x="21463" y="21100"/>
                  <a:pt x="21472" y="21092"/>
                </a:cubicBezTo>
                <a:cubicBezTo>
                  <a:pt x="21481" y="21083"/>
                  <a:pt x="21488" y="21063"/>
                  <a:pt x="21488" y="21048"/>
                </a:cubicBezTo>
                <a:cubicBezTo>
                  <a:pt x="21488" y="21032"/>
                  <a:pt x="21481" y="21020"/>
                  <a:pt x="21472" y="21020"/>
                </a:cubicBezTo>
                <a:close/>
                <a:moveTo>
                  <a:pt x="21594" y="21059"/>
                </a:moveTo>
                <a:cubicBezTo>
                  <a:pt x="21591" y="21057"/>
                  <a:pt x="21587" y="21059"/>
                  <a:pt x="21582" y="21064"/>
                </a:cubicBezTo>
                <a:cubicBezTo>
                  <a:pt x="21571" y="21074"/>
                  <a:pt x="21562" y="21096"/>
                  <a:pt x="21562" y="21112"/>
                </a:cubicBezTo>
                <a:cubicBezTo>
                  <a:pt x="21562" y="21129"/>
                  <a:pt x="21571" y="21134"/>
                  <a:pt x="21582" y="21124"/>
                </a:cubicBezTo>
                <a:cubicBezTo>
                  <a:pt x="21592" y="21114"/>
                  <a:pt x="21600" y="21092"/>
                  <a:pt x="21600" y="21076"/>
                </a:cubicBezTo>
                <a:cubicBezTo>
                  <a:pt x="21600" y="21067"/>
                  <a:pt x="21598" y="21061"/>
                  <a:pt x="21594" y="21059"/>
                </a:cubicBezTo>
                <a:close/>
                <a:moveTo>
                  <a:pt x="21194" y="21099"/>
                </a:moveTo>
                <a:cubicBezTo>
                  <a:pt x="21189" y="21106"/>
                  <a:pt x="21188" y="21120"/>
                  <a:pt x="21188" y="21140"/>
                </a:cubicBezTo>
                <a:cubicBezTo>
                  <a:pt x="21188" y="21210"/>
                  <a:pt x="21195" y="21213"/>
                  <a:pt x="21224" y="21158"/>
                </a:cubicBezTo>
                <a:cubicBezTo>
                  <a:pt x="21240" y="21126"/>
                  <a:pt x="21238" y="21113"/>
                  <a:pt x="21216" y="21099"/>
                </a:cubicBezTo>
                <a:cubicBezTo>
                  <a:pt x="21206" y="21093"/>
                  <a:pt x="21199" y="21092"/>
                  <a:pt x="21194" y="21099"/>
                </a:cubicBezTo>
                <a:close/>
                <a:moveTo>
                  <a:pt x="20981" y="21139"/>
                </a:moveTo>
                <a:cubicBezTo>
                  <a:pt x="20979" y="21138"/>
                  <a:pt x="20970" y="21148"/>
                  <a:pt x="20953" y="21168"/>
                </a:cubicBezTo>
                <a:cubicBezTo>
                  <a:pt x="20932" y="21192"/>
                  <a:pt x="20912" y="21215"/>
                  <a:pt x="20908" y="21220"/>
                </a:cubicBezTo>
                <a:cubicBezTo>
                  <a:pt x="20904" y="21224"/>
                  <a:pt x="20909" y="21228"/>
                  <a:pt x="20920" y="21228"/>
                </a:cubicBezTo>
                <a:cubicBezTo>
                  <a:pt x="20931" y="21228"/>
                  <a:pt x="20951" y="21206"/>
                  <a:pt x="20965" y="21177"/>
                </a:cubicBezTo>
                <a:cubicBezTo>
                  <a:pt x="20977" y="21153"/>
                  <a:pt x="20982" y="21140"/>
                  <a:pt x="20981" y="21139"/>
                </a:cubicBezTo>
                <a:close/>
                <a:moveTo>
                  <a:pt x="20775" y="21499"/>
                </a:moveTo>
                <a:cubicBezTo>
                  <a:pt x="20775" y="21496"/>
                  <a:pt x="20768" y="21502"/>
                  <a:pt x="20756" y="21516"/>
                </a:cubicBezTo>
                <a:cubicBezTo>
                  <a:pt x="20741" y="21535"/>
                  <a:pt x="20715" y="21557"/>
                  <a:pt x="20700" y="21566"/>
                </a:cubicBezTo>
                <a:cubicBezTo>
                  <a:pt x="20676" y="21580"/>
                  <a:pt x="20677" y="21583"/>
                  <a:pt x="20703" y="21585"/>
                </a:cubicBezTo>
                <a:cubicBezTo>
                  <a:pt x="20719" y="21587"/>
                  <a:pt x="20745" y="21564"/>
                  <a:pt x="20759" y="21535"/>
                </a:cubicBezTo>
                <a:cubicBezTo>
                  <a:pt x="20770" y="21513"/>
                  <a:pt x="20776" y="21501"/>
                  <a:pt x="20775" y="21499"/>
                </a:cubicBezTo>
                <a:close/>
                <a:moveTo>
                  <a:pt x="21167" y="21503"/>
                </a:moveTo>
                <a:cubicBezTo>
                  <a:pt x="21154" y="21510"/>
                  <a:pt x="21139" y="21534"/>
                  <a:pt x="21134" y="21556"/>
                </a:cubicBezTo>
                <a:cubicBezTo>
                  <a:pt x="21130" y="21579"/>
                  <a:pt x="21137" y="21590"/>
                  <a:pt x="21151" y="21583"/>
                </a:cubicBezTo>
                <a:cubicBezTo>
                  <a:pt x="21164" y="21575"/>
                  <a:pt x="21179" y="21551"/>
                  <a:pt x="21184" y="21530"/>
                </a:cubicBezTo>
                <a:cubicBezTo>
                  <a:pt x="21189" y="21507"/>
                  <a:pt x="21181" y="21496"/>
                  <a:pt x="21167" y="2150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06" name="Shape 106"/>
          <p:cNvSpPr/>
          <p:nvPr/>
        </p:nvSpPr>
        <p:spPr>
          <a:xfrm>
            <a:off x="2540000" y="73629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Cuts and </a:t>
            </a:r>
            <a:r>
              <a:rPr lang="en-AU" dirty="0"/>
              <a:t>g</a:t>
            </a:r>
            <a:r>
              <a:rPr dirty="0"/>
              <a:t>razes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body" idx="1"/>
          </p:nvPr>
        </p:nvSpPr>
        <p:spPr>
          <a:xfrm>
            <a:off x="952500" y="2037053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Sprains</a:t>
            </a:r>
            <a:r>
              <a:rPr dirty="0"/>
              <a:t> - caused by </a:t>
            </a:r>
            <a:r>
              <a:rPr b="1" dirty="0">
                <a:solidFill>
                  <a:srgbClr val="00CCCC"/>
                </a:solidFill>
              </a:rPr>
              <a:t>stretched or </a:t>
            </a:r>
            <a:br>
              <a:rPr b="1" dirty="0">
                <a:solidFill>
                  <a:srgbClr val="00CCCC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torn ligaments</a:t>
            </a:r>
            <a:r>
              <a:rPr dirty="0"/>
              <a:t> from a sudden twisting </a:t>
            </a:r>
            <a:br>
              <a:rPr dirty="0"/>
            </a:br>
            <a:r>
              <a:rPr dirty="0"/>
              <a:t>movement.</a:t>
            </a:r>
          </a:p>
          <a:p>
            <a:pPr marL="0" indent="0">
              <a:buClrTx/>
              <a:buSzTx/>
              <a:buNone/>
            </a:pPr>
            <a:r>
              <a:rPr dirty="0"/>
              <a:t>Sprains should be treated with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R.I.C.E.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- sit down or lie down and do </a:t>
            </a:r>
            <a:br>
              <a:rPr dirty="0"/>
            </a:br>
            <a:r>
              <a:rPr dirty="0"/>
              <a:t>not move.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Ice</a:t>
            </a:r>
            <a:r>
              <a:rPr dirty="0"/>
              <a:t> - cool the injured area by applying ice.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Compression</a:t>
            </a:r>
            <a:r>
              <a:rPr dirty="0"/>
              <a:t> - use a bandage to stop </a:t>
            </a:r>
            <a:br>
              <a:rPr dirty="0"/>
            </a:br>
            <a:r>
              <a:rPr dirty="0"/>
              <a:t>the swelling.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Elevation</a:t>
            </a:r>
            <a:r>
              <a:rPr dirty="0"/>
              <a:t> - raise the joint higher than the heart to reduce the swelling.</a:t>
            </a:r>
          </a:p>
        </p:txBody>
      </p:sp>
      <p:pic>
        <p:nvPicPr>
          <p:cNvPr id="109" name="Sprain.jpg"/>
          <p:cNvPicPr>
            <a:picLocks noChangeAspect="1"/>
          </p:cNvPicPr>
          <p:nvPr/>
        </p:nvPicPr>
        <p:blipFill>
          <a:blip r:embed="rId2"/>
          <a:srcRect l="5676" t="177" r="49728" b="18600"/>
          <a:stretch>
            <a:fillRect/>
          </a:stretch>
        </p:blipFill>
        <p:spPr>
          <a:xfrm>
            <a:off x="10642953" y="2037053"/>
            <a:ext cx="2072739" cy="5434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94" extrusionOk="0">
                <a:moveTo>
                  <a:pt x="4728" y="0"/>
                </a:moveTo>
                <a:lnTo>
                  <a:pt x="4489" y="192"/>
                </a:lnTo>
                <a:cubicBezTo>
                  <a:pt x="3252" y="1182"/>
                  <a:pt x="2638" y="1632"/>
                  <a:pt x="1553" y="2342"/>
                </a:cubicBezTo>
                <a:cubicBezTo>
                  <a:pt x="647" y="2935"/>
                  <a:pt x="154" y="3383"/>
                  <a:pt x="40" y="3712"/>
                </a:cubicBezTo>
                <a:cubicBezTo>
                  <a:pt x="5" y="3816"/>
                  <a:pt x="-9" y="4020"/>
                  <a:pt x="7" y="4290"/>
                </a:cubicBezTo>
                <a:cubicBezTo>
                  <a:pt x="42" y="4868"/>
                  <a:pt x="95" y="4932"/>
                  <a:pt x="784" y="5280"/>
                </a:cubicBezTo>
                <a:cubicBezTo>
                  <a:pt x="1354" y="5567"/>
                  <a:pt x="1459" y="5649"/>
                  <a:pt x="1876" y="6122"/>
                </a:cubicBezTo>
                <a:cubicBezTo>
                  <a:pt x="2282" y="6583"/>
                  <a:pt x="2388" y="6683"/>
                  <a:pt x="2595" y="6807"/>
                </a:cubicBezTo>
                <a:cubicBezTo>
                  <a:pt x="2670" y="6851"/>
                  <a:pt x="2766" y="6945"/>
                  <a:pt x="2810" y="7015"/>
                </a:cubicBezTo>
                <a:cubicBezTo>
                  <a:pt x="2854" y="7084"/>
                  <a:pt x="2908" y="7147"/>
                  <a:pt x="2930" y="7157"/>
                </a:cubicBezTo>
                <a:cubicBezTo>
                  <a:pt x="2952" y="7166"/>
                  <a:pt x="2971" y="7197"/>
                  <a:pt x="2971" y="7223"/>
                </a:cubicBezTo>
                <a:cubicBezTo>
                  <a:pt x="2971" y="7312"/>
                  <a:pt x="3507" y="8236"/>
                  <a:pt x="3856" y="8754"/>
                </a:cubicBezTo>
                <a:cubicBezTo>
                  <a:pt x="4053" y="9047"/>
                  <a:pt x="4420" y="9495"/>
                  <a:pt x="4708" y="9792"/>
                </a:cubicBezTo>
                <a:cubicBezTo>
                  <a:pt x="4977" y="10070"/>
                  <a:pt x="5601" y="10685"/>
                  <a:pt x="5725" y="10792"/>
                </a:cubicBezTo>
                <a:cubicBezTo>
                  <a:pt x="5777" y="10838"/>
                  <a:pt x="5923" y="10968"/>
                  <a:pt x="6047" y="11082"/>
                </a:cubicBezTo>
                <a:cubicBezTo>
                  <a:pt x="6171" y="11196"/>
                  <a:pt x="6413" y="11414"/>
                  <a:pt x="6589" y="11568"/>
                </a:cubicBezTo>
                <a:cubicBezTo>
                  <a:pt x="6764" y="11722"/>
                  <a:pt x="7042" y="11967"/>
                  <a:pt x="7205" y="12111"/>
                </a:cubicBezTo>
                <a:cubicBezTo>
                  <a:pt x="7367" y="12254"/>
                  <a:pt x="7652" y="12501"/>
                  <a:pt x="7837" y="12659"/>
                </a:cubicBezTo>
                <a:cubicBezTo>
                  <a:pt x="8022" y="12818"/>
                  <a:pt x="8172" y="12958"/>
                  <a:pt x="8172" y="12968"/>
                </a:cubicBezTo>
                <a:cubicBezTo>
                  <a:pt x="8172" y="12979"/>
                  <a:pt x="8121" y="13005"/>
                  <a:pt x="8056" y="13027"/>
                </a:cubicBezTo>
                <a:cubicBezTo>
                  <a:pt x="7991" y="13048"/>
                  <a:pt x="7936" y="13082"/>
                  <a:pt x="7936" y="13103"/>
                </a:cubicBezTo>
                <a:cubicBezTo>
                  <a:pt x="7936" y="13123"/>
                  <a:pt x="7905" y="13144"/>
                  <a:pt x="7866" y="13150"/>
                </a:cubicBezTo>
                <a:cubicBezTo>
                  <a:pt x="7827" y="13156"/>
                  <a:pt x="7804" y="13166"/>
                  <a:pt x="7816" y="13174"/>
                </a:cubicBezTo>
                <a:cubicBezTo>
                  <a:pt x="7828" y="13181"/>
                  <a:pt x="7801" y="13218"/>
                  <a:pt x="7750" y="13256"/>
                </a:cubicBezTo>
                <a:cubicBezTo>
                  <a:pt x="7692" y="13299"/>
                  <a:pt x="7669" y="13340"/>
                  <a:pt x="7688" y="13369"/>
                </a:cubicBezTo>
                <a:cubicBezTo>
                  <a:pt x="7721" y="13419"/>
                  <a:pt x="8150" y="13711"/>
                  <a:pt x="8379" y="13839"/>
                </a:cubicBezTo>
                <a:lnTo>
                  <a:pt x="8519" y="13919"/>
                </a:lnTo>
                <a:lnTo>
                  <a:pt x="8358" y="13970"/>
                </a:lnTo>
                <a:cubicBezTo>
                  <a:pt x="8099" y="14052"/>
                  <a:pt x="8058" y="14052"/>
                  <a:pt x="7792" y="13960"/>
                </a:cubicBezTo>
                <a:cubicBezTo>
                  <a:pt x="7659" y="13915"/>
                  <a:pt x="7532" y="13877"/>
                  <a:pt x="7511" y="13877"/>
                </a:cubicBezTo>
                <a:cubicBezTo>
                  <a:pt x="7385" y="13877"/>
                  <a:pt x="7454" y="13922"/>
                  <a:pt x="7725" y="14013"/>
                </a:cubicBezTo>
                <a:cubicBezTo>
                  <a:pt x="7894" y="14069"/>
                  <a:pt x="8031" y="14122"/>
                  <a:pt x="8031" y="14131"/>
                </a:cubicBezTo>
                <a:cubicBezTo>
                  <a:pt x="8031" y="14196"/>
                  <a:pt x="8342" y="14375"/>
                  <a:pt x="8726" y="14531"/>
                </a:cubicBezTo>
                <a:cubicBezTo>
                  <a:pt x="8968" y="14630"/>
                  <a:pt x="9261" y="14766"/>
                  <a:pt x="9379" y="14834"/>
                </a:cubicBezTo>
                <a:cubicBezTo>
                  <a:pt x="9585" y="14953"/>
                  <a:pt x="9727" y="15009"/>
                  <a:pt x="9966" y="15069"/>
                </a:cubicBezTo>
                <a:cubicBezTo>
                  <a:pt x="10060" y="15093"/>
                  <a:pt x="10078" y="15118"/>
                  <a:pt x="10115" y="15255"/>
                </a:cubicBezTo>
                <a:cubicBezTo>
                  <a:pt x="10138" y="15343"/>
                  <a:pt x="10182" y="15449"/>
                  <a:pt x="10210" y="15489"/>
                </a:cubicBezTo>
                <a:cubicBezTo>
                  <a:pt x="10242" y="15533"/>
                  <a:pt x="10258" y="15752"/>
                  <a:pt x="10256" y="16058"/>
                </a:cubicBezTo>
                <a:cubicBezTo>
                  <a:pt x="10253" y="16397"/>
                  <a:pt x="10276" y="16633"/>
                  <a:pt x="10326" y="16799"/>
                </a:cubicBezTo>
                <a:cubicBezTo>
                  <a:pt x="10471" y="17287"/>
                  <a:pt x="10471" y="17303"/>
                  <a:pt x="10326" y="17427"/>
                </a:cubicBezTo>
                <a:cubicBezTo>
                  <a:pt x="10254" y="17488"/>
                  <a:pt x="10211" y="17550"/>
                  <a:pt x="10227" y="17566"/>
                </a:cubicBezTo>
                <a:cubicBezTo>
                  <a:pt x="10242" y="17581"/>
                  <a:pt x="10201" y="17661"/>
                  <a:pt x="10140" y="17742"/>
                </a:cubicBezTo>
                <a:cubicBezTo>
                  <a:pt x="10078" y="17824"/>
                  <a:pt x="10001" y="17968"/>
                  <a:pt x="9970" y="18063"/>
                </a:cubicBezTo>
                <a:cubicBezTo>
                  <a:pt x="9939" y="18157"/>
                  <a:pt x="9873" y="18294"/>
                  <a:pt x="9821" y="18368"/>
                </a:cubicBezTo>
                <a:cubicBezTo>
                  <a:pt x="9770" y="18443"/>
                  <a:pt x="9715" y="18521"/>
                  <a:pt x="9702" y="18542"/>
                </a:cubicBezTo>
                <a:cubicBezTo>
                  <a:pt x="9678" y="18578"/>
                  <a:pt x="9772" y="18623"/>
                  <a:pt x="9991" y="18682"/>
                </a:cubicBezTo>
                <a:cubicBezTo>
                  <a:pt x="10081" y="18707"/>
                  <a:pt x="10079" y="18711"/>
                  <a:pt x="9925" y="18903"/>
                </a:cubicBezTo>
                <a:cubicBezTo>
                  <a:pt x="9757" y="19112"/>
                  <a:pt x="9500" y="19512"/>
                  <a:pt x="9499" y="19564"/>
                </a:cubicBezTo>
                <a:cubicBezTo>
                  <a:pt x="9499" y="19581"/>
                  <a:pt x="9436" y="19671"/>
                  <a:pt x="9358" y="19763"/>
                </a:cubicBezTo>
                <a:cubicBezTo>
                  <a:pt x="9184" y="19970"/>
                  <a:pt x="8873" y="20127"/>
                  <a:pt x="8519" y="20190"/>
                </a:cubicBezTo>
                <a:cubicBezTo>
                  <a:pt x="8394" y="20212"/>
                  <a:pt x="8129" y="20275"/>
                  <a:pt x="7928" y="20330"/>
                </a:cubicBezTo>
                <a:cubicBezTo>
                  <a:pt x="7540" y="20436"/>
                  <a:pt x="7502" y="20460"/>
                  <a:pt x="7440" y="20633"/>
                </a:cubicBezTo>
                <a:cubicBezTo>
                  <a:pt x="7395" y="20760"/>
                  <a:pt x="7356" y="20778"/>
                  <a:pt x="7043" y="20832"/>
                </a:cubicBezTo>
                <a:lnTo>
                  <a:pt x="6771" y="20879"/>
                </a:lnTo>
                <a:lnTo>
                  <a:pt x="6758" y="20994"/>
                </a:lnTo>
                <a:cubicBezTo>
                  <a:pt x="6749" y="21124"/>
                  <a:pt x="6798" y="21171"/>
                  <a:pt x="6998" y="21237"/>
                </a:cubicBezTo>
                <a:lnTo>
                  <a:pt x="7093" y="21269"/>
                </a:lnTo>
                <a:cubicBezTo>
                  <a:pt x="7147" y="21263"/>
                  <a:pt x="7213" y="21284"/>
                  <a:pt x="7432" y="21362"/>
                </a:cubicBezTo>
                <a:cubicBezTo>
                  <a:pt x="7558" y="21407"/>
                  <a:pt x="7635" y="21427"/>
                  <a:pt x="7701" y="21444"/>
                </a:cubicBezTo>
                <a:cubicBezTo>
                  <a:pt x="7659" y="21429"/>
                  <a:pt x="7705" y="21395"/>
                  <a:pt x="7841" y="21341"/>
                </a:cubicBezTo>
                <a:lnTo>
                  <a:pt x="8031" y="21266"/>
                </a:lnTo>
                <a:lnTo>
                  <a:pt x="8126" y="21305"/>
                </a:lnTo>
                <a:cubicBezTo>
                  <a:pt x="8182" y="21328"/>
                  <a:pt x="8282" y="21344"/>
                  <a:pt x="8358" y="21344"/>
                </a:cubicBezTo>
                <a:cubicBezTo>
                  <a:pt x="8431" y="21344"/>
                  <a:pt x="8530" y="21361"/>
                  <a:pt x="8577" y="21381"/>
                </a:cubicBezTo>
                <a:cubicBezTo>
                  <a:pt x="8702" y="21434"/>
                  <a:pt x="8842" y="21425"/>
                  <a:pt x="9024" y="21354"/>
                </a:cubicBezTo>
                <a:cubicBezTo>
                  <a:pt x="9112" y="21319"/>
                  <a:pt x="9222" y="21291"/>
                  <a:pt x="9263" y="21291"/>
                </a:cubicBezTo>
                <a:cubicBezTo>
                  <a:pt x="9347" y="21291"/>
                  <a:pt x="9640" y="21183"/>
                  <a:pt x="9640" y="21152"/>
                </a:cubicBezTo>
                <a:cubicBezTo>
                  <a:pt x="9640" y="21141"/>
                  <a:pt x="9671" y="21123"/>
                  <a:pt x="9710" y="21111"/>
                </a:cubicBezTo>
                <a:cubicBezTo>
                  <a:pt x="9767" y="21093"/>
                  <a:pt x="9784" y="21094"/>
                  <a:pt x="9809" y="21119"/>
                </a:cubicBezTo>
                <a:cubicBezTo>
                  <a:pt x="9833" y="21143"/>
                  <a:pt x="9850" y="21145"/>
                  <a:pt x="9879" y="21127"/>
                </a:cubicBezTo>
                <a:cubicBezTo>
                  <a:pt x="9900" y="21114"/>
                  <a:pt x="9895" y="21093"/>
                  <a:pt x="9867" y="21080"/>
                </a:cubicBezTo>
                <a:cubicBezTo>
                  <a:pt x="9829" y="21062"/>
                  <a:pt x="9832" y="21043"/>
                  <a:pt x="9875" y="21012"/>
                </a:cubicBezTo>
                <a:cubicBezTo>
                  <a:pt x="9908" y="20988"/>
                  <a:pt x="9940" y="20918"/>
                  <a:pt x="9945" y="20856"/>
                </a:cubicBezTo>
                <a:cubicBezTo>
                  <a:pt x="9951" y="20792"/>
                  <a:pt x="9978" y="20739"/>
                  <a:pt x="10007" y="20736"/>
                </a:cubicBezTo>
                <a:cubicBezTo>
                  <a:pt x="10066" y="20728"/>
                  <a:pt x="10179" y="20798"/>
                  <a:pt x="10144" y="20819"/>
                </a:cubicBezTo>
                <a:cubicBezTo>
                  <a:pt x="10117" y="20836"/>
                  <a:pt x="10186" y="20885"/>
                  <a:pt x="10239" y="20886"/>
                </a:cubicBezTo>
                <a:cubicBezTo>
                  <a:pt x="10259" y="20886"/>
                  <a:pt x="10331" y="20898"/>
                  <a:pt x="10396" y="20912"/>
                </a:cubicBezTo>
                <a:cubicBezTo>
                  <a:pt x="10461" y="20927"/>
                  <a:pt x="10555" y="20939"/>
                  <a:pt x="10607" y="20939"/>
                </a:cubicBezTo>
                <a:cubicBezTo>
                  <a:pt x="10674" y="20939"/>
                  <a:pt x="10703" y="20945"/>
                  <a:pt x="10710" y="20953"/>
                </a:cubicBezTo>
                <a:cubicBezTo>
                  <a:pt x="10804" y="20932"/>
                  <a:pt x="10911" y="20910"/>
                  <a:pt x="10962" y="20895"/>
                </a:cubicBezTo>
                <a:cubicBezTo>
                  <a:pt x="11053" y="20868"/>
                  <a:pt x="11316" y="20807"/>
                  <a:pt x="11545" y="20758"/>
                </a:cubicBezTo>
                <a:cubicBezTo>
                  <a:pt x="12157" y="20627"/>
                  <a:pt x="12516" y="20495"/>
                  <a:pt x="12856" y="20274"/>
                </a:cubicBezTo>
                <a:cubicBezTo>
                  <a:pt x="13073" y="20132"/>
                  <a:pt x="13281" y="20032"/>
                  <a:pt x="13757" y="19840"/>
                </a:cubicBezTo>
                <a:cubicBezTo>
                  <a:pt x="14151" y="19681"/>
                  <a:pt x="14424" y="19552"/>
                  <a:pt x="14509" y="19488"/>
                </a:cubicBezTo>
                <a:cubicBezTo>
                  <a:pt x="14583" y="19433"/>
                  <a:pt x="14704" y="19366"/>
                  <a:pt x="14778" y="19340"/>
                </a:cubicBezTo>
                <a:cubicBezTo>
                  <a:pt x="14928" y="19286"/>
                  <a:pt x="15726" y="19097"/>
                  <a:pt x="16378" y="18960"/>
                </a:cubicBezTo>
                <a:cubicBezTo>
                  <a:pt x="16612" y="18911"/>
                  <a:pt x="16984" y="18819"/>
                  <a:pt x="17205" y="18756"/>
                </a:cubicBezTo>
                <a:cubicBezTo>
                  <a:pt x="17433" y="18692"/>
                  <a:pt x="17804" y="18610"/>
                  <a:pt x="18065" y="18567"/>
                </a:cubicBezTo>
                <a:cubicBezTo>
                  <a:pt x="18401" y="18511"/>
                  <a:pt x="18603" y="18465"/>
                  <a:pt x="18821" y="18389"/>
                </a:cubicBezTo>
                <a:cubicBezTo>
                  <a:pt x="18985" y="18332"/>
                  <a:pt x="19249" y="18248"/>
                  <a:pt x="19408" y="18201"/>
                </a:cubicBezTo>
                <a:cubicBezTo>
                  <a:pt x="19568" y="18155"/>
                  <a:pt x="19908" y="18043"/>
                  <a:pt x="20165" y="17952"/>
                </a:cubicBezTo>
                <a:cubicBezTo>
                  <a:pt x="20997" y="17656"/>
                  <a:pt x="21386" y="17517"/>
                  <a:pt x="21591" y="17438"/>
                </a:cubicBezTo>
                <a:lnTo>
                  <a:pt x="21591" y="17216"/>
                </a:lnTo>
                <a:cubicBezTo>
                  <a:pt x="21524" y="17180"/>
                  <a:pt x="21496" y="17163"/>
                  <a:pt x="21409" y="17119"/>
                </a:cubicBezTo>
                <a:cubicBezTo>
                  <a:pt x="21155" y="16990"/>
                  <a:pt x="21083" y="16939"/>
                  <a:pt x="21083" y="16892"/>
                </a:cubicBezTo>
                <a:cubicBezTo>
                  <a:pt x="21082" y="16859"/>
                  <a:pt x="21035" y="16776"/>
                  <a:pt x="20979" y="16706"/>
                </a:cubicBezTo>
                <a:lnTo>
                  <a:pt x="20880" y="16578"/>
                </a:lnTo>
                <a:lnTo>
                  <a:pt x="21008" y="16541"/>
                </a:lnTo>
                <a:lnTo>
                  <a:pt x="21136" y="16501"/>
                </a:lnTo>
                <a:lnTo>
                  <a:pt x="21037" y="16466"/>
                </a:lnTo>
                <a:cubicBezTo>
                  <a:pt x="20983" y="16448"/>
                  <a:pt x="20938" y="16427"/>
                  <a:pt x="20938" y="16418"/>
                </a:cubicBezTo>
                <a:cubicBezTo>
                  <a:pt x="20938" y="16388"/>
                  <a:pt x="20402" y="16143"/>
                  <a:pt x="19966" y="15974"/>
                </a:cubicBezTo>
                <a:cubicBezTo>
                  <a:pt x="19635" y="15846"/>
                  <a:pt x="19510" y="15807"/>
                  <a:pt x="19412" y="15807"/>
                </a:cubicBezTo>
                <a:cubicBezTo>
                  <a:pt x="19321" y="15807"/>
                  <a:pt x="19270" y="15795"/>
                  <a:pt x="19239" y="15763"/>
                </a:cubicBezTo>
                <a:cubicBezTo>
                  <a:pt x="19215" y="15739"/>
                  <a:pt x="19140" y="15706"/>
                  <a:pt x="19073" y="15689"/>
                </a:cubicBezTo>
                <a:cubicBezTo>
                  <a:pt x="18896" y="15645"/>
                  <a:pt x="18570" y="15368"/>
                  <a:pt x="18371" y="15094"/>
                </a:cubicBezTo>
                <a:cubicBezTo>
                  <a:pt x="18143" y="14782"/>
                  <a:pt x="18126" y="14748"/>
                  <a:pt x="18197" y="14716"/>
                </a:cubicBezTo>
                <a:cubicBezTo>
                  <a:pt x="18243" y="14695"/>
                  <a:pt x="18242" y="14683"/>
                  <a:pt x="18197" y="14662"/>
                </a:cubicBezTo>
                <a:cubicBezTo>
                  <a:pt x="18152" y="14641"/>
                  <a:pt x="18158" y="14628"/>
                  <a:pt x="18218" y="14596"/>
                </a:cubicBezTo>
                <a:cubicBezTo>
                  <a:pt x="18324" y="14538"/>
                  <a:pt x="18314" y="14513"/>
                  <a:pt x="18123" y="14344"/>
                </a:cubicBezTo>
                <a:cubicBezTo>
                  <a:pt x="17809" y="14067"/>
                  <a:pt x="17676" y="13930"/>
                  <a:pt x="17676" y="13878"/>
                </a:cubicBezTo>
                <a:cubicBezTo>
                  <a:pt x="17676" y="13850"/>
                  <a:pt x="17645" y="13823"/>
                  <a:pt x="17606" y="13817"/>
                </a:cubicBezTo>
                <a:cubicBezTo>
                  <a:pt x="17514" y="13804"/>
                  <a:pt x="17330" y="13647"/>
                  <a:pt x="17230" y="13498"/>
                </a:cubicBezTo>
                <a:cubicBezTo>
                  <a:pt x="17186" y="13434"/>
                  <a:pt x="17130" y="13353"/>
                  <a:pt x="17106" y="13319"/>
                </a:cubicBezTo>
                <a:cubicBezTo>
                  <a:pt x="17081" y="13284"/>
                  <a:pt x="17053" y="13211"/>
                  <a:pt x="17039" y="13156"/>
                </a:cubicBezTo>
                <a:cubicBezTo>
                  <a:pt x="17026" y="13102"/>
                  <a:pt x="16972" y="12964"/>
                  <a:pt x="16920" y="12850"/>
                </a:cubicBezTo>
                <a:cubicBezTo>
                  <a:pt x="16867" y="12736"/>
                  <a:pt x="16803" y="12597"/>
                  <a:pt x="16779" y="12541"/>
                </a:cubicBezTo>
                <a:cubicBezTo>
                  <a:pt x="16701" y="12362"/>
                  <a:pt x="16418" y="12089"/>
                  <a:pt x="16184" y="11970"/>
                </a:cubicBezTo>
                <a:cubicBezTo>
                  <a:pt x="16039" y="11896"/>
                  <a:pt x="15750" y="11860"/>
                  <a:pt x="15568" y="11891"/>
                </a:cubicBezTo>
                <a:cubicBezTo>
                  <a:pt x="15499" y="11903"/>
                  <a:pt x="15423" y="11907"/>
                  <a:pt x="15402" y="11899"/>
                </a:cubicBezTo>
                <a:cubicBezTo>
                  <a:pt x="15382" y="11891"/>
                  <a:pt x="15332" y="11779"/>
                  <a:pt x="15291" y="11650"/>
                </a:cubicBezTo>
                <a:cubicBezTo>
                  <a:pt x="15250" y="11521"/>
                  <a:pt x="15164" y="11273"/>
                  <a:pt x="15101" y="11100"/>
                </a:cubicBezTo>
                <a:cubicBezTo>
                  <a:pt x="14989" y="10792"/>
                  <a:pt x="14913" y="10464"/>
                  <a:pt x="14865" y="10098"/>
                </a:cubicBezTo>
                <a:cubicBezTo>
                  <a:pt x="14774" y="9401"/>
                  <a:pt x="14491" y="8775"/>
                  <a:pt x="13910" y="7980"/>
                </a:cubicBezTo>
                <a:cubicBezTo>
                  <a:pt x="13512" y="7436"/>
                  <a:pt x="12719" y="6723"/>
                  <a:pt x="11810" y="6094"/>
                </a:cubicBezTo>
                <a:cubicBezTo>
                  <a:pt x="11354" y="5779"/>
                  <a:pt x="10895" y="5413"/>
                  <a:pt x="10801" y="5290"/>
                </a:cubicBezTo>
                <a:cubicBezTo>
                  <a:pt x="10739" y="5208"/>
                  <a:pt x="10731" y="5164"/>
                  <a:pt x="10768" y="5064"/>
                </a:cubicBezTo>
                <a:cubicBezTo>
                  <a:pt x="10793" y="4996"/>
                  <a:pt x="10830" y="4863"/>
                  <a:pt x="10847" y="4769"/>
                </a:cubicBezTo>
                <a:cubicBezTo>
                  <a:pt x="10883" y="4567"/>
                  <a:pt x="10974" y="4467"/>
                  <a:pt x="11281" y="4293"/>
                </a:cubicBezTo>
                <a:cubicBezTo>
                  <a:pt x="12291" y="3718"/>
                  <a:pt x="13529" y="3251"/>
                  <a:pt x="15101" y="2851"/>
                </a:cubicBezTo>
                <a:cubicBezTo>
                  <a:pt x="17569" y="2224"/>
                  <a:pt x="19190" y="1734"/>
                  <a:pt x="21074" y="1041"/>
                </a:cubicBezTo>
                <a:cubicBezTo>
                  <a:pt x="21352" y="939"/>
                  <a:pt x="21403" y="930"/>
                  <a:pt x="21591" y="866"/>
                </a:cubicBezTo>
                <a:lnTo>
                  <a:pt x="21591" y="0"/>
                </a:lnTo>
                <a:lnTo>
                  <a:pt x="4728" y="0"/>
                </a:lnTo>
                <a:close/>
                <a:moveTo>
                  <a:pt x="7701" y="21444"/>
                </a:moveTo>
                <a:cubicBezTo>
                  <a:pt x="7705" y="21445"/>
                  <a:pt x="7711" y="21447"/>
                  <a:pt x="7717" y="21449"/>
                </a:cubicBezTo>
                <a:cubicBezTo>
                  <a:pt x="7714" y="21448"/>
                  <a:pt x="7705" y="21445"/>
                  <a:pt x="7701" y="21444"/>
                </a:cubicBezTo>
                <a:close/>
                <a:moveTo>
                  <a:pt x="7717" y="21449"/>
                </a:moveTo>
                <a:cubicBezTo>
                  <a:pt x="7733" y="21452"/>
                  <a:pt x="7785" y="21471"/>
                  <a:pt x="7792" y="21471"/>
                </a:cubicBezTo>
                <a:cubicBezTo>
                  <a:pt x="7822" y="21471"/>
                  <a:pt x="7929" y="21487"/>
                  <a:pt x="8031" y="21507"/>
                </a:cubicBezTo>
                <a:cubicBezTo>
                  <a:pt x="8133" y="21527"/>
                  <a:pt x="8311" y="21543"/>
                  <a:pt x="8424" y="21543"/>
                </a:cubicBezTo>
                <a:cubicBezTo>
                  <a:pt x="8537" y="21543"/>
                  <a:pt x="8650" y="21552"/>
                  <a:pt x="8676" y="21562"/>
                </a:cubicBezTo>
                <a:cubicBezTo>
                  <a:pt x="8703" y="21572"/>
                  <a:pt x="8932" y="21585"/>
                  <a:pt x="9185" y="21590"/>
                </a:cubicBezTo>
                <a:cubicBezTo>
                  <a:pt x="9597" y="21600"/>
                  <a:pt x="9707" y="21595"/>
                  <a:pt x="10268" y="21543"/>
                </a:cubicBezTo>
                <a:cubicBezTo>
                  <a:pt x="10612" y="21511"/>
                  <a:pt x="10929" y="21478"/>
                  <a:pt x="10975" y="21469"/>
                </a:cubicBezTo>
                <a:cubicBezTo>
                  <a:pt x="11073" y="21449"/>
                  <a:pt x="11040" y="21414"/>
                  <a:pt x="10925" y="21419"/>
                </a:cubicBezTo>
                <a:cubicBezTo>
                  <a:pt x="10763" y="21425"/>
                  <a:pt x="10692" y="21415"/>
                  <a:pt x="10466" y="21360"/>
                </a:cubicBezTo>
                <a:cubicBezTo>
                  <a:pt x="10326" y="21326"/>
                  <a:pt x="10277" y="21312"/>
                  <a:pt x="10280" y="21300"/>
                </a:cubicBezTo>
                <a:cubicBezTo>
                  <a:pt x="10219" y="21283"/>
                  <a:pt x="10162" y="21266"/>
                  <a:pt x="10115" y="21247"/>
                </a:cubicBezTo>
                <a:cubicBezTo>
                  <a:pt x="10080" y="21232"/>
                  <a:pt x="10071" y="21225"/>
                  <a:pt x="10057" y="21217"/>
                </a:cubicBezTo>
                <a:lnTo>
                  <a:pt x="10028" y="21207"/>
                </a:lnTo>
                <a:cubicBezTo>
                  <a:pt x="10027" y="21210"/>
                  <a:pt x="10020" y="21213"/>
                  <a:pt x="10020" y="21215"/>
                </a:cubicBezTo>
                <a:cubicBezTo>
                  <a:pt x="10020" y="21238"/>
                  <a:pt x="10364" y="21356"/>
                  <a:pt x="10499" y="21378"/>
                </a:cubicBezTo>
                <a:cubicBezTo>
                  <a:pt x="10706" y="21411"/>
                  <a:pt x="10615" y="21472"/>
                  <a:pt x="10297" y="21512"/>
                </a:cubicBezTo>
                <a:cubicBezTo>
                  <a:pt x="9963" y="21553"/>
                  <a:pt x="9092" y="21579"/>
                  <a:pt x="9011" y="21549"/>
                </a:cubicBezTo>
                <a:cubicBezTo>
                  <a:pt x="8979" y="21538"/>
                  <a:pt x="8789" y="21525"/>
                  <a:pt x="8589" y="21520"/>
                </a:cubicBezTo>
                <a:cubicBezTo>
                  <a:pt x="8389" y="21514"/>
                  <a:pt x="8148" y="21495"/>
                  <a:pt x="8052" y="21480"/>
                </a:cubicBezTo>
                <a:cubicBezTo>
                  <a:pt x="7956" y="21465"/>
                  <a:pt x="7839" y="21453"/>
                  <a:pt x="7792" y="21453"/>
                </a:cubicBezTo>
                <a:cubicBezTo>
                  <a:pt x="7758" y="21453"/>
                  <a:pt x="7735" y="21452"/>
                  <a:pt x="7717" y="21449"/>
                </a:cubicBezTo>
                <a:close/>
                <a:moveTo>
                  <a:pt x="8114" y="21387"/>
                </a:moveTo>
                <a:cubicBezTo>
                  <a:pt x="8082" y="21392"/>
                  <a:pt x="8107" y="21397"/>
                  <a:pt x="8172" y="21397"/>
                </a:cubicBezTo>
                <a:cubicBezTo>
                  <a:pt x="8237" y="21397"/>
                  <a:pt x="8266" y="21392"/>
                  <a:pt x="8234" y="21387"/>
                </a:cubicBezTo>
                <a:cubicBezTo>
                  <a:pt x="8201" y="21382"/>
                  <a:pt x="8147" y="21382"/>
                  <a:pt x="8114" y="2138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2540000" y="104140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Sprain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Blisters</a:t>
            </a:r>
            <a:r>
              <a:rPr dirty="0"/>
              <a:t> - caused by the </a:t>
            </a:r>
            <a:r>
              <a:rPr b="1" dirty="0">
                <a:solidFill>
                  <a:srgbClr val="00CCCC"/>
                </a:solidFill>
              </a:rPr>
              <a:t>skin rubbing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(friction) against other surfaces.</a:t>
            </a:r>
          </a:p>
          <a:p>
            <a:pPr marL="1455419" lvl="2" indent="-388619"/>
            <a:r>
              <a:rPr dirty="0"/>
              <a:t>A bubble is created just underneath the skin.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Never burst the bubble</a:t>
            </a:r>
            <a:r>
              <a:rPr dirty="0">
                <a:solidFill>
                  <a:srgbClr val="00CCCC"/>
                </a:solidFill>
              </a:rPr>
              <a:t> </a:t>
            </a:r>
            <a:br>
              <a:rPr dirty="0"/>
            </a:br>
            <a:r>
              <a:rPr dirty="0"/>
              <a:t>as it may become infected.</a:t>
            </a:r>
          </a:p>
          <a:p>
            <a:pPr marL="1455419" lvl="2" indent="-388619"/>
            <a:r>
              <a:rPr dirty="0"/>
              <a:t>Instead </a:t>
            </a:r>
            <a:r>
              <a:rPr b="1" dirty="0">
                <a:solidFill>
                  <a:srgbClr val="00CCCC"/>
                </a:solidFill>
              </a:rPr>
              <a:t>dress the blister </a:t>
            </a:r>
            <a:br>
              <a:rPr dirty="0"/>
            </a:br>
            <a:r>
              <a:rPr dirty="0"/>
              <a:t>and avoid more rubbing.</a:t>
            </a:r>
          </a:p>
        </p:txBody>
      </p:sp>
      <p:pic>
        <p:nvPicPr>
          <p:cNvPr id="113" name="Plaster - blister.jpg"/>
          <p:cNvPicPr>
            <a:picLocks noChangeAspect="1"/>
          </p:cNvPicPr>
          <p:nvPr/>
        </p:nvPicPr>
        <p:blipFill>
          <a:blip r:embed="rId2"/>
          <a:srcRect l="20" t="12959" r="7866" b="5"/>
          <a:stretch>
            <a:fillRect/>
          </a:stretch>
        </p:blipFill>
        <p:spPr>
          <a:xfrm>
            <a:off x="8616298" y="4708441"/>
            <a:ext cx="3584295" cy="508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3935" y="0"/>
                </a:moveTo>
                <a:cubicBezTo>
                  <a:pt x="13612" y="0"/>
                  <a:pt x="13286" y="65"/>
                  <a:pt x="13065" y="183"/>
                </a:cubicBezTo>
                <a:cubicBezTo>
                  <a:pt x="13024" y="204"/>
                  <a:pt x="12881" y="259"/>
                  <a:pt x="12749" y="306"/>
                </a:cubicBezTo>
                <a:cubicBezTo>
                  <a:pt x="12617" y="352"/>
                  <a:pt x="12426" y="432"/>
                  <a:pt x="12326" y="483"/>
                </a:cubicBezTo>
                <a:cubicBezTo>
                  <a:pt x="12149" y="572"/>
                  <a:pt x="12001" y="630"/>
                  <a:pt x="11950" y="630"/>
                </a:cubicBezTo>
                <a:cubicBezTo>
                  <a:pt x="11900" y="630"/>
                  <a:pt x="11726" y="702"/>
                  <a:pt x="11603" y="773"/>
                </a:cubicBezTo>
                <a:cubicBezTo>
                  <a:pt x="11100" y="1067"/>
                  <a:pt x="10827" y="1286"/>
                  <a:pt x="10613" y="1566"/>
                </a:cubicBezTo>
                <a:cubicBezTo>
                  <a:pt x="10446" y="1786"/>
                  <a:pt x="10380" y="1918"/>
                  <a:pt x="10204" y="2383"/>
                </a:cubicBezTo>
                <a:cubicBezTo>
                  <a:pt x="10086" y="2697"/>
                  <a:pt x="10091" y="2683"/>
                  <a:pt x="9980" y="2952"/>
                </a:cubicBezTo>
                <a:cubicBezTo>
                  <a:pt x="9927" y="3078"/>
                  <a:pt x="9891" y="3190"/>
                  <a:pt x="9898" y="3198"/>
                </a:cubicBezTo>
                <a:cubicBezTo>
                  <a:pt x="9905" y="3206"/>
                  <a:pt x="9902" y="3217"/>
                  <a:pt x="9891" y="3222"/>
                </a:cubicBezTo>
                <a:cubicBezTo>
                  <a:pt x="9880" y="3227"/>
                  <a:pt x="9861" y="3257"/>
                  <a:pt x="9853" y="3289"/>
                </a:cubicBezTo>
                <a:cubicBezTo>
                  <a:pt x="9844" y="3322"/>
                  <a:pt x="9830" y="3359"/>
                  <a:pt x="9819" y="3374"/>
                </a:cubicBezTo>
                <a:cubicBezTo>
                  <a:pt x="9771" y="3439"/>
                  <a:pt x="9704" y="3558"/>
                  <a:pt x="9635" y="3699"/>
                </a:cubicBezTo>
                <a:cubicBezTo>
                  <a:pt x="9594" y="3784"/>
                  <a:pt x="9548" y="3871"/>
                  <a:pt x="9532" y="3893"/>
                </a:cubicBezTo>
                <a:cubicBezTo>
                  <a:pt x="9517" y="3916"/>
                  <a:pt x="9429" y="4064"/>
                  <a:pt x="9339" y="4224"/>
                </a:cubicBezTo>
                <a:cubicBezTo>
                  <a:pt x="9248" y="4384"/>
                  <a:pt x="9158" y="4538"/>
                  <a:pt x="9140" y="4567"/>
                </a:cubicBezTo>
                <a:cubicBezTo>
                  <a:pt x="9122" y="4595"/>
                  <a:pt x="9080" y="4668"/>
                  <a:pt x="9044" y="4729"/>
                </a:cubicBezTo>
                <a:cubicBezTo>
                  <a:pt x="8921" y="4941"/>
                  <a:pt x="8589" y="5261"/>
                  <a:pt x="8248" y="5500"/>
                </a:cubicBezTo>
                <a:cubicBezTo>
                  <a:pt x="8210" y="5527"/>
                  <a:pt x="8027" y="5630"/>
                  <a:pt x="7842" y="5728"/>
                </a:cubicBezTo>
                <a:cubicBezTo>
                  <a:pt x="7656" y="5825"/>
                  <a:pt x="7430" y="5945"/>
                  <a:pt x="7339" y="5994"/>
                </a:cubicBezTo>
                <a:cubicBezTo>
                  <a:pt x="7249" y="6043"/>
                  <a:pt x="7128" y="6104"/>
                  <a:pt x="7072" y="6131"/>
                </a:cubicBezTo>
                <a:cubicBezTo>
                  <a:pt x="7015" y="6158"/>
                  <a:pt x="6872" y="6231"/>
                  <a:pt x="6756" y="6293"/>
                </a:cubicBezTo>
                <a:cubicBezTo>
                  <a:pt x="6640" y="6355"/>
                  <a:pt x="6509" y="6424"/>
                  <a:pt x="6464" y="6446"/>
                </a:cubicBezTo>
                <a:cubicBezTo>
                  <a:pt x="6419" y="6469"/>
                  <a:pt x="6312" y="6523"/>
                  <a:pt x="6227" y="6568"/>
                </a:cubicBezTo>
                <a:cubicBezTo>
                  <a:pt x="6143" y="6612"/>
                  <a:pt x="6051" y="6659"/>
                  <a:pt x="6024" y="6673"/>
                </a:cubicBezTo>
                <a:cubicBezTo>
                  <a:pt x="5997" y="6686"/>
                  <a:pt x="5812" y="6777"/>
                  <a:pt x="5613" y="6875"/>
                </a:cubicBezTo>
                <a:cubicBezTo>
                  <a:pt x="5413" y="6974"/>
                  <a:pt x="5174" y="7086"/>
                  <a:pt x="5079" y="7125"/>
                </a:cubicBezTo>
                <a:cubicBezTo>
                  <a:pt x="4985" y="7163"/>
                  <a:pt x="4890" y="7204"/>
                  <a:pt x="4871" y="7214"/>
                </a:cubicBezTo>
                <a:cubicBezTo>
                  <a:pt x="4853" y="7225"/>
                  <a:pt x="4636" y="7306"/>
                  <a:pt x="4391" y="7395"/>
                </a:cubicBezTo>
                <a:cubicBezTo>
                  <a:pt x="3896" y="7574"/>
                  <a:pt x="3675" y="7666"/>
                  <a:pt x="3202" y="7888"/>
                </a:cubicBezTo>
                <a:cubicBezTo>
                  <a:pt x="3026" y="7970"/>
                  <a:pt x="2803" y="8074"/>
                  <a:pt x="2705" y="8119"/>
                </a:cubicBezTo>
                <a:cubicBezTo>
                  <a:pt x="2480" y="8220"/>
                  <a:pt x="1581" y="8538"/>
                  <a:pt x="1322" y="8608"/>
                </a:cubicBezTo>
                <a:cubicBezTo>
                  <a:pt x="1104" y="8667"/>
                  <a:pt x="1109" y="8666"/>
                  <a:pt x="842" y="8747"/>
                </a:cubicBezTo>
                <a:cubicBezTo>
                  <a:pt x="573" y="8827"/>
                  <a:pt x="86" y="8951"/>
                  <a:pt x="36" y="8951"/>
                </a:cubicBezTo>
                <a:cubicBezTo>
                  <a:pt x="11" y="8951"/>
                  <a:pt x="4" y="9637"/>
                  <a:pt x="0" y="11197"/>
                </a:cubicBezTo>
                <a:cubicBezTo>
                  <a:pt x="1" y="12630"/>
                  <a:pt x="0" y="15446"/>
                  <a:pt x="2" y="15446"/>
                </a:cubicBezTo>
                <a:cubicBezTo>
                  <a:pt x="14" y="15446"/>
                  <a:pt x="158" y="15398"/>
                  <a:pt x="213" y="15377"/>
                </a:cubicBezTo>
                <a:cubicBezTo>
                  <a:pt x="238" y="15367"/>
                  <a:pt x="382" y="15314"/>
                  <a:pt x="533" y="15258"/>
                </a:cubicBezTo>
                <a:cubicBezTo>
                  <a:pt x="1120" y="15045"/>
                  <a:pt x="1462" y="14903"/>
                  <a:pt x="2246" y="14550"/>
                </a:cubicBezTo>
                <a:cubicBezTo>
                  <a:pt x="2444" y="14460"/>
                  <a:pt x="2626" y="14380"/>
                  <a:pt x="2647" y="14371"/>
                </a:cubicBezTo>
                <a:cubicBezTo>
                  <a:pt x="2669" y="14362"/>
                  <a:pt x="2736" y="14331"/>
                  <a:pt x="2796" y="14302"/>
                </a:cubicBezTo>
                <a:cubicBezTo>
                  <a:pt x="2907" y="14246"/>
                  <a:pt x="2973" y="14242"/>
                  <a:pt x="2970" y="14293"/>
                </a:cubicBezTo>
                <a:cubicBezTo>
                  <a:pt x="2969" y="14323"/>
                  <a:pt x="2955" y="14381"/>
                  <a:pt x="2896" y="14597"/>
                </a:cubicBezTo>
                <a:cubicBezTo>
                  <a:pt x="2877" y="14668"/>
                  <a:pt x="2850" y="14792"/>
                  <a:pt x="2836" y="14872"/>
                </a:cubicBezTo>
                <a:cubicBezTo>
                  <a:pt x="2823" y="14952"/>
                  <a:pt x="2796" y="15105"/>
                  <a:pt x="2776" y="15211"/>
                </a:cubicBezTo>
                <a:cubicBezTo>
                  <a:pt x="2715" y="15551"/>
                  <a:pt x="2679" y="16792"/>
                  <a:pt x="2719" y="17159"/>
                </a:cubicBezTo>
                <a:cubicBezTo>
                  <a:pt x="2735" y="17304"/>
                  <a:pt x="2685" y="17815"/>
                  <a:pt x="2633" y="18039"/>
                </a:cubicBezTo>
                <a:cubicBezTo>
                  <a:pt x="2559" y="18357"/>
                  <a:pt x="2268" y="18984"/>
                  <a:pt x="2018" y="19367"/>
                </a:cubicBezTo>
                <a:cubicBezTo>
                  <a:pt x="1977" y="19432"/>
                  <a:pt x="1942" y="19488"/>
                  <a:pt x="1942" y="19494"/>
                </a:cubicBezTo>
                <a:cubicBezTo>
                  <a:pt x="1942" y="19512"/>
                  <a:pt x="1662" y="19926"/>
                  <a:pt x="1593" y="20009"/>
                </a:cubicBezTo>
                <a:cubicBezTo>
                  <a:pt x="1557" y="20052"/>
                  <a:pt x="1427" y="20223"/>
                  <a:pt x="1306" y="20388"/>
                </a:cubicBezTo>
                <a:cubicBezTo>
                  <a:pt x="1007" y="20797"/>
                  <a:pt x="729" y="21128"/>
                  <a:pt x="540" y="21295"/>
                </a:cubicBezTo>
                <a:cubicBezTo>
                  <a:pt x="320" y="21490"/>
                  <a:pt x="225" y="21579"/>
                  <a:pt x="225" y="21590"/>
                </a:cubicBezTo>
                <a:cubicBezTo>
                  <a:pt x="225" y="21595"/>
                  <a:pt x="3498" y="21598"/>
                  <a:pt x="7576" y="21600"/>
                </a:cubicBezTo>
                <a:cubicBezTo>
                  <a:pt x="9964" y="21598"/>
                  <a:pt x="11056" y="21594"/>
                  <a:pt x="11056" y="21580"/>
                </a:cubicBezTo>
                <a:cubicBezTo>
                  <a:pt x="11056" y="21538"/>
                  <a:pt x="11337" y="21167"/>
                  <a:pt x="11532" y="20955"/>
                </a:cubicBezTo>
                <a:cubicBezTo>
                  <a:pt x="11878" y="20577"/>
                  <a:pt x="11991" y="20469"/>
                  <a:pt x="12302" y="20221"/>
                </a:cubicBezTo>
                <a:cubicBezTo>
                  <a:pt x="12415" y="20131"/>
                  <a:pt x="12622" y="19964"/>
                  <a:pt x="12761" y="19850"/>
                </a:cubicBezTo>
                <a:cubicBezTo>
                  <a:pt x="13328" y="19383"/>
                  <a:pt x="13685" y="19097"/>
                  <a:pt x="13882" y="18951"/>
                </a:cubicBezTo>
                <a:cubicBezTo>
                  <a:pt x="14403" y="18566"/>
                  <a:pt x="15189" y="17876"/>
                  <a:pt x="15750" y="17314"/>
                </a:cubicBezTo>
                <a:cubicBezTo>
                  <a:pt x="15793" y="17271"/>
                  <a:pt x="15895" y="17168"/>
                  <a:pt x="15977" y="17086"/>
                </a:cubicBezTo>
                <a:cubicBezTo>
                  <a:pt x="16212" y="16851"/>
                  <a:pt x="16306" y="16769"/>
                  <a:pt x="16499" y="16624"/>
                </a:cubicBezTo>
                <a:cubicBezTo>
                  <a:pt x="16722" y="16456"/>
                  <a:pt x="16782" y="16399"/>
                  <a:pt x="16953" y="16205"/>
                </a:cubicBezTo>
                <a:cubicBezTo>
                  <a:pt x="17278" y="15837"/>
                  <a:pt x="17320" y="15749"/>
                  <a:pt x="17300" y="15437"/>
                </a:cubicBezTo>
                <a:lnTo>
                  <a:pt x="17285" y="15225"/>
                </a:lnTo>
                <a:lnTo>
                  <a:pt x="17364" y="15139"/>
                </a:lnTo>
                <a:cubicBezTo>
                  <a:pt x="17553" y="14936"/>
                  <a:pt x="17613" y="14849"/>
                  <a:pt x="17673" y="14686"/>
                </a:cubicBezTo>
                <a:cubicBezTo>
                  <a:pt x="17707" y="14595"/>
                  <a:pt x="17663" y="14047"/>
                  <a:pt x="17606" y="13841"/>
                </a:cubicBezTo>
                <a:lnTo>
                  <a:pt x="17565" y="13701"/>
                </a:lnTo>
                <a:lnTo>
                  <a:pt x="17644" y="13600"/>
                </a:lnTo>
                <a:cubicBezTo>
                  <a:pt x="17688" y="13544"/>
                  <a:pt x="17760" y="13433"/>
                  <a:pt x="17804" y="13353"/>
                </a:cubicBezTo>
                <a:cubicBezTo>
                  <a:pt x="17882" y="13215"/>
                  <a:pt x="17887" y="13198"/>
                  <a:pt x="17888" y="13006"/>
                </a:cubicBezTo>
                <a:cubicBezTo>
                  <a:pt x="17889" y="12834"/>
                  <a:pt x="17880" y="12779"/>
                  <a:pt x="17826" y="12638"/>
                </a:cubicBezTo>
                <a:cubicBezTo>
                  <a:pt x="17768" y="12488"/>
                  <a:pt x="17703" y="12367"/>
                  <a:pt x="17577" y="12170"/>
                </a:cubicBezTo>
                <a:cubicBezTo>
                  <a:pt x="17553" y="12133"/>
                  <a:pt x="17534" y="12096"/>
                  <a:pt x="17534" y="12086"/>
                </a:cubicBezTo>
                <a:cubicBezTo>
                  <a:pt x="17534" y="12034"/>
                  <a:pt x="17245" y="11746"/>
                  <a:pt x="16984" y="11541"/>
                </a:cubicBezTo>
                <a:lnTo>
                  <a:pt x="16877" y="11457"/>
                </a:lnTo>
                <a:lnTo>
                  <a:pt x="16850" y="11274"/>
                </a:lnTo>
                <a:cubicBezTo>
                  <a:pt x="16805" y="10969"/>
                  <a:pt x="16757" y="10760"/>
                  <a:pt x="16688" y="10581"/>
                </a:cubicBezTo>
                <a:cubicBezTo>
                  <a:pt x="16626" y="10420"/>
                  <a:pt x="16576" y="10332"/>
                  <a:pt x="16381" y="10026"/>
                </a:cubicBezTo>
                <a:cubicBezTo>
                  <a:pt x="16336" y="9955"/>
                  <a:pt x="16298" y="9874"/>
                  <a:pt x="16298" y="9848"/>
                </a:cubicBezTo>
                <a:cubicBezTo>
                  <a:pt x="16298" y="9823"/>
                  <a:pt x="16278" y="9716"/>
                  <a:pt x="16252" y="9610"/>
                </a:cubicBezTo>
                <a:cubicBezTo>
                  <a:pt x="16148" y="9181"/>
                  <a:pt x="15841" y="8915"/>
                  <a:pt x="15303" y="8789"/>
                </a:cubicBezTo>
                <a:cubicBezTo>
                  <a:pt x="15221" y="8769"/>
                  <a:pt x="15132" y="8740"/>
                  <a:pt x="15104" y="8725"/>
                </a:cubicBezTo>
                <a:lnTo>
                  <a:pt x="15054" y="8696"/>
                </a:lnTo>
                <a:lnTo>
                  <a:pt x="15150" y="8654"/>
                </a:lnTo>
                <a:cubicBezTo>
                  <a:pt x="15264" y="8603"/>
                  <a:pt x="15497" y="8526"/>
                  <a:pt x="15702" y="8471"/>
                </a:cubicBezTo>
                <a:cubicBezTo>
                  <a:pt x="15894" y="8420"/>
                  <a:pt x="16443" y="8218"/>
                  <a:pt x="16664" y="8117"/>
                </a:cubicBezTo>
                <a:cubicBezTo>
                  <a:pt x="17020" y="7955"/>
                  <a:pt x="17376" y="7749"/>
                  <a:pt x="17809" y="7454"/>
                </a:cubicBezTo>
                <a:cubicBezTo>
                  <a:pt x="18055" y="7286"/>
                  <a:pt x="18294" y="7136"/>
                  <a:pt x="18338" y="7121"/>
                </a:cubicBezTo>
                <a:cubicBezTo>
                  <a:pt x="18386" y="7106"/>
                  <a:pt x="18512" y="7092"/>
                  <a:pt x="18656" y="7086"/>
                </a:cubicBezTo>
                <a:cubicBezTo>
                  <a:pt x="18788" y="7081"/>
                  <a:pt x="18976" y="7063"/>
                  <a:pt x="19074" y="7046"/>
                </a:cubicBezTo>
                <a:cubicBezTo>
                  <a:pt x="19279" y="7009"/>
                  <a:pt x="19686" y="6888"/>
                  <a:pt x="19871" y="6809"/>
                </a:cubicBezTo>
                <a:cubicBezTo>
                  <a:pt x="20018" y="6747"/>
                  <a:pt x="20065" y="6714"/>
                  <a:pt x="20189" y="6585"/>
                </a:cubicBezTo>
                <a:cubicBezTo>
                  <a:pt x="20320" y="6448"/>
                  <a:pt x="20496" y="6308"/>
                  <a:pt x="20868" y="6050"/>
                </a:cubicBezTo>
                <a:cubicBezTo>
                  <a:pt x="21047" y="5926"/>
                  <a:pt x="21212" y="5803"/>
                  <a:pt x="21234" y="5778"/>
                </a:cubicBezTo>
                <a:cubicBezTo>
                  <a:pt x="21256" y="5753"/>
                  <a:pt x="21319" y="5656"/>
                  <a:pt x="21375" y="5561"/>
                </a:cubicBezTo>
                <a:cubicBezTo>
                  <a:pt x="21598" y="5181"/>
                  <a:pt x="21594" y="5195"/>
                  <a:pt x="21597" y="4983"/>
                </a:cubicBezTo>
                <a:cubicBezTo>
                  <a:pt x="21600" y="4796"/>
                  <a:pt x="21598" y="4786"/>
                  <a:pt x="21528" y="4688"/>
                </a:cubicBezTo>
                <a:cubicBezTo>
                  <a:pt x="21320" y="4398"/>
                  <a:pt x="21035" y="4244"/>
                  <a:pt x="20569" y="4165"/>
                </a:cubicBezTo>
                <a:cubicBezTo>
                  <a:pt x="20347" y="4128"/>
                  <a:pt x="20306" y="4113"/>
                  <a:pt x="20306" y="4072"/>
                </a:cubicBezTo>
                <a:cubicBezTo>
                  <a:pt x="20306" y="4058"/>
                  <a:pt x="20372" y="3951"/>
                  <a:pt x="20454" y="3836"/>
                </a:cubicBezTo>
                <a:cubicBezTo>
                  <a:pt x="20616" y="3608"/>
                  <a:pt x="20668" y="3495"/>
                  <a:pt x="20688" y="3320"/>
                </a:cubicBezTo>
                <a:cubicBezTo>
                  <a:pt x="20743" y="2844"/>
                  <a:pt x="20200" y="2345"/>
                  <a:pt x="19538" y="2260"/>
                </a:cubicBezTo>
                <a:cubicBezTo>
                  <a:pt x="19275" y="2226"/>
                  <a:pt x="18909" y="2198"/>
                  <a:pt x="18744" y="2197"/>
                </a:cubicBezTo>
                <a:cubicBezTo>
                  <a:pt x="18588" y="2197"/>
                  <a:pt x="18563" y="2192"/>
                  <a:pt x="18531" y="2160"/>
                </a:cubicBezTo>
                <a:cubicBezTo>
                  <a:pt x="18511" y="2139"/>
                  <a:pt x="18496" y="2091"/>
                  <a:pt x="18496" y="2044"/>
                </a:cubicBezTo>
                <a:cubicBezTo>
                  <a:pt x="18495" y="1934"/>
                  <a:pt x="18438" y="1672"/>
                  <a:pt x="18395" y="1587"/>
                </a:cubicBezTo>
                <a:cubicBezTo>
                  <a:pt x="18281" y="1360"/>
                  <a:pt x="18147" y="1241"/>
                  <a:pt x="17871" y="1121"/>
                </a:cubicBezTo>
                <a:cubicBezTo>
                  <a:pt x="17755" y="1070"/>
                  <a:pt x="17600" y="1008"/>
                  <a:pt x="17525" y="984"/>
                </a:cubicBezTo>
                <a:cubicBezTo>
                  <a:pt x="17295" y="912"/>
                  <a:pt x="16867" y="853"/>
                  <a:pt x="16355" y="824"/>
                </a:cubicBezTo>
                <a:cubicBezTo>
                  <a:pt x="16128" y="811"/>
                  <a:pt x="16077" y="803"/>
                  <a:pt x="16032" y="773"/>
                </a:cubicBezTo>
                <a:cubicBezTo>
                  <a:pt x="15989" y="744"/>
                  <a:pt x="15941" y="736"/>
                  <a:pt x="15779" y="728"/>
                </a:cubicBezTo>
                <a:lnTo>
                  <a:pt x="15580" y="718"/>
                </a:lnTo>
                <a:lnTo>
                  <a:pt x="15475" y="581"/>
                </a:lnTo>
                <a:cubicBezTo>
                  <a:pt x="15251" y="280"/>
                  <a:pt x="14899" y="119"/>
                  <a:pt x="14253" y="22"/>
                </a:cubicBezTo>
                <a:cubicBezTo>
                  <a:pt x="14150" y="7"/>
                  <a:pt x="14043" y="0"/>
                  <a:pt x="1393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2540000" y="754017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Blisters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Ruptured Tendon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- caused by an impact trauma.</a:t>
            </a:r>
          </a:p>
          <a:p>
            <a:pPr marL="1455419" lvl="2" indent="-388619"/>
            <a:r>
              <a:rPr dirty="0"/>
              <a:t>A ruptured tendon is a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serious injury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You should </a:t>
            </a:r>
            <a:r>
              <a:rPr b="1" dirty="0">
                <a:solidFill>
                  <a:srgbClr val="00CCCC"/>
                </a:solidFill>
              </a:rPr>
              <a:t>seek medical help immediately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if you hear a snap or lose movement in an area of your body.</a:t>
            </a:r>
          </a:p>
          <a:p>
            <a:pPr marL="1455419" lvl="2" indent="-388619"/>
            <a:r>
              <a:rPr b="1" dirty="0">
                <a:solidFill>
                  <a:srgbClr val="00CCCC"/>
                </a:solidFill>
              </a:rPr>
              <a:t>Surgery</a:t>
            </a:r>
            <a:r>
              <a:rPr dirty="0"/>
              <a:t> is usually </a:t>
            </a:r>
            <a:br>
              <a:rPr dirty="0"/>
            </a:br>
            <a:r>
              <a:rPr dirty="0"/>
              <a:t>required to fix a </a:t>
            </a:r>
            <a:br>
              <a:rPr dirty="0"/>
            </a:br>
            <a:r>
              <a:rPr dirty="0"/>
              <a:t>ruptured tendon.</a:t>
            </a:r>
          </a:p>
        </p:txBody>
      </p:sp>
      <p:pic>
        <p:nvPicPr>
          <p:cNvPr id="117" name="Ruptured tendon.jpg"/>
          <p:cNvPicPr>
            <a:picLocks noChangeAspect="1"/>
          </p:cNvPicPr>
          <p:nvPr/>
        </p:nvPicPr>
        <p:blipFill>
          <a:blip r:embed="rId2"/>
          <a:srcRect l="21680" t="61337" r="38760" b="4918"/>
          <a:stretch>
            <a:fillRect/>
          </a:stretch>
        </p:blipFill>
        <p:spPr>
          <a:xfrm>
            <a:off x="7936526" y="5941737"/>
            <a:ext cx="3952119" cy="3176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65" extrusionOk="0">
                <a:moveTo>
                  <a:pt x="17553" y="0"/>
                </a:moveTo>
                <a:cubicBezTo>
                  <a:pt x="17673" y="291"/>
                  <a:pt x="17822" y="564"/>
                  <a:pt x="18006" y="800"/>
                </a:cubicBezTo>
                <a:cubicBezTo>
                  <a:pt x="18009" y="794"/>
                  <a:pt x="18006" y="784"/>
                  <a:pt x="18011" y="779"/>
                </a:cubicBezTo>
                <a:cubicBezTo>
                  <a:pt x="18018" y="769"/>
                  <a:pt x="18033" y="776"/>
                  <a:pt x="18043" y="773"/>
                </a:cubicBezTo>
                <a:cubicBezTo>
                  <a:pt x="17866" y="535"/>
                  <a:pt x="17675" y="229"/>
                  <a:pt x="17581" y="0"/>
                </a:cubicBezTo>
                <a:lnTo>
                  <a:pt x="17553" y="0"/>
                </a:lnTo>
                <a:close/>
                <a:moveTo>
                  <a:pt x="8469" y="515"/>
                </a:moveTo>
                <a:cubicBezTo>
                  <a:pt x="8371" y="523"/>
                  <a:pt x="8240" y="540"/>
                  <a:pt x="8100" y="566"/>
                </a:cubicBezTo>
                <a:cubicBezTo>
                  <a:pt x="7822" y="617"/>
                  <a:pt x="7462" y="678"/>
                  <a:pt x="7300" y="700"/>
                </a:cubicBezTo>
                <a:cubicBezTo>
                  <a:pt x="6835" y="766"/>
                  <a:pt x="4374" y="1186"/>
                  <a:pt x="3411" y="1366"/>
                </a:cubicBezTo>
                <a:cubicBezTo>
                  <a:pt x="2927" y="1456"/>
                  <a:pt x="2480" y="1530"/>
                  <a:pt x="2416" y="1530"/>
                </a:cubicBezTo>
                <a:cubicBezTo>
                  <a:pt x="2352" y="1530"/>
                  <a:pt x="2285" y="1557"/>
                  <a:pt x="2268" y="1589"/>
                </a:cubicBezTo>
                <a:cubicBezTo>
                  <a:pt x="2252" y="1622"/>
                  <a:pt x="2335" y="2122"/>
                  <a:pt x="2451" y="2699"/>
                </a:cubicBezTo>
                <a:cubicBezTo>
                  <a:pt x="3352" y="7188"/>
                  <a:pt x="3635" y="11677"/>
                  <a:pt x="3175" y="14178"/>
                </a:cubicBezTo>
                <a:cubicBezTo>
                  <a:pt x="3104" y="14561"/>
                  <a:pt x="2924" y="15307"/>
                  <a:pt x="2771" y="15835"/>
                </a:cubicBezTo>
                <a:cubicBezTo>
                  <a:pt x="2270" y="17576"/>
                  <a:pt x="2275" y="17544"/>
                  <a:pt x="2271" y="18683"/>
                </a:cubicBezTo>
                <a:cubicBezTo>
                  <a:pt x="2267" y="19655"/>
                  <a:pt x="2272" y="19728"/>
                  <a:pt x="2403" y="20076"/>
                </a:cubicBezTo>
                <a:cubicBezTo>
                  <a:pt x="2566" y="20508"/>
                  <a:pt x="2782" y="20751"/>
                  <a:pt x="3235" y="21016"/>
                </a:cubicBezTo>
                <a:cubicBezTo>
                  <a:pt x="3754" y="21318"/>
                  <a:pt x="4076" y="21404"/>
                  <a:pt x="4851" y="21441"/>
                </a:cubicBezTo>
                <a:cubicBezTo>
                  <a:pt x="5423" y="21470"/>
                  <a:pt x="5716" y="21447"/>
                  <a:pt x="6288" y="21336"/>
                </a:cubicBezTo>
                <a:cubicBezTo>
                  <a:pt x="6684" y="21260"/>
                  <a:pt x="7393" y="21125"/>
                  <a:pt x="7862" y="21035"/>
                </a:cubicBezTo>
                <a:cubicBezTo>
                  <a:pt x="8331" y="20944"/>
                  <a:pt x="8931" y="20868"/>
                  <a:pt x="9198" y="20868"/>
                </a:cubicBezTo>
                <a:cubicBezTo>
                  <a:pt x="9656" y="20867"/>
                  <a:pt x="10777" y="21026"/>
                  <a:pt x="12525" y="21336"/>
                </a:cubicBezTo>
                <a:cubicBezTo>
                  <a:pt x="12950" y="21412"/>
                  <a:pt x="13465" y="21499"/>
                  <a:pt x="13670" y="21530"/>
                </a:cubicBezTo>
                <a:cubicBezTo>
                  <a:pt x="14121" y="21600"/>
                  <a:pt x="15895" y="21559"/>
                  <a:pt x="16326" y="21468"/>
                </a:cubicBezTo>
                <a:cubicBezTo>
                  <a:pt x="16496" y="21433"/>
                  <a:pt x="17095" y="21369"/>
                  <a:pt x="17657" y="21328"/>
                </a:cubicBezTo>
                <a:cubicBezTo>
                  <a:pt x="18288" y="21283"/>
                  <a:pt x="18845" y="21205"/>
                  <a:pt x="19108" y="21126"/>
                </a:cubicBezTo>
                <a:cubicBezTo>
                  <a:pt x="20246" y="20785"/>
                  <a:pt x="21052" y="19874"/>
                  <a:pt x="21052" y="18931"/>
                </a:cubicBezTo>
                <a:cubicBezTo>
                  <a:pt x="21052" y="18293"/>
                  <a:pt x="20815" y="18121"/>
                  <a:pt x="20031" y="18190"/>
                </a:cubicBezTo>
                <a:cubicBezTo>
                  <a:pt x="19465" y="18240"/>
                  <a:pt x="18901" y="18105"/>
                  <a:pt x="18316" y="17783"/>
                </a:cubicBezTo>
                <a:cubicBezTo>
                  <a:pt x="17829" y="17514"/>
                  <a:pt x="17588" y="17396"/>
                  <a:pt x="16441" y="16862"/>
                </a:cubicBezTo>
                <a:cubicBezTo>
                  <a:pt x="14336" y="15881"/>
                  <a:pt x="14197" y="15797"/>
                  <a:pt x="12924" y="14782"/>
                </a:cubicBezTo>
                <a:cubicBezTo>
                  <a:pt x="12484" y="14431"/>
                  <a:pt x="11945" y="14046"/>
                  <a:pt x="11725" y="13923"/>
                </a:cubicBezTo>
                <a:cubicBezTo>
                  <a:pt x="10350" y="13150"/>
                  <a:pt x="10258" y="13074"/>
                  <a:pt x="9885" y="12425"/>
                </a:cubicBezTo>
                <a:cubicBezTo>
                  <a:pt x="9452" y="11671"/>
                  <a:pt x="9055" y="10388"/>
                  <a:pt x="8831" y="9014"/>
                </a:cubicBezTo>
                <a:cubicBezTo>
                  <a:pt x="8725" y="8362"/>
                  <a:pt x="8718" y="8078"/>
                  <a:pt x="8701" y="4442"/>
                </a:cubicBezTo>
                <a:cubicBezTo>
                  <a:pt x="8691" y="2312"/>
                  <a:pt x="8665" y="549"/>
                  <a:pt x="8645" y="523"/>
                </a:cubicBezTo>
                <a:cubicBezTo>
                  <a:pt x="8634" y="510"/>
                  <a:pt x="8568" y="506"/>
                  <a:pt x="8469" y="515"/>
                </a:cubicBezTo>
                <a:close/>
                <a:moveTo>
                  <a:pt x="19710" y="550"/>
                </a:moveTo>
                <a:cubicBezTo>
                  <a:pt x="19667" y="580"/>
                  <a:pt x="19614" y="693"/>
                  <a:pt x="19613" y="784"/>
                </a:cubicBezTo>
                <a:cubicBezTo>
                  <a:pt x="19612" y="829"/>
                  <a:pt x="19635" y="867"/>
                  <a:pt x="19663" y="867"/>
                </a:cubicBezTo>
                <a:cubicBezTo>
                  <a:pt x="19725" y="867"/>
                  <a:pt x="19794" y="607"/>
                  <a:pt x="19747" y="550"/>
                </a:cubicBezTo>
                <a:cubicBezTo>
                  <a:pt x="19737" y="537"/>
                  <a:pt x="19725" y="539"/>
                  <a:pt x="19710" y="550"/>
                </a:cubicBezTo>
                <a:close/>
                <a:moveTo>
                  <a:pt x="18919" y="735"/>
                </a:moveTo>
                <a:cubicBezTo>
                  <a:pt x="18844" y="735"/>
                  <a:pt x="18795" y="910"/>
                  <a:pt x="18834" y="1037"/>
                </a:cubicBezTo>
                <a:cubicBezTo>
                  <a:pt x="18852" y="1094"/>
                  <a:pt x="18892" y="1122"/>
                  <a:pt x="18921" y="1099"/>
                </a:cubicBezTo>
                <a:cubicBezTo>
                  <a:pt x="18992" y="1045"/>
                  <a:pt x="18990" y="735"/>
                  <a:pt x="18919" y="735"/>
                </a:cubicBezTo>
                <a:close/>
                <a:moveTo>
                  <a:pt x="21590" y="905"/>
                </a:moveTo>
                <a:cubicBezTo>
                  <a:pt x="21527" y="978"/>
                  <a:pt x="21464" y="1052"/>
                  <a:pt x="21397" y="1115"/>
                </a:cubicBezTo>
                <a:cubicBezTo>
                  <a:pt x="21414" y="1113"/>
                  <a:pt x="21421" y="1118"/>
                  <a:pt x="21430" y="1123"/>
                </a:cubicBezTo>
                <a:cubicBezTo>
                  <a:pt x="21440" y="1115"/>
                  <a:pt x="21452" y="1108"/>
                  <a:pt x="21462" y="1099"/>
                </a:cubicBezTo>
                <a:cubicBezTo>
                  <a:pt x="21508" y="1056"/>
                  <a:pt x="21547" y="1004"/>
                  <a:pt x="21590" y="956"/>
                </a:cubicBezTo>
                <a:lnTo>
                  <a:pt x="21590" y="905"/>
                </a:lnTo>
                <a:close/>
                <a:moveTo>
                  <a:pt x="20077" y="1522"/>
                </a:moveTo>
                <a:cubicBezTo>
                  <a:pt x="20068" y="1559"/>
                  <a:pt x="20061" y="1592"/>
                  <a:pt x="20053" y="1630"/>
                </a:cubicBezTo>
                <a:cubicBezTo>
                  <a:pt x="20068" y="1629"/>
                  <a:pt x="20083" y="1628"/>
                  <a:pt x="20098" y="1627"/>
                </a:cubicBezTo>
                <a:cubicBezTo>
                  <a:pt x="20088" y="1604"/>
                  <a:pt x="20079" y="1574"/>
                  <a:pt x="20077" y="1522"/>
                </a:cubicBezTo>
                <a:close/>
                <a:moveTo>
                  <a:pt x="19400" y="1837"/>
                </a:moveTo>
                <a:cubicBezTo>
                  <a:pt x="19520" y="1917"/>
                  <a:pt x="19644" y="2012"/>
                  <a:pt x="19762" y="2104"/>
                </a:cubicBezTo>
                <a:cubicBezTo>
                  <a:pt x="19765" y="2102"/>
                  <a:pt x="19766" y="2098"/>
                  <a:pt x="19769" y="2096"/>
                </a:cubicBezTo>
                <a:cubicBezTo>
                  <a:pt x="19797" y="2075"/>
                  <a:pt x="19832" y="2086"/>
                  <a:pt x="19849" y="2120"/>
                </a:cubicBezTo>
                <a:cubicBezTo>
                  <a:pt x="19858" y="2137"/>
                  <a:pt x="19861" y="2156"/>
                  <a:pt x="19858" y="2174"/>
                </a:cubicBezTo>
                <a:cubicBezTo>
                  <a:pt x="19868" y="2182"/>
                  <a:pt x="19881" y="2193"/>
                  <a:pt x="19890" y="2201"/>
                </a:cubicBezTo>
                <a:cubicBezTo>
                  <a:pt x="19970" y="2269"/>
                  <a:pt x="20046" y="2325"/>
                  <a:pt x="20059" y="2325"/>
                </a:cubicBezTo>
                <a:cubicBezTo>
                  <a:pt x="20068" y="2325"/>
                  <a:pt x="20136" y="2375"/>
                  <a:pt x="20179" y="2406"/>
                </a:cubicBezTo>
                <a:cubicBezTo>
                  <a:pt x="20180" y="2390"/>
                  <a:pt x="20186" y="2382"/>
                  <a:pt x="20194" y="2371"/>
                </a:cubicBezTo>
                <a:cubicBezTo>
                  <a:pt x="19861" y="2117"/>
                  <a:pt x="19711" y="1993"/>
                  <a:pt x="19639" y="1924"/>
                </a:cubicBezTo>
                <a:cubicBezTo>
                  <a:pt x="19634" y="1920"/>
                  <a:pt x="19596" y="1890"/>
                  <a:pt x="19595" y="1888"/>
                </a:cubicBezTo>
                <a:cubicBezTo>
                  <a:pt x="19595" y="1888"/>
                  <a:pt x="19591" y="1882"/>
                  <a:pt x="19589" y="1880"/>
                </a:cubicBezTo>
                <a:cubicBezTo>
                  <a:pt x="19586" y="1877"/>
                  <a:pt x="19551" y="1853"/>
                  <a:pt x="19550" y="1851"/>
                </a:cubicBezTo>
                <a:cubicBezTo>
                  <a:pt x="19499" y="1848"/>
                  <a:pt x="19445" y="1844"/>
                  <a:pt x="19400" y="1837"/>
                </a:cubicBezTo>
                <a:close/>
                <a:moveTo>
                  <a:pt x="20337" y="2495"/>
                </a:moveTo>
                <a:cubicBezTo>
                  <a:pt x="20334" y="2500"/>
                  <a:pt x="20332" y="2508"/>
                  <a:pt x="20328" y="2513"/>
                </a:cubicBezTo>
                <a:cubicBezTo>
                  <a:pt x="20330" y="2515"/>
                  <a:pt x="20333" y="2515"/>
                  <a:pt x="20335" y="2516"/>
                </a:cubicBezTo>
                <a:cubicBezTo>
                  <a:pt x="20332" y="2509"/>
                  <a:pt x="20337" y="2502"/>
                  <a:pt x="20337" y="2495"/>
                </a:cubicBezTo>
                <a:close/>
                <a:moveTo>
                  <a:pt x="20424" y="2540"/>
                </a:moveTo>
                <a:cubicBezTo>
                  <a:pt x="20422" y="2544"/>
                  <a:pt x="20420" y="2549"/>
                  <a:pt x="20417" y="2551"/>
                </a:cubicBezTo>
                <a:cubicBezTo>
                  <a:pt x="20409" y="2557"/>
                  <a:pt x="20402" y="2557"/>
                  <a:pt x="20393" y="2557"/>
                </a:cubicBezTo>
                <a:cubicBezTo>
                  <a:pt x="20442" y="2593"/>
                  <a:pt x="20456" y="2597"/>
                  <a:pt x="20508" y="2637"/>
                </a:cubicBezTo>
                <a:cubicBezTo>
                  <a:pt x="20510" y="2634"/>
                  <a:pt x="20511" y="2629"/>
                  <a:pt x="20515" y="2627"/>
                </a:cubicBezTo>
                <a:cubicBezTo>
                  <a:pt x="20520" y="2622"/>
                  <a:pt x="20526" y="2623"/>
                  <a:pt x="20532" y="2621"/>
                </a:cubicBezTo>
                <a:cubicBezTo>
                  <a:pt x="20499" y="2596"/>
                  <a:pt x="20456" y="2565"/>
                  <a:pt x="20424" y="2540"/>
                </a:cubicBezTo>
                <a:close/>
                <a:moveTo>
                  <a:pt x="20597" y="2672"/>
                </a:moveTo>
                <a:cubicBezTo>
                  <a:pt x="20599" y="2686"/>
                  <a:pt x="20605" y="2697"/>
                  <a:pt x="20601" y="2710"/>
                </a:cubicBezTo>
                <a:cubicBezTo>
                  <a:pt x="20603" y="2711"/>
                  <a:pt x="20604" y="2714"/>
                  <a:pt x="20606" y="2716"/>
                </a:cubicBezTo>
                <a:cubicBezTo>
                  <a:pt x="20640" y="2740"/>
                  <a:pt x="20675" y="2766"/>
                  <a:pt x="20710" y="2791"/>
                </a:cubicBezTo>
                <a:cubicBezTo>
                  <a:pt x="20713" y="2782"/>
                  <a:pt x="20719" y="2772"/>
                  <a:pt x="20725" y="2764"/>
                </a:cubicBezTo>
                <a:cubicBezTo>
                  <a:pt x="20684" y="2733"/>
                  <a:pt x="20637" y="2702"/>
                  <a:pt x="20597" y="2672"/>
                </a:cubicBezTo>
                <a:close/>
                <a:moveTo>
                  <a:pt x="20855" y="2864"/>
                </a:moveTo>
                <a:cubicBezTo>
                  <a:pt x="20849" y="2869"/>
                  <a:pt x="20842" y="2873"/>
                  <a:pt x="20836" y="2880"/>
                </a:cubicBezTo>
                <a:cubicBezTo>
                  <a:pt x="21167" y="3117"/>
                  <a:pt x="21264" y="3199"/>
                  <a:pt x="21590" y="3435"/>
                </a:cubicBezTo>
                <a:lnTo>
                  <a:pt x="21590" y="3403"/>
                </a:lnTo>
                <a:cubicBezTo>
                  <a:pt x="21330" y="3210"/>
                  <a:pt x="21103" y="3049"/>
                  <a:pt x="20855" y="2864"/>
                </a:cubicBezTo>
                <a:close/>
                <a:moveTo>
                  <a:pt x="209" y="11468"/>
                </a:moveTo>
                <a:lnTo>
                  <a:pt x="94" y="11765"/>
                </a:lnTo>
                <a:cubicBezTo>
                  <a:pt x="31" y="11926"/>
                  <a:pt x="-10" y="12068"/>
                  <a:pt x="3" y="12083"/>
                </a:cubicBezTo>
                <a:cubicBezTo>
                  <a:pt x="16" y="12097"/>
                  <a:pt x="549" y="12423"/>
                  <a:pt x="1187" y="12807"/>
                </a:cubicBezTo>
                <a:cubicBezTo>
                  <a:pt x="1824" y="13191"/>
                  <a:pt x="2344" y="13527"/>
                  <a:pt x="2344" y="13551"/>
                </a:cubicBezTo>
                <a:cubicBezTo>
                  <a:pt x="2344" y="13574"/>
                  <a:pt x="2319" y="13653"/>
                  <a:pt x="2286" y="13729"/>
                </a:cubicBezTo>
                <a:cubicBezTo>
                  <a:pt x="2234" y="13850"/>
                  <a:pt x="2237" y="13862"/>
                  <a:pt x="2325" y="13817"/>
                </a:cubicBezTo>
                <a:cubicBezTo>
                  <a:pt x="2380" y="13790"/>
                  <a:pt x="2562" y="13708"/>
                  <a:pt x="2728" y="13637"/>
                </a:cubicBezTo>
                <a:lnTo>
                  <a:pt x="3029" y="13508"/>
                </a:lnTo>
                <a:lnTo>
                  <a:pt x="2930" y="13147"/>
                </a:lnTo>
                <a:cubicBezTo>
                  <a:pt x="2797" y="12666"/>
                  <a:pt x="2768" y="12613"/>
                  <a:pt x="2709" y="12745"/>
                </a:cubicBezTo>
                <a:cubicBezTo>
                  <a:pt x="2629" y="12922"/>
                  <a:pt x="2715" y="12963"/>
                  <a:pt x="1104" y="12002"/>
                </a:cubicBezTo>
                <a:lnTo>
                  <a:pt x="209" y="1146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18" name="Shape 118"/>
          <p:cNvSpPr/>
          <p:nvPr/>
        </p:nvSpPr>
        <p:spPr>
          <a:xfrm>
            <a:off x="2540000" y="748815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Ruptured </a:t>
            </a:r>
            <a:r>
              <a:rPr lang="en-AU" dirty="0"/>
              <a:t>t</a:t>
            </a:r>
            <a:r>
              <a:rPr dirty="0" err="1"/>
              <a:t>endon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xfrm>
            <a:off x="952500" y="2102139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b="1" dirty="0">
                <a:solidFill>
                  <a:srgbClr val="00CCCC"/>
                </a:solidFill>
              </a:rPr>
              <a:t>Bruising</a:t>
            </a:r>
            <a:r>
              <a:rPr dirty="0"/>
              <a:t> - caused by </a:t>
            </a:r>
            <a:r>
              <a:rPr b="1" dirty="0">
                <a:solidFill>
                  <a:srgbClr val="00CCCC"/>
                </a:solidFill>
              </a:rPr>
              <a:t>damaged blood </a:t>
            </a:r>
            <a:br>
              <a:rPr b="1" dirty="0">
                <a:solidFill>
                  <a:srgbClr val="00CCCC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vessels</a:t>
            </a:r>
            <a:r>
              <a:rPr dirty="0"/>
              <a:t> and blood pooling under </a:t>
            </a:r>
            <a:br>
              <a:rPr dirty="0"/>
            </a:br>
            <a:r>
              <a:rPr dirty="0"/>
              <a:t>the skin and surrounding tissue, </a:t>
            </a:r>
            <a:br>
              <a:rPr dirty="0"/>
            </a:br>
            <a:r>
              <a:rPr dirty="0"/>
              <a:t>causing </a:t>
            </a:r>
            <a:r>
              <a:rPr dirty="0" err="1"/>
              <a:t>discolouration</a:t>
            </a:r>
            <a:r>
              <a:rPr dirty="0"/>
              <a:t>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Bruises should be treated with</a:t>
            </a:r>
            <a:r>
              <a:rPr b="1" dirty="0">
                <a:solidFill>
                  <a:srgbClr val="FF9932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R.I.C.E.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- sit down or lie down and </a:t>
            </a:r>
            <a:br>
              <a:rPr dirty="0"/>
            </a:br>
            <a:r>
              <a:rPr dirty="0"/>
              <a:t>do not move.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00CCCC"/>
                </a:solidFill>
              </a:rPr>
              <a:t>Ice</a:t>
            </a:r>
            <a:r>
              <a:rPr dirty="0"/>
              <a:t> - cool the injured area by applying ice.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00CCCC"/>
                </a:solidFill>
              </a:rPr>
              <a:t>Compression</a:t>
            </a:r>
            <a:r>
              <a:rPr dirty="0"/>
              <a:t> - use a bandage to stop the swelling.</a:t>
            </a:r>
          </a:p>
          <a:p>
            <a:pPr marL="1397203" lvl="2" indent="-373075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00CCCC"/>
                </a:solidFill>
              </a:rPr>
              <a:t>Elevation</a:t>
            </a:r>
            <a:r>
              <a:rPr dirty="0"/>
              <a:t> - raise the joint higher than the heart to reduce the swelling.</a:t>
            </a:r>
          </a:p>
        </p:txBody>
      </p:sp>
      <p:pic>
        <p:nvPicPr>
          <p:cNvPr id="121" name="Injury - Boxer bruise.jpg"/>
          <p:cNvPicPr>
            <a:picLocks noChangeAspect="1"/>
          </p:cNvPicPr>
          <p:nvPr/>
        </p:nvPicPr>
        <p:blipFill>
          <a:blip r:embed="rId2"/>
          <a:srcRect t="11737" r="23911" b="3"/>
          <a:stretch>
            <a:fillRect/>
          </a:stretch>
        </p:blipFill>
        <p:spPr>
          <a:xfrm>
            <a:off x="8545583" y="2322448"/>
            <a:ext cx="3797315" cy="2936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99" extrusionOk="0">
                <a:moveTo>
                  <a:pt x="16064" y="0"/>
                </a:moveTo>
                <a:cubicBezTo>
                  <a:pt x="16060" y="-1"/>
                  <a:pt x="16057" y="9"/>
                  <a:pt x="16057" y="29"/>
                </a:cubicBezTo>
                <a:cubicBezTo>
                  <a:pt x="16056" y="100"/>
                  <a:pt x="16005" y="159"/>
                  <a:pt x="15974" y="126"/>
                </a:cubicBezTo>
                <a:cubicBezTo>
                  <a:pt x="15955" y="106"/>
                  <a:pt x="15946" y="164"/>
                  <a:pt x="15942" y="312"/>
                </a:cubicBezTo>
                <a:cubicBezTo>
                  <a:pt x="15939" y="430"/>
                  <a:pt x="15924" y="566"/>
                  <a:pt x="15910" y="613"/>
                </a:cubicBezTo>
                <a:cubicBezTo>
                  <a:pt x="15887" y="693"/>
                  <a:pt x="15878" y="696"/>
                  <a:pt x="15732" y="692"/>
                </a:cubicBezTo>
                <a:cubicBezTo>
                  <a:pt x="15577" y="688"/>
                  <a:pt x="15461" y="727"/>
                  <a:pt x="15430" y="791"/>
                </a:cubicBezTo>
                <a:cubicBezTo>
                  <a:pt x="15404" y="846"/>
                  <a:pt x="15367" y="797"/>
                  <a:pt x="15364" y="704"/>
                </a:cubicBezTo>
                <a:lnTo>
                  <a:pt x="15362" y="616"/>
                </a:lnTo>
                <a:lnTo>
                  <a:pt x="15346" y="698"/>
                </a:lnTo>
                <a:cubicBezTo>
                  <a:pt x="15334" y="756"/>
                  <a:pt x="15311" y="778"/>
                  <a:pt x="15265" y="779"/>
                </a:cubicBezTo>
                <a:cubicBezTo>
                  <a:pt x="15080" y="784"/>
                  <a:pt x="14884" y="982"/>
                  <a:pt x="14915" y="1136"/>
                </a:cubicBezTo>
                <a:cubicBezTo>
                  <a:pt x="14925" y="1185"/>
                  <a:pt x="14916" y="1211"/>
                  <a:pt x="14884" y="1226"/>
                </a:cubicBezTo>
                <a:cubicBezTo>
                  <a:pt x="14859" y="1238"/>
                  <a:pt x="14819" y="1268"/>
                  <a:pt x="14796" y="1293"/>
                </a:cubicBezTo>
                <a:cubicBezTo>
                  <a:pt x="14757" y="1337"/>
                  <a:pt x="14690" y="1323"/>
                  <a:pt x="14712" y="1276"/>
                </a:cubicBezTo>
                <a:cubicBezTo>
                  <a:pt x="14718" y="1264"/>
                  <a:pt x="14694" y="1225"/>
                  <a:pt x="14658" y="1191"/>
                </a:cubicBezTo>
                <a:lnTo>
                  <a:pt x="14593" y="1130"/>
                </a:lnTo>
                <a:lnTo>
                  <a:pt x="14647" y="1226"/>
                </a:lnTo>
                <a:cubicBezTo>
                  <a:pt x="14696" y="1315"/>
                  <a:pt x="14697" y="1329"/>
                  <a:pt x="14663" y="1392"/>
                </a:cubicBezTo>
                <a:cubicBezTo>
                  <a:pt x="14621" y="1470"/>
                  <a:pt x="14539" y="1471"/>
                  <a:pt x="14469" y="1395"/>
                </a:cubicBezTo>
                <a:cubicBezTo>
                  <a:pt x="14429" y="1352"/>
                  <a:pt x="14426" y="1358"/>
                  <a:pt x="14437" y="1454"/>
                </a:cubicBezTo>
                <a:cubicBezTo>
                  <a:pt x="14445" y="1527"/>
                  <a:pt x="14436" y="1573"/>
                  <a:pt x="14406" y="1609"/>
                </a:cubicBezTo>
                <a:cubicBezTo>
                  <a:pt x="14382" y="1636"/>
                  <a:pt x="14365" y="1675"/>
                  <a:pt x="14372" y="1696"/>
                </a:cubicBezTo>
                <a:cubicBezTo>
                  <a:pt x="14378" y="1717"/>
                  <a:pt x="14358" y="1768"/>
                  <a:pt x="14327" y="1807"/>
                </a:cubicBezTo>
                <a:lnTo>
                  <a:pt x="14268" y="1874"/>
                </a:lnTo>
                <a:lnTo>
                  <a:pt x="14209" y="1795"/>
                </a:lnTo>
                <a:cubicBezTo>
                  <a:pt x="14137" y="1696"/>
                  <a:pt x="13913" y="1604"/>
                  <a:pt x="13821" y="1638"/>
                </a:cubicBezTo>
                <a:cubicBezTo>
                  <a:pt x="13785" y="1651"/>
                  <a:pt x="13746" y="1661"/>
                  <a:pt x="13735" y="1658"/>
                </a:cubicBezTo>
                <a:cubicBezTo>
                  <a:pt x="13725" y="1655"/>
                  <a:pt x="13644" y="1698"/>
                  <a:pt x="13555" y="1754"/>
                </a:cubicBezTo>
                <a:cubicBezTo>
                  <a:pt x="13443" y="1825"/>
                  <a:pt x="13372" y="1894"/>
                  <a:pt x="13327" y="1979"/>
                </a:cubicBezTo>
                <a:cubicBezTo>
                  <a:pt x="13291" y="2047"/>
                  <a:pt x="13225" y="2162"/>
                  <a:pt x="13180" y="2233"/>
                </a:cubicBezTo>
                <a:cubicBezTo>
                  <a:pt x="13136" y="2304"/>
                  <a:pt x="13107" y="2371"/>
                  <a:pt x="13115" y="2382"/>
                </a:cubicBezTo>
                <a:cubicBezTo>
                  <a:pt x="13123" y="2393"/>
                  <a:pt x="13171" y="2403"/>
                  <a:pt x="13221" y="2403"/>
                </a:cubicBezTo>
                <a:cubicBezTo>
                  <a:pt x="13311" y="2403"/>
                  <a:pt x="13311" y="2400"/>
                  <a:pt x="13318" y="2551"/>
                </a:cubicBezTo>
                <a:cubicBezTo>
                  <a:pt x="13324" y="2666"/>
                  <a:pt x="13318" y="2709"/>
                  <a:pt x="13289" y="2724"/>
                </a:cubicBezTo>
                <a:cubicBezTo>
                  <a:pt x="13268" y="2734"/>
                  <a:pt x="13250" y="2767"/>
                  <a:pt x="13250" y="2797"/>
                </a:cubicBezTo>
                <a:cubicBezTo>
                  <a:pt x="13250" y="2826"/>
                  <a:pt x="13235" y="2879"/>
                  <a:pt x="13217" y="2910"/>
                </a:cubicBezTo>
                <a:cubicBezTo>
                  <a:pt x="13189" y="2959"/>
                  <a:pt x="13176" y="2962"/>
                  <a:pt x="13131" y="2931"/>
                </a:cubicBezTo>
                <a:cubicBezTo>
                  <a:pt x="13064" y="2884"/>
                  <a:pt x="13014" y="2914"/>
                  <a:pt x="13054" y="2978"/>
                </a:cubicBezTo>
                <a:cubicBezTo>
                  <a:pt x="13093" y="3039"/>
                  <a:pt x="13065" y="3113"/>
                  <a:pt x="12991" y="3150"/>
                </a:cubicBezTo>
                <a:cubicBezTo>
                  <a:pt x="12896" y="3197"/>
                  <a:pt x="12769" y="3085"/>
                  <a:pt x="12718" y="2910"/>
                </a:cubicBezTo>
                <a:cubicBezTo>
                  <a:pt x="12695" y="2832"/>
                  <a:pt x="12686" y="2753"/>
                  <a:pt x="12698" y="2729"/>
                </a:cubicBezTo>
                <a:cubicBezTo>
                  <a:pt x="12713" y="2696"/>
                  <a:pt x="12708" y="2698"/>
                  <a:pt x="12675" y="2732"/>
                </a:cubicBezTo>
                <a:cubicBezTo>
                  <a:pt x="12618" y="2792"/>
                  <a:pt x="12623" y="2884"/>
                  <a:pt x="12693" y="3062"/>
                </a:cubicBezTo>
                <a:cubicBezTo>
                  <a:pt x="12757" y="3225"/>
                  <a:pt x="12741" y="3279"/>
                  <a:pt x="12652" y="3199"/>
                </a:cubicBezTo>
                <a:cubicBezTo>
                  <a:pt x="12622" y="3172"/>
                  <a:pt x="12584" y="3150"/>
                  <a:pt x="12567" y="3150"/>
                </a:cubicBezTo>
                <a:cubicBezTo>
                  <a:pt x="12528" y="3150"/>
                  <a:pt x="12525" y="3253"/>
                  <a:pt x="12562" y="3302"/>
                </a:cubicBezTo>
                <a:cubicBezTo>
                  <a:pt x="12583" y="3328"/>
                  <a:pt x="12576" y="3360"/>
                  <a:pt x="12537" y="3424"/>
                </a:cubicBezTo>
                <a:cubicBezTo>
                  <a:pt x="12509" y="3472"/>
                  <a:pt x="12486" y="3548"/>
                  <a:pt x="12486" y="3596"/>
                </a:cubicBezTo>
                <a:cubicBezTo>
                  <a:pt x="12486" y="3705"/>
                  <a:pt x="12407" y="3838"/>
                  <a:pt x="12364" y="3804"/>
                </a:cubicBezTo>
                <a:cubicBezTo>
                  <a:pt x="12347" y="3790"/>
                  <a:pt x="12339" y="3746"/>
                  <a:pt x="12346" y="3704"/>
                </a:cubicBezTo>
                <a:cubicBezTo>
                  <a:pt x="12360" y="3609"/>
                  <a:pt x="12338" y="3608"/>
                  <a:pt x="12219" y="3704"/>
                </a:cubicBezTo>
                <a:cubicBezTo>
                  <a:pt x="12109" y="3795"/>
                  <a:pt x="12084" y="3896"/>
                  <a:pt x="12122" y="4099"/>
                </a:cubicBezTo>
                <a:cubicBezTo>
                  <a:pt x="12145" y="4219"/>
                  <a:pt x="12143" y="4244"/>
                  <a:pt x="12100" y="4306"/>
                </a:cubicBezTo>
                <a:cubicBezTo>
                  <a:pt x="12073" y="4344"/>
                  <a:pt x="12044" y="4400"/>
                  <a:pt x="12037" y="4428"/>
                </a:cubicBezTo>
                <a:cubicBezTo>
                  <a:pt x="12021" y="4485"/>
                  <a:pt x="11902" y="4528"/>
                  <a:pt x="11881" y="4484"/>
                </a:cubicBezTo>
                <a:cubicBezTo>
                  <a:pt x="11862" y="4445"/>
                  <a:pt x="11762" y="4451"/>
                  <a:pt x="11730" y="4493"/>
                </a:cubicBezTo>
                <a:cubicBezTo>
                  <a:pt x="11686" y="4550"/>
                  <a:pt x="11588" y="4513"/>
                  <a:pt x="11588" y="4440"/>
                </a:cubicBezTo>
                <a:cubicBezTo>
                  <a:pt x="11588" y="4435"/>
                  <a:pt x="11583" y="4431"/>
                  <a:pt x="11583" y="4426"/>
                </a:cubicBezTo>
                <a:lnTo>
                  <a:pt x="11581" y="4426"/>
                </a:lnTo>
                <a:lnTo>
                  <a:pt x="11529" y="4312"/>
                </a:lnTo>
                <a:cubicBezTo>
                  <a:pt x="11500" y="4249"/>
                  <a:pt x="11477" y="4155"/>
                  <a:pt x="11477" y="4104"/>
                </a:cubicBezTo>
                <a:cubicBezTo>
                  <a:pt x="11477" y="4041"/>
                  <a:pt x="11459" y="4002"/>
                  <a:pt x="11421" y="3976"/>
                </a:cubicBezTo>
                <a:cubicBezTo>
                  <a:pt x="11390" y="3955"/>
                  <a:pt x="11312" y="3868"/>
                  <a:pt x="11245" y="3783"/>
                </a:cubicBezTo>
                <a:cubicBezTo>
                  <a:pt x="11202" y="3730"/>
                  <a:pt x="11152" y="3682"/>
                  <a:pt x="11098" y="3640"/>
                </a:cubicBezTo>
                <a:cubicBezTo>
                  <a:pt x="11076" y="3652"/>
                  <a:pt x="11036" y="3646"/>
                  <a:pt x="10967" y="3611"/>
                </a:cubicBezTo>
                <a:cubicBezTo>
                  <a:pt x="10902" y="3578"/>
                  <a:pt x="10830" y="3554"/>
                  <a:pt x="10807" y="3559"/>
                </a:cubicBezTo>
                <a:cubicBezTo>
                  <a:pt x="10784" y="3563"/>
                  <a:pt x="10730" y="3550"/>
                  <a:pt x="10685" y="3526"/>
                </a:cubicBezTo>
                <a:cubicBezTo>
                  <a:pt x="10587" y="3476"/>
                  <a:pt x="10045" y="3471"/>
                  <a:pt x="9995" y="3521"/>
                </a:cubicBezTo>
                <a:cubicBezTo>
                  <a:pt x="9977" y="3539"/>
                  <a:pt x="9896" y="3571"/>
                  <a:pt x="9814" y="3594"/>
                </a:cubicBezTo>
                <a:cubicBezTo>
                  <a:pt x="9388" y="3711"/>
                  <a:pt x="8918" y="4058"/>
                  <a:pt x="8449" y="4604"/>
                </a:cubicBezTo>
                <a:cubicBezTo>
                  <a:pt x="8145" y="4957"/>
                  <a:pt x="7618" y="5509"/>
                  <a:pt x="7375" y="5725"/>
                </a:cubicBezTo>
                <a:cubicBezTo>
                  <a:pt x="7226" y="5857"/>
                  <a:pt x="7082" y="5987"/>
                  <a:pt x="7055" y="6016"/>
                </a:cubicBezTo>
                <a:cubicBezTo>
                  <a:pt x="7028" y="6046"/>
                  <a:pt x="6942" y="6104"/>
                  <a:pt x="6863" y="6145"/>
                </a:cubicBezTo>
                <a:cubicBezTo>
                  <a:pt x="6778" y="6188"/>
                  <a:pt x="6698" y="6255"/>
                  <a:pt x="6667" y="6308"/>
                </a:cubicBezTo>
                <a:cubicBezTo>
                  <a:pt x="6610" y="6408"/>
                  <a:pt x="6526" y="6428"/>
                  <a:pt x="6477" y="6352"/>
                </a:cubicBezTo>
                <a:cubicBezTo>
                  <a:pt x="6433" y="6283"/>
                  <a:pt x="6391" y="6294"/>
                  <a:pt x="6360" y="6381"/>
                </a:cubicBezTo>
                <a:cubicBezTo>
                  <a:pt x="6314" y="6514"/>
                  <a:pt x="6164" y="7542"/>
                  <a:pt x="6121" y="8025"/>
                </a:cubicBezTo>
                <a:cubicBezTo>
                  <a:pt x="6065" y="8657"/>
                  <a:pt x="5998" y="9057"/>
                  <a:pt x="5922" y="9225"/>
                </a:cubicBezTo>
                <a:cubicBezTo>
                  <a:pt x="5855" y="9373"/>
                  <a:pt x="5640" y="9598"/>
                  <a:pt x="5433" y="9735"/>
                </a:cubicBezTo>
                <a:cubicBezTo>
                  <a:pt x="5233" y="9868"/>
                  <a:pt x="4638" y="9987"/>
                  <a:pt x="4323" y="9957"/>
                </a:cubicBezTo>
                <a:cubicBezTo>
                  <a:pt x="3899" y="9917"/>
                  <a:pt x="3561" y="9733"/>
                  <a:pt x="3332" y="9417"/>
                </a:cubicBezTo>
                <a:cubicBezTo>
                  <a:pt x="3114" y="9115"/>
                  <a:pt x="3049" y="8891"/>
                  <a:pt x="3035" y="8387"/>
                </a:cubicBezTo>
                <a:cubicBezTo>
                  <a:pt x="3015" y="7730"/>
                  <a:pt x="3105" y="6885"/>
                  <a:pt x="3242" y="6437"/>
                </a:cubicBezTo>
                <a:cubicBezTo>
                  <a:pt x="3276" y="6326"/>
                  <a:pt x="3301" y="6233"/>
                  <a:pt x="3296" y="6227"/>
                </a:cubicBezTo>
                <a:cubicBezTo>
                  <a:pt x="3284" y="6211"/>
                  <a:pt x="3060" y="6196"/>
                  <a:pt x="2935" y="6203"/>
                </a:cubicBezTo>
                <a:cubicBezTo>
                  <a:pt x="2789" y="6212"/>
                  <a:pt x="2733" y="6293"/>
                  <a:pt x="2500" y="6860"/>
                </a:cubicBezTo>
                <a:cubicBezTo>
                  <a:pt x="2327" y="7279"/>
                  <a:pt x="2304" y="7325"/>
                  <a:pt x="2245" y="7324"/>
                </a:cubicBezTo>
                <a:cubicBezTo>
                  <a:pt x="2130" y="7323"/>
                  <a:pt x="1712" y="7265"/>
                  <a:pt x="1243" y="7184"/>
                </a:cubicBezTo>
                <a:cubicBezTo>
                  <a:pt x="1203" y="7177"/>
                  <a:pt x="955" y="7154"/>
                  <a:pt x="690" y="7135"/>
                </a:cubicBezTo>
                <a:cubicBezTo>
                  <a:pt x="426" y="7115"/>
                  <a:pt x="161" y="7094"/>
                  <a:pt x="104" y="7088"/>
                </a:cubicBezTo>
                <a:lnTo>
                  <a:pt x="0" y="7076"/>
                </a:lnTo>
                <a:lnTo>
                  <a:pt x="0" y="8054"/>
                </a:lnTo>
                <a:lnTo>
                  <a:pt x="0" y="9365"/>
                </a:lnTo>
                <a:lnTo>
                  <a:pt x="0" y="11694"/>
                </a:lnTo>
                <a:lnTo>
                  <a:pt x="104" y="11674"/>
                </a:lnTo>
                <a:cubicBezTo>
                  <a:pt x="194" y="11656"/>
                  <a:pt x="282" y="11679"/>
                  <a:pt x="318" y="11718"/>
                </a:cubicBezTo>
                <a:cubicBezTo>
                  <a:pt x="423" y="11666"/>
                  <a:pt x="592" y="11599"/>
                  <a:pt x="801" y="11534"/>
                </a:cubicBezTo>
                <a:cubicBezTo>
                  <a:pt x="977" y="11479"/>
                  <a:pt x="1371" y="11351"/>
                  <a:pt x="1679" y="11248"/>
                </a:cubicBezTo>
                <a:cubicBezTo>
                  <a:pt x="2205" y="11071"/>
                  <a:pt x="2240" y="11061"/>
                  <a:pt x="2276" y="11113"/>
                </a:cubicBezTo>
                <a:cubicBezTo>
                  <a:pt x="2298" y="11144"/>
                  <a:pt x="2315" y="11190"/>
                  <a:pt x="2315" y="11216"/>
                </a:cubicBezTo>
                <a:cubicBezTo>
                  <a:pt x="2315" y="11241"/>
                  <a:pt x="2348" y="11312"/>
                  <a:pt x="2387" y="11373"/>
                </a:cubicBezTo>
                <a:lnTo>
                  <a:pt x="2457" y="11484"/>
                </a:lnTo>
                <a:lnTo>
                  <a:pt x="2820" y="11472"/>
                </a:lnTo>
                <a:cubicBezTo>
                  <a:pt x="3175" y="11464"/>
                  <a:pt x="3183" y="11466"/>
                  <a:pt x="3256" y="11545"/>
                </a:cubicBezTo>
                <a:cubicBezTo>
                  <a:pt x="3308" y="11602"/>
                  <a:pt x="3359" y="11626"/>
                  <a:pt x="3432" y="11627"/>
                </a:cubicBezTo>
                <a:cubicBezTo>
                  <a:pt x="3488" y="11628"/>
                  <a:pt x="3639" y="11636"/>
                  <a:pt x="3768" y="11642"/>
                </a:cubicBezTo>
                <a:cubicBezTo>
                  <a:pt x="3896" y="11648"/>
                  <a:pt x="4266" y="11656"/>
                  <a:pt x="4589" y="11659"/>
                </a:cubicBezTo>
                <a:cubicBezTo>
                  <a:pt x="4984" y="11663"/>
                  <a:pt x="5127" y="11671"/>
                  <a:pt x="5169" y="11694"/>
                </a:cubicBezTo>
                <a:cubicBezTo>
                  <a:pt x="5458" y="11699"/>
                  <a:pt x="5820" y="11704"/>
                  <a:pt x="5871" y="11709"/>
                </a:cubicBezTo>
                <a:cubicBezTo>
                  <a:pt x="5877" y="11709"/>
                  <a:pt x="5880" y="11708"/>
                  <a:pt x="5886" y="11709"/>
                </a:cubicBezTo>
                <a:cubicBezTo>
                  <a:pt x="5901" y="11708"/>
                  <a:pt x="5903" y="11706"/>
                  <a:pt x="5922" y="11706"/>
                </a:cubicBezTo>
                <a:cubicBezTo>
                  <a:pt x="5940" y="11706"/>
                  <a:pt x="5947" y="11708"/>
                  <a:pt x="5961" y="11709"/>
                </a:cubicBezTo>
                <a:cubicBezTo>
                  <a:pt x="6073" y="11700"/>
                  <a:pt x="6130" y="11639"/>
                  <a:pt x="6182" y="11481"/>
                </a:cubicBezTo>
                <a:cubicBezTo>
                  <a:pt x="6215" y="11382"/>
                  <a:pt x="6248" y="11335"/>
                  <a:pt x="6292" y="11321"/>
                </a:cubicBezTo>
                <a:cubicBezTo>
                  <a:pt x="6327" y="11309"/>
                  <a:pt x="6516" y="11310"/>
                  <a:pt x="6714" y="11321"/>
                </a:cubicBezTo>
                <a:cubicBezTo>
                  <a:pt x="6989" y="11336"/>
                  <a:pt x="7124" y="11329"/>
                  <a:pt x="7281" y="11291"/>
                </a:cubicBezTo>
                <a:cubicBezTo>
                  <a:pt x="7675" y="11196"/>
                  <a:pt x="8158" y="11154"/>
                  <a:pt x="8212" y="11213"/>
                </a:cubicBezTo>
                <a:cubicBezTo>
                  <a:pt x="8231" y="11233"/>
                  <a:pt x="8274" y="11246"/>
                  <a:pt x="8305" y="11242"/>
                </a:cubicBezTo>
                <a:cubicBezTo>
                  <a:pt x="8336" y="11238"/>
                  <a:pt x="8382" y="11246"/>
                  <a:pt x="8406" y="11259"/>
                </a:cubicBezTo>
                <a:cubicBezTo>
                  <a:pt x="8450" y="11283"/>
                  <a:pt x="8630" y="11231"/>
                  <a:pt x="8682" y="11180"/>
                </a:cubicBezTo>
                <a:cubicBezTo>
                  <a:pt x="8725" y="11138"/>
                  <a:pt x="8887" y="11112"/>
                  <a:pt x="8903" y="11145"/>
                </a:cubicBezTo>
                <a:cubicBezTo>
                  <a:pt x="8913" y="11166"/>
                  <a:pt x="8938" y="11166"/>
                  <a:pt x="8979" y="11145"/>
                </a:cubicBezTo>
                <a:cubicBezTo>
                  <a:pt x="9014" y="11128"/>
                  <a:pt x="9072" y="11118"/>
                  <a:pt x="9108" y="11122"/>
                </a:cubicBezTo>
                <a:cubicBezTo>
                  <a:pt x="9145" y="11126"/>
                  <a:pt x="9189" y="11118"/>
                  <a:pt x="9205" y="11105"/>
                </a:cubicBezTo>
                <a:cubicBezTo>
                  <a:pt x="9221" y="11092"/>
                  <a:pt x="9260" y="11100"/>
                  <a:pt x="9291" y="11122"/>
                </a:cubicBezTo>
                <a:cubicBezTo>
                  <a:pt x="9322" y="11144"/>
                  <a:pt x="9356" y="11162"/>
                  <a:pt x="9368" y="11163"/>
                </a:cubicBezTo>
                <a:cubicBezTo>
                  <a:pt x="9379" y="11164"/>
                  <a:pt x="9401" y="11190"/>
                  <a:pt x="9419" y="11221"/>
                </a:cubicBezTo>
                <a:cubicBezTo>
                  <a:pt x="9437" y="11253"/>
                  <a:pt x="9462" y="11277"/>
                  <a:pt x="9474" y="11271"/>
                </a:cubicBezTo>
                <a:cubicBezTo>
                  <a:pt x="9485" y="11265"/>
                  <a:pt x="9511" y="11306"/>
                  <a:pt x="9532" y="11361"/>
                </a:cubicBezTo>
                <a:cubicBezTo>
                  <a:pt x="9569" y="11456"/>
                  <a:pt x="9729" y="11638"/>
                  <a:pt x="9848" y="11721"/>
                </a:cubicBezTo>
                <a:cubicBezTo>
                  <a:pt x="9877" y="11741"/>
                  <a:pt x="9969" y="11760"/>
                  <a:pt x="10053" y="11767"/>
                </a:cubicBezTo>
                <a:cubicBezTo>
                  <a:pt x="10138" y="11774"/>
                  <a:pt x="10211" y="11795"/>
                  <a:pt x="10216" y="11814"/>
                </a:cubicBezTo>
                <a:cubicBezTo>
                  <a:pt x="10221" y="11833"/>
                  <a:pt x="10234" y="11843"/>
                  <a:pt x="10245" y="11834"/>
                </a:cubicBezTo>
                <a:cubicBezTo>
                  <a:pt x="10256" y="11825"/>
                  <a:pt x="10331" y="11816"/>
                  <a:pt x="10410" y="11814"/>
                </a:cubicBezTo>
                <a:cubicBezTo>
                  <a:pt x="10489" y="11812"/>
                  <a:pt x="10563" y="11799"/>
                  <a:pt x="10577" y="11785"/>
                </a:cubicBezTo>
                <a:cubicBezTo>
                  <a:pt x="10590" y="11771"/>
                  <a:pt x="10663" y="11786"/>
                  <a:pt x="10737" y="11820"/>
                </a:cubicBezTo>
                <a:cubicBezTo>
                  <a:pt x="10875" y="11882"/>
                  <a:pt x="11191" y="11906"/>
                  <a:pt x="11215" y="11855"/>
                </a:cubicBezTo>
                <a:cubicBezTo>
                  <a:pt x="11222" y="11840"/>
                  <a:pt x="11270" y="11831"/>
                  <a:pt x="11321" y="11834"/>
                </a:cubicBezTo>
                <a:cubicBezTo>
                  <a:pt x="11373" y="11837"/>
                  <a:pt x="11440" y="11828"/>
                  <a:pt x="11470" y="11814"/>
                </a:cubicBezTo>
                <a:cubicBezTo>
                  <a:pt x="11502" y="11799"/>
                  <a:pt x="11529" y="11802"/>
                  <a:pt x="11538" y="11820"/>
                </a:cubicBezTo>
                <a:cubicBezTo>
                  <a:pt x="11546" y="11837"/>
                  <a:pt x="11507" y="12032"/>
                  <a:pt x="11450" y="12252"/>
                </a:cubicBezTo>
                <a:lnTo>
                  <a:pt x="11348" y="12649"/>
                </a:lnTo>
                <a:lnTo>
                  <a:pt x="11209" y="12731"/>
                </a:lnTo>
                <a:cubicBezTo>
                  <a:pt x="11132" y="12775"/>
                  <a:pt x="10987" y="12845"/>
                  <a:pt x="10886" y="12888"/>
                </a:cubicBezTo>
                <a:cubicBezTo>
                  <a:pt x="10785" y="12931"/>
                  <a:pt x="10686" y="12985"/>
                  <a:pt x="10665" y="13008"/>
                </a:cubicBezTo>
                <a:cubicBezTo>
                  <a:pt x="10644" y="13030"/>
                  <a:pt x="10577" y="13073"/>
                  <a:pt x="10516" y="13104"/>
                </a:cubicBezTo>
                <a:cubicBezTo>
                  <a:pt x="10455" y="13135"/>
                  <a:pt x="10360" y="13188"/>
                  <a:pt x="10306" y="13221"/>
                </a:cubicBezTo>
                <a:cubicBezTo>
                  <a:pt x="9855" y="13493"/>
                  <a:pt x="9206" y="13793"/>
                  <a:pt x="9067" y="13793"/>
                </a:cubicBezTo>
                <a:cubicBezTo>
                  <a:pt x="9036" y="13793"/>
                  <a:pt x="8974" y="13825"/>
                  <a:pt x="8932" y="13863"/>
                </a:cubicBezTo>
                <a:cubicBezTo>
                  <a:pt x="8890" y="13902"/>
                  <a:pt x="8828" y="13936"/>
                  <a:pt x="8792" y="13939"/>
                </a:cubicBezTo>
                <a:cubicBezTo>
                  <a:pt x="8757" y="13942"/>
                  <a:pt x="8634" y="13973"/>
                  <a:pt x="8519" y="14009"/>
                </a:cubicBezTo>
                <a:cubicBezTo>
                  <a:pt x="8405" y="14045"/>
                  <a:pt x="8249" y="14092"/>
                  <a:pt x="8172" y="14111"/>
                </a:cubicBezTo>
                <a:cubicBezTo>
                  <a:pt x="8094" y="14131"/>
                  <a:pt x="8024" y="14162"/>
                  <a:pt x="8016" y="14178"/>
                </a:cubicBezTo>
                <a:cubicBezTo>
                  <a:pt x="8008" y="14195"/>
                  <a:pt x="7971" y="14208"/>
                  <a:pt x="7933" y="14208"/>
                </a:cubicBezTo>
                <a:cubicBezTo>
                  <a:pt x="7908" y="14208"/>
                  <a:pt x="7846" y="14229"/>
                  <a:pt x="7793" y="14246"/>
                </a:cubicBezTo>
                <a:cubicBezTo>
                  <a:pt x="7789" y="14265"/>
                  <a:pt x="7781" y="14285"/>
                  <a:pt x="7768" y="14304"/>
                </a:cubicBezTo>
                <a:cubicBezTo>
                  <a:pt x="7744" y="14338"/>
                  <a:pt x="7735" y="14367"/>
                  <a:pt x="7748" y="14368"/>
                </a:cubicBezTo>
                <a:cubicBezTo>
                  <a:pt x="7858" y="14380"/>
                  <a:pt x="8282" y="14368"/>
                  <a:pt x="8294" y="14354"/>
                </a:cubicBezTo>
                <a:cubicBezTo>
                  <a:pt x="8302" y="14343"/>
                  <a:pt x="8320" y="14350"/>
                  <a:pt x="8336" y="14368"/>
                </a:cubicBezTo>
                <a:cubicBezTo>
                  <a:pt x="8358" y="14391"/>
                  <a:pt x="8371" y="14385"/>
                  <a:pt x="8382" y="14351"/>
                </a:cubicBezTo>
                <a:cubicBezTo>
                  <a:pt x="8390" y="14324"/>
                  <a:pt x="8424" y="14304"/>
                  <a:pt x="8458" y="14304"/>
                </a:cubicBezTo>
                <a:cubicBezTo>
                  <a:pt x="8493" y="14304"/>
                  <a:pt x="8540" y="14276"/>
                  <a:pt x="8562" y="14243"/>
                </a:cubicBezTo>
                <a:cubicBezTo>
                  <a:pt x="8584" y="14209"/>
                  <a:pt x="8615" y="14188"/>
                  <a:pt x="8632" y="14196"/>
                </a:cubicBezTo>
                <a:cubicBezTo>
                  <a:pt x="8649" y="14204"/>
                  <a:pt x="8669" y="14187"/>
                  <a:pt x="8677" y="14158"/>
                </a:cubicBezTo>
                <a:cubicBezTo>
                  <a:pt x="8688" y="14120"/>
                  <a:pt x="8719" y="14109"/>
                  <a:pt x="8785" y="14114"/>
                </a:cubicBezTo>
                <a:cubicBezTo>
                  <a:pt x="8898" y="14124"/>
                  <a:pt x="9142" y="13981"/>
                  <a:pt x="9318" y="13802"/>
                </a:cubicBezTo>
                <a:cubicBezTo>
                  <a:pt x="9382" y="13736"/>
                  <a:pt x="9394" y="13734"/>
                  <a:pt x="9460" y="13779"/>
                </a:cubicBezTo>
                <a:cubicBezTo>
                  <a:pt x="9499" y="13805"/>
                  <a:pt x="9530" y="13833"/>
                  <a:pt x="9530" y="13843"/>
                </a:cubicBezTo>
                <a:cubicBezTo>
                  <a:pt x="9530" y="13852"/>
                  <a:pt x="9482" y="13888"/>
                  <a:pt x="9424" y="13922"/>
                </a:cubicBezTo>
                <a:cubicBezTo>
                  <a:pt x="9366" y="13955"/>
                  <a:pt x="9298" y="14011"/>
                  <a:pt x="9273" y="14047"/>
                </a:cubicBezTo>
                <a:cubicBezTo>
                  <a:pt x="9248" y="14083"/>
                  <a:pt x="9215" y="14111"/>
                  <a:pt x="9198" y="14111"/>
                </a:cubicBezTo>
                <a:cubicBezTo>
                  <a:pt x="9182" y="14111"/>
                  <a:pt x="9135" y="14155"/>
                  <a:pt x="9092" y="14208"/>
                </a:cubicBezTo>
                <a:cubicBezTo>
                  <a:pt x="9048" y="14263"/>
                  <a:pt x="8989" y="14304"/>
                  <a:pt x="8952" y="14304"/>
                </a:cubicBezTo>
                <a:cubicBezTo>
                  <a:pt x="8918" y="14304"/>
                  <a:pt x="8826" y="14355"/>
                  <a:pt x="8749" y="14418"/>
                </a:cubicBezTo>
                <a:cubicBezTo>
                  <a:pt x="8586" y="14553"/>
                  <a:pt x="8557" y="14558"/>
                  <a:pt x="8036" y="14567"/>
                </a:cubicBezTo>
                <a:cubicBezTo>
                  <a:pt x="7817" y="14570"/>
                  <a:pt x="7631" y="14586"/>
                  <a:pt x="7621" y="14599"/>
                </a:cubicBezTo>
                <a:cubicBezTo>
                  <a:pt x="7611" y="14612"/>
                  <a:pt x="7587" y="14606"/>
                  <a:pt x="7569" y="14587"/>
                </a:cubicBezTo>
                <a:cubicBezTo>
                  <a:pt x="7535" y="14550"/>
                  <a:pt x="7482" y="14591"/>
                  <a:pt x="7278" y="14821"/>
                </a:cubicBezTo>
                <a:cubicBezTo>
                  <a:pt x="7154" y="14962"/>
                  <a:pt x="7121" y="14968"/>
                  <a:pt x="7032" y="14862"/>
                </a:cubicBezTo>
                <a:cubicBezTo>
                  <a:pt x="6996" y="14818"/>
                  <a:pt x="6956" y="14780"/>
                  <a:pt x="6942" y="14780"/>
                </a:cubicBezTo>
                <a:cubicBezTo>
                  <a:pt x="6928" y="14780"/>
                  <a:pt x="6825" y="14841"/>
                  <a:pt x="6714" y="14914"/>
                </a:cubicBezTo>
                <a:cubicBezTo>
                  <a:pt x="6471" y="15076"/>
                  <a:pt x="6207" y="15404"/>
                  <a:pt x="6092" y="15688"/>
                </a:cubicBezTo>
                <a:cubicBezTo>
                  <a:pt x="6028" y="15845"/>
                  <a:pt x="5939" y="16130"/>
                  <a:pt x="5859" y="16415"/>
                </a:cubicBezTo>
                <a:cubicBezTo>
                  <a:pt x="5878" y="16447"/>
                  <a:pt x="5859" y="16557"/>
                  <a:pt x="5755" y="17033"/>
                </a:cubicBezTo>
                <a:cubicBezTo>
                  <a:pt x="5542" y="18015"/>
                  <a:pt x="5425" y="18991"/>
                  <a:pt x="5385" y="20096"/>
                </a:cubicBezTo>
                <a:cubicBezTo>
                  <a:pt x="5440" y="20139"/>
                  <a:pt x="5406" y="20999"/>
                  <a:pt x="5329" y="21497"/>
                </a:cubicBezTo>
                <a:lnTo>
                  <a:pt x="5320" y="21564"/>
                </a:lnTo>
                <a:cubicBezTo>
                  <a:pt x="5554" y="21592"/>
                  <a:pt x="8072" y="21598"/>
                  <a:pt x="13783" y="21599"/>
                </a:cubicBezTo>
                <a:cubicBezTo>
                  <a:pt x="19948" y="21597"/>
                  <a:pt x="21600" y="21588"/>
                  <a:pt x="21587" y="21544"/>
                </a:cubicBezTo>
                <a:cubicBezTo>
                  <a:pt x="21578" y="21513"/>
                  <a:pt x="21551" y="21395"/>
                  <a:pt x="21526" y="21281"/>
                </a:cubicBezTo>
                <a:cubicBezTo>
                  <a:pt x="21501" y="21167"/>
                  <a:pt x="21472" y="21050"/>
                  <a:pt x="21463" y="21021"/>
                </a:cubicBezTo>
                <a:cubicBezTo>
                  <a:pt x="21451" y="20983"/>
                  <a:pt x="21458" y="20963"/>
                  <a:pt x="21476" y="20954"/>
                </a:cubicBezTo>
                <a:cubicBezTo>
                  <a:pt x="21458" y="20899"/>
                  <a:pt x="21448" y="20875"/>
                  <a:pt x="21427" y="20802"/>
                </a:cubicBezTo>
                <a:cubicBezTo>
                  <a:pt x="21383" y="20653"/>
                  <a:pt x="21326" y="20473"/>
                  <a:pt x="21300" y="20399"/>
                </a:cubicBezTo>
                <a:cubicBezTo>
                  <a:pt x="21275" y="20326"/>
                  <a:pt x="21253" y="20255"/>
                  <a:pt x="21253" y="20245"/>
                </a:cubicBezTo>
                <a:cubicBezTo>
                  <a:pt x="21253" y="20234"/>
                  <a:pt x="21225" y="20143"/>
                  <a:pt x="21190" y="20043"/>
                </a:cubicBezTo>
                <a:cubicBezTo>
                  <a:pt x="21154" y="19943"/>
                  <a:pt x="21081" y="19719"/>
                  <a:pt x="21027" y="19544"/>
                </a:cubicBezTo>
                <a:cubicBezTo>
                  <a:pt x="20973" y="19369"/>
                  <a:pt x="20886" y="19113"/>
                  <a:pt x="20833" y="18975"/>
                </a:cubicBezTo>
                <a:cubicBezTo>
                  <a:pt x="20781" y="18836"/>
                  <a:pt x="20744" y="18708"/>
                  <a:pt x="20752" y="18692"/>
                </a:cubicBezTo>
                <a:cubicBezTo>
                  <a:pt x="20753" y="18690"/>
                  <a:pt x="20756" y="18695"/>
                  <a:pt x="20757" y="18694"/>
                </a:cubicBezTo>
                <a:cubicBezTo>
                  <a:pt x="20728" y="18626"/>
                  <a:pt x="20697" y="18547"/>
                  <a:pt x="20675" y="18513"/>
                </a:cubicBezTo>
                <a:cubicBezTo>
                  <a:pt x="20644" y="18465"/>
                  <a:pt x="20615" y="18398"/>
                  <a:pt x="20610" y="18365"/>
                </a:cubicBezTo>
                <a:cubicBezTo>
                  <a:pt x="20605" y="18331"/>
                  <a:pt x="20566" y="18263"/>
                  <a:pt x="20522" y="18213"/>
                </a:cubicBezTo>
                <a:cubicBezTo>
                  <a:pt x="20471" y="18154"/>
                  <a:pt x="20447" y="18117"/>
                  <a:pt x="20447" y="18090"/>
                </a:cubicBezTo>
                <a:cubicBezTo>
                  <a:pt x="20409" y="18041"/>
                  <a:pt x="20393" y="18017"/>
                  <a:pt x="20337" y="17947"/>
                </a:cubicBezTo>
                <a:cubicBezTo>
                  <a:pt x="20232" y="17816"/>
                  <a:pt x="20145" y="17696"/>
                  <a:pt x="20145" y="17679"/>
                </a:cubicBezTo>
                <a:cubicBezTo>
                  <a:pt x="20145" y="17661"/>
                  <a:pt x="20133" y="17655"/>
                  <a:pt x="20118" y="17667"/>
                </a:cubicBezTo>
                <a:cubicBezTo>
                  <a:pt x="20104" y="17678"/>
                  <a:pt x="20087" y="17655"/>
                  <a:pt x="20080" y="17617"/>
                </a:cubicBezTo>
                <a:cubicBezTo>
                  <a:pt x="20072" y="17580"/>
                  <a:pt x="20033" y="17529"/>
                  <a:pt x="19994" y="17503"/>
                </a:cubicBezTo>
                <a:cubicBezTo>
                  <a:pt x="19955" y="17477"/>
                  <a:pt x="19924" y="17436"/>
                  <a:pt x="19924" y="17410"/>
                </a:cubicBezTo>
                <a:cubicBezTo>
                  <a:pt x="19924" y="17384"/>
                  <a:pt x="19914" y="17360"/>
                  <a:pt x="19901" y="17360"/>
                </a:cubicBezTo>
                <a:cubicBezTo>
                  <a:pt x="19889" y="17360"/>
                  <a:pt x="19847" y="17322"/>
                  <a:pt x="19809" y="17273"/>
                </a:cubicBezTo>
                <a:cubicBezTo>
                  <a:pt x="19771" y="17224"/>
                  <a:pt x="19633" y="17070"/>
                  <a:pt x="19504" y="16928"/>
                </a:cubicBezTo>
                <a:cubicBezTo>
                  <a:pt x="19376" y="16787"/>
                  <a:pt x="19177" y="16553"/>
                  <a:pt x="19062" y="16409"/>
                </a:cubicBezTo>
                <a:cubicBezTo>
                  <a:pt x="18947" y="16265"/>
                  <a:pt x="18662" y="15924"/>
                  <a:pt x="18428" y="15650"/>
                </a:cubicBezTo>
                <a:cubicBezTo>
                  <a:pt x="18195" y="15376"/>
                  <a:pt x="18002" y="15137"/>
                  <a:pt x="18002" y="15118"/>
                </a:cubicBezTo>
                <a:cubicBezTo>
                  <a:pt x="18002" y="15064"/>
                  <a:pt x="18227" y="14844"/>
                  <a:pt x="18282" y="14844"/>
                </a:cubicBezTo>
                <a:cubicBezTo>
                  <a:pt x="18353" y="14844"/>
                  <a:pt x="18511" y="14616"/>
                  <a:pt x="18530" y="14485"/>
                </a:cubicBezTo>
                <a:cubicBezTo>
                  <a:pt x="18550" y="14346"/>
                  <a:pt x="18594" y="14301"/>
                  <a:pt x="18785" y="14211"/>
                </a:cubicBezTo>
                <a:cubicBezTo>
                  <a:pt x="18961" y="14127"/>
                  <a:pt x="18992" y="14089"/>
                  <a:pt x="18972" y="13989"/>
                </a:cubicBezTo>
                <a:cubicBezTo>
                  <a:pt x="18962" y="13937"/>
                  <a:pt x="18944" y="13919"/>
                  <a:pt x="18911" y="13930"/>
                </a:cubicBezTo>
                <a:cubicBezTo>
                  <a:pt x="18886" y="13939"/>
                  <a:pt x="18859" y="13936"/>
                  <a:pt x="18852" y="13922"/>
                </a:cubicBezTo>
                <a:cubicBezTo>
                  <a:pt x="18833" y="13881"/>
                  <a:pt x="18900" y="13737"/>
                  <a:pt x="18974" y="13662"/>
                </a:cubicBezTo>
                <a:cubicBezTo>
                  <a:pt x="19088" y="13546"/>
                  <a:pt x="19139" y="13341"/>
                  <a:pt x="19125" y="13063"/>
                </a:cubicBezTo>
                <a:cubicBezTo>
                  <a:pt x="19118" y="12913"/>
                  <a:pt x="19128" y="12751"/>
                  <a:pt x="19150" y="12631"/>
                </a:cubicBezTo>
                <a:cubicBezTo>
                  <a:pt x="19169" y="12526"/>
                  <a:pt x="19184" y="12387"/>
                  <a:pt x="19184" y="12322"/>
                </a:cubicBezTo>
                <a:cubicBezTo>
                  <a:pt x="19185" y="12130"/>
                  <a:pt x="19334" y="12045"/>
                  <a:pt x="19480" y="12153"/>
                </a:cubicBezTo>
                <a:cubicBezTo>
                  <a:pt x="19560" y="12212"/>
                  <a:pt x="19665" y="12212"/>
                  <a:pt x="19703" y="12153"/>
                </a:cubicBezTo>
                <a:cubicBezTo>
                  <a:pt x="19720" y="12126"/>
                  <a:pt x="19743" y="12103"/>
                  <a:pt x="19757" y="12103"/>
                </a:cubicBezTo>
                <a:cubicBezTo>
                  <a:pt x="19771" y="12103"/>
                  <a:pt x="19829" y="12049"/>
                  <a:pt x="19886" y="11983"/>
                </a:cubicBezTo>
                <a:cubicBezTo>
                  <a:pt x="19942" y="11918"/>
                  <a:pt x="20060" y="11784"/>
                  <a:pt x="20147" y="11685"/>
                </a:cubicBezTo>
                <a:cubicBezTo>
                  <a:pt x="20280" y="11535"/>
                  <a:pt x="20315" y="11471"/>
                  <a:pt x="20366" y="11294"/>
                </a:cubicBezTo>
                <a:cubicBezTo>
                  <a:pt x="20417" y="11120"/>
                  <a:pt x="20444" y="11072"/>
                  <a:pt x="20529" y="11002"/>
                </a:cubicBezTo>
                <a:cubicBezTo>
                  <a:pt x="20616" y="10931"/>
                  <a:pt x="20638" y="10891"/>
                  <a:pt x="20671" y="10737"/>
                </a:cubicBezTo>
                <a:cubicBezTo>
                  <a:pt x="20708" y="10563"/>
                  <a:pt x="20788" y="10408"/>
                  <a:pt x="20858" y="10378"/>
                </a:cubicBezTo>
                <a:cubicBezTo>
                  <a:pt x="20904" y="10358"/>
                  <a:pt x="20907" y="10216"/>
                  <a:pt x="20863" y="10173"/>
                </a:cubicBezTo>
                <a:cubicBezTo>
                  <a:pt x="20830" y="10143"/>
                  <a:pt x="20836" y="10126"/>
                  <a:pt x="20892" y="10054"/>
                </a:cubicBezTo>
                <a:cubicBezTo>
                  <a:pt x="20928" y="10008"/>
                  <a:pt x="20951" y="9969"/>
                  <a:pt x="20946" y="9969"/>
                </a:cubicBezTo>
                <a:cubicBezTo>
                  <a:pt x="20941" y="9969"/>
                  <a:pt x="20952" y="9932"/>
                  <a:pt x="20971" y="9884"/>
                </a:cubicBezTo>
                <a:cubicBezTo>
                  <a:pt x="20994" y="9827"/>
                  <a:pt x="20998" y="9784"/>
                  <a:pt x="20982" y="9759"/>
                </a:cubicBezTo>
                <a:cubicBezTo>
                  <a:pt x="20968" y="9737"/>
                  <a:pt x="20964" y="9642"/>
                  <a:pt x="20973" y="9534"/>
                </a:cubicBezTo>
                <a:cubicBezTo>
                  <a:pt x="21023" y="8947"/>
                  <a:pt x="21023" y="8938"/>
                  <a:pt x="20971" y="8883"/>
                </a:cubicBezTo>
                <a:cubicBezTo>
                  <a:pt x="20899" y="8808"/>
                  <a:pt x="20902" y="8619"/>
                  <a:pt x="20975" y="8606"/>
                </a:cubicBezTo>
                <a:cubicBezTo>
                  <a:pt x="21011" y="8599"/>
                  <a:pt x="21040" y="8621"/>
                  <a:pt x="21061" y="8670"/>
                </a:cubicBezTo>
                <a:cubicBezTo>
                  <a:pt x="21092" y="8742"/>
                  <a:pt x="21093" y="8742"/>
                  <a:pt x="21106" y="8632"/>
                </a:cubicBezTo>
                <a:cubicBezTo>
                  <a:pt x="21117" y="8540"/>
                  <a:pt x="21128" y="8521"/>
                  <a:pt x="21174" y="8527"/>
                </a:cubicBezTo>
                <a:cubicBezTo>
                  <a:pt x="21251" y="8538"/>
                  <a:pt x="21251" y="8417"/>
                  <a:pt x="21174" y="8401"/>
                </a:cubicBezTo>
                <a:cubicBezTo>
                  <a:pt x="21143" y="8395"/>
                  <a:pt x="21121" y="8372"/>
                  <a:pt x="21124" y="8349"/>
                </a:cubicBezTo>
                <a:cubicBezTo>
                  <a:pt x="21129" y="8322"/>
                  <a:pt x="21116" y="8313"/>
                  <a:pt x="21086" y="8326"/>
                </a:cubicBezTo>
                <a:cubicBezTo>
                  <a:pt x="21012" y="8356"/>
                  <a:pt x="20966" y="8251"/>
                  <a:pt x="20953" y="8022"/>
                </a:cubicBezTo>
                <a:cubicBezTo>
                  <a:pt x="20943" y="7853"/>
                  <a:pt x="20949" y="7801"/>
                  <a:pt x="20984" y="7745"/>
                </a:cubicBezTo>
                <a:cubicBezTo>
                  <a:pt x="21016" y="7694"/>
                  <a:pt x="21025" y="7642"/>
                  <a:pt x="21016" y="7555"/>
                </a:cubicBezTo>
                <a:cubicBezTo>
                  <a:pt x="21009" y="7488"/>
                  <a:pt x="21013" y="7379"/>
                  <a:pt x="21027" y="7313"/>
                </a:cubicBezTo>
                <a:cubicBezTo>
                  <a:pt x="21046" y="7226"/>
                  <a:pt x="21047" y="7175"/>
                  <a:pt x="21027" y="7135"/>
                </a:cubicBezTo>
                <a:cubicBezTo>
                  <a:pt x="20998" y="7073"/>
                  <a:pt x="21019" y="6960"/>
                  <a:pt x="21054" y="6989"/>
                </a:cubicBezTo>
                <a:cubicBezTo>
                  <a:pt x="21066" y="6998"/>
                  <a:pt x="21090" y="6983"/>
                  <a:pt x="21106" y="6956"/>
                </a:cubicBezTo>
                <a:cubicBezTo>
                  <a:pt x="21123" y="6930"/>
                  <a:pt x="21150" y="6910"/>
                  <a:pt x="21165" y="6910"/>
                </a:cubicBezTo>
                <a:cubicBezTo>
                  <a:pt x="21214" y="6909"/>
                  <a:pt x="21358" y="6655"/>
                  <a:pt x="21345" y="6592"/>
                </a:cubicBezTo>
                <a:cubicBezTo>
                  <a:pt x="21339" y="6559"/>
                  <a:pt x="21342" y="6474"/>
                  <a:pt x="21352" y="6402"/>
                </a:cubicBezTo>
                <a:cubicBezTo>
                  <a:pt x="21377" y="6230"/>
                  <a:pt x="21348" y="5906"/>
                  <a:pt x="21309" y="5906"/>
                </a:cubicBezTo>
                <a:cubicBezTo>
                  <a:pt x="21293" y="5906"/>
                  <a:pt x="21264" y="5876"/>
                  <a:pt x="21244" y="5841"/>
                </a:cubicBezTo>
                <a:cubicBezTo>
                  <a:pt x="21213" y="5787"/>
                  <a:pt x="21212" y="5773"/>
                  <a:pt x="21242" y="5730"/>
                </a:cubicBezTo>
                <a:cubicBezTo>
                  <a:pt x="21272" y="5687"/>
                  <a:pt x="21267" y="5670"/>
                  <a:pt x="21206" y="5602"/>
                </a:cubicBezTo>
                <a:cubicBezTo>
                  <a:pt x="21167" y="5559"/>
                  <a:pt x="21120" y="5520"/>
                  <a:pt x="21102" y="5514"/>
                </a:cubicBezTo>
                <a:cubicBezTo>
                  <a:pt x="21083" y="5509"/>
                  <a:pt x="21057" y="5486"/>
                  <a:pt x="21043" y="5465"/>
                </a:cubicBezTo>
                <a:cubicBezTo>
                  <a:pt x="21030" y="5443"/>
                  <a:pt x="21001" y="5432"/>
                  <a:pt x="20978" y="5438"/>
                </a:cubicBezTo>
                <a:cubicBezTo>
                  <a:pt x="20923" y="5453"/>
                  <a:pt x="20830" y="5385"/>
                  <a:pt x="20849" y="5345"/>
                </a:cubicBezTo>
                <a:cubicBezTo>
                  <a:pt x="20873" y="5295"/>
                  <a:pt x="20882" y="5127"/>
                  <a:pt x="20863" y="5112"/>
                </a:cubicBezTo>
                <a:cubicBezTo>
                  <a:pt x="20827" y="5083"/>
                  <a:pt x="20834" y="4739"/>
                  <a:pt x="20872" y="4642"/>
                </a:cubicBezTo>
                <a:cubicBezTo>
                  <a:pt x="20892" y="4589"/>
                  <a:pt x="20901" y="4529"/>
                  <a:pt x="20892" y="4510"/>
                </a:cubicBezTo>
                <a:cubicBezTo>
                  <a:pt x="20883" y="4491"/>
                  <a:pt x="20876" y="4435"/>
                  <a:pt x="20878" y="4388"/>
                </a:cubicBezTo>
                <a:cubicBezTo>
                  <a:pt x="20884" y="4291"/>
                  <a:pt x="20796" y="4183"/>
                  <a:pt x="20750" y="4230"/>
                </a:cubicBezTo>
                <a:cubicBezTo>
                  <a:pt x="20735" y="4245"/>
                  <a:pt x="20672" y="4268"/>
                  <a:pt x="20608" y="4280"/>
                </a:cubicBezTo>
                <a:cubicBezTo>
                  <a:pt x="20544" y="4292"/>
                  <a:pt x="20485" y="4314"/>
                  <a:pt x="20477" y="4332"/>
                </a:cubicBezTo>
                <a:cubicBezTo>
                  <a:pt x="20468" y="4350"/>
                  <a:pt x="20446" y="4356"/>
                  <a:pt x="20427" y="4347"/>
                </a:cubicBezTo>
                <a:cubicBezTo>
                  <a:pt x="20408" y="4337"/>
                  <a:pt x="20391" y="4345"/>
                  <a:pt x="20391" y="4361"/>
                </a:cubicBezTo>
                <a:cubicBezTo>
                  <a:pt x="20391" y="4378"/>
                  <a:pt x="20370" y="4405"/>
                  <a:pt x="20344" y="4423"/>
                </a:cubicBezTo>
                <a:cubicBezTo>
                  <a:pt x="20304" y="4450"/>
                  <a:pt x="20290" y="4442"/>
                  <a:pt x="20260" y="4364"/>
                </a:cubicBezTo>
                <a:cubicBezTo>
                  <a:pt x="20238" y="4307"/>
                  <a:pt x="20232" y="4260"/>
                  <a:pt x="20247" y="4242"/>
                </a:cubicBezTo>
                <a:cubicBezTo>
                  <a:pt x="20261" y="4223"/>
                  <a:pt x="20247" y="4190"/>
                  <a:pt x="20208" y="4157"/>
                </a:cubicBezTo>
                <a:cubicBezTo>
                  <a:pt x="20126" y="4087"/>
                  <a:pt x="20128" y="4048"/>
                  <a:pt x="20231" y="3874"/>
                </a:cubicBezTo>
                <a:cubicBezTo>
                  <a:pt x="20278" y="3793"/>
                  <a:pt x="20317" y="3699"/>
                  <a:pt x="20317" y="3664"/>
                </a:cubicBezTo>
                <a:cubicBezTo>
                  <a:pt x="20317" y="3629"/>
                  <a:pt x="20329" y="3592"/>
                  <a:pt x="20341" y="3582"/>
                </a:cubicBezTo>
                <a:cubicBezTo>
                  <a:pt x="20355" y="3571"/>
                  <a:pt x="20356" y="3524"/>
                  <a:pt x="20344" y="3471"/>
                </a:cubicBezTo>
                <a:cubicBezTo>
                  <a:pt x="20331" y="3412"/>
                  <a:pt x="20333" y="3368"/>
                  <a:pt x="20350" y="3345"/>
                </a:cubicBezTo>
                <a:cubicBezTo>
                  <a:pt x="20369" y="3321"/>
                  <a:pt x="20368" y="3298"/>
                  <a:pt x="20350" y="3275"/>
                </a:cubicBezTo>
                <a:cubicBezTo>
                  <a:pt x="20333" y="3252"/>
                  <a:pt x="20316" y="3259"/>
                  <a:pt x="20294" y="3293"/>
                </a:cubicBezTo>
                <a:cubicBezTo>
                  <a:pt x="20267" y="3335"/>
                  <a:pt x="20254" y="3335"/>
                  <a:pt x="20181" y="3296"/>
                </a:cubicBezTo>
                <a:cubicBezTo>
                  <a:pt x="20129" y="3267"/>
                  <a:pt x="20092" y="3261"/>
                  <a:pt x="20082" y="3281"/>
                </a:cubicBezTo>
                <a:cubicBezTo>
                  <a:pt x="20074" y="3299"/>
                  <a:pt x="20048" y="3309"/>
                  <a:pt x="20026" y="3305"/>
                </a:cubicBezTo>
                <a:cubicBezTo>
                  <a:pt x="20003" y="3300"/>
                  <a:pt x="19971" y="3308"/>
                  <a:pt x="19953" y="3322"/>
                </a:cubicBezTo>
                <a:cubicBezTo>
                  <a:pt x="19936" y="3336"/>
                  <a:pt x="19904" y="3338"/>
                  <a:pt x="19883" y="3328"/>
                </a:cubicBezTo>
                <a:cubicBezTo>
                  <a:pt x="19851" y="3312"/>
                  <a:pt x="19855" y="3295"/>
                  <a:pt x="19904" y="3229"/>
                </a:cubicBezTo>
                <a:cubicBezTo>
                  <a:pt x="19936" y="3185"/>
                  <a:pt x="19985" y="3150"/>
                  <a:pt x="20014" y="3150"/>
                </a:cubicBezTo>
                <a:cubicBezTo>
                  <a:pt x="20044" y="3150"/>
                  <a:pt x="20076" y="3135"/>
                  <a:pt x="20084" y="3118"/>
                </a:cubicBezTo>
                <a:cubicBezTo>
                  <a:pt x="20093" y="3100"/>
                  <a:pt x="20078" y="3086"/>
                  <a:pt x="20053" y="3086"/>
                </a:cubicBezTo>
                <a:cubicBezTo>
                  <a:pt x="20027" y="3086"/>
                  <a:pt x="19982" y="3041"/>
                  <a:pt x="19951" y="2986"/>
                </a:cubicBezTo>
                <a:cubicBezTo>
                  <a:pt x="19894" y="2887"/>
                  <a:pt x="19849" y="2879"/>
                  <a:pt x="19721" y="2943"/>
                </a:cubicBezTo>
                <a:cubicBezTo>
                  <a:pt x="19691" y="2958"/>
                  <a:pt x="19670" y="2936"/>
                  <a:pt x="19640" y="2858"/>
                </a:cubicBezTo>
                <a:cubicBezTo>
                  <a:pt x="19594" y="2741"/>
                  <a:pt x="19523" y="2653"/>
                  <a:pt x="19437" y="2607"/>
                </a:cubicBezTo>
                <a:cubicBezTo>
                  <a:pt x="19406" y="2590"/>
                  <a:pt x="19373" y="2550"/>
                  <a:pt x="19365" y="2519"/>
                </a:cubicBezTo>
                <a:cubicBezTo>
                  <a:pt x="19356" y="2488"/>
                  <a:pt x="19329" y="2447"/>
                  <a:pt x="19306" y="2426"/>
                </a:cubicBezTo>
                <a:cubicBezTo>
                  <a:pt x="19279" y="2401"/>
                  <a:pt x="19269" y="2360"/>
                  <a:pt x="19277" y="2309"/>
                </a:cubicBezTo>
                <a:cubicBezTo>
                  <a:pt x="19284" y="2260"/>
                  <a:pt x="19268" y="2193"/>
                  <a:pt x="19236" y="2134"/>
                </a:cubicBezTo>
                <a:cubicBezTo>
                  <a:pt x="19207" y="2082"/>
                  <a:pt x="19184" y="2025"/>
                  <a:pt x="19184" y="2006"/>
                </a:cubicBezTo>
                <a:cubicBezTo>
                  <a:pt x="19184" y="1986"/>
                  <a:pt x="19170" y="1970"/>
                  <a:pt x="19152" y="1970"/>
                </a:cubicBezTo>
                <a:cubicBezTo>
                  <a:pt x="19104" y="1970"/>
                  <a:pt x="19014" y="1797"/>
                  <a:pt x="19008" y="1693"/>
                </a:cubicBezTo>
                <a:cubicBezTo>
                  <a:pt x="19001" y="1573"/>
                  <a:pt x="19027" y="1524"/>
                  <a:pt x="19098" y="1524"/>
                </a:cubicBezTo>
                <a:cubicBezTo>
                  <a:pt x="19169" y="1524"/>
                  <a:pt x="19199" y="1475"/>
                  <a:pt x="19146" y="1448"/>
                </a:cubicBezTo>
                <a:cubicBezTo>
                  <a:pt x="19125" y="1437"/>
                  <a:pt x="19115" y="1416"/>
                  <a:pt x="19123" y="1398"/>
                </a:cubicBezTo>
                <a:cubicBezTo>
                  <a:pt x="19132" y="1381"/>
                  <a:pt x="19122" y="1366"/>
                  <a:pt x="19103" y="1366"/>
                </a:cubicBezTo>
                <a:cubicBezTo>
                  <a:pt x="19083" y="1366"/>
                  <a:pt x="19048" y="1331"/>
                  <a:pt x="19026" y="1287"/>
                </a:cubicBezTo>
                <a:cubicBezTo>
                  <a:pt x="19004" y="1244"/>
                  <a:pt x="18993" y="1206"/>
                  <a:pt x="19001" y="1206"/>
                </a:cubicBezTo>
                <a:cubicBezTo>
                  <a:pt x="19010" y="1206"/>
                  <a:pt x="18993" y="1178"/>
                  <a:pt x="18961" y="1144"/>
                </a:cubicBezTo>
                <a:cubicBezTo>
                  <a:pt x="18919" y="1101"/>
                  <a:pt x="18892" y="1095"/>
                  <a:pt x="18870" y="1118"/>
                </a:cubicBezTo>
                <a:cubicBezTo>
                  <a:pt x="18854" y="1136"/>
                  <a:pt x="18820" y="1142"/>
                  <a:pt x="18796" y="1130"/>
                </a:cubicBezTo>
                <a:cubicBezTo>
                  <a:pt x="18772" y="1118"/>
                  <a:pt x="18753" y="1110"/>
                  <a:pt x="18753" y="1115"/>
                </a:cubicBezTo>
                <a:cubicBezTo>
                  <a:pt x="18753" y="1120"/>
                  <a:pt x="18728" y="1102"/>
                  <a:pt x="18697" y="1074"/>
                </a:cubicBezTo>
                <a:cubicBezTo>
                  <a:pt x="18636" y="1019"/>
                  <a:pt x="18437" y="1026"/>
                  <a:pt x="18379" y="1086"/>
                </a:cubicBezTo>
                <a:cubicBezTo>
                  <a:pt x="18357" y="1108"/>
                  <a:pt x="18342" y="1100"/>
                  <a:pt x="18331" y="1063"/>
                </a:cubicBezTo>
                <a:cubicBezTo>
                  <a:pt x="18309" y="989"/>
                  <a:pt x="18225" y="953"/>
                  <a:pt x="18155" y="987"/>
                </a:cubicBezTo>
                <a:cubicBezTo>
                  <a:pt x="18079" y="1024"/>
                  <a:pt x="18040" y="993"/>
                  <a:pt x="18081" y="925"/>
                </a:cubicBezTo>
                <a:cubicBezTo>
                  <a:pt x="18098" y="896"/>
                  <a:pt x="18071" y="918"/>
                  <a:pt x="18020" y="975"/>
                </a:cubicBezTo>
                <a:cubicBezTo>
                  <a:pt x="17969" y="1032"/>
                  <a:pt x="17923" y="1080"/>
                  <a:pt x="17918" y="1080"/>
                </a:cubicBezTo>
                <a:cubicBezTo>
                  <a:pt x="17913" y="1080"/>
                  <a:pt x="17828" y="1045"/>
                  <a:pt x="17729" y="1001"/>
                </a:cubicBezTo>
                <a:cubicBezTo>
                  <a:pt x="17587" y="940"/>
                  <a:pt x="17523" y="890"/>
                  <a:pt x="17440" y="777"/>
                </a:cubicBezTo>
                <a:cubicBezTo>
                  <a:pt x="17341" y="642"/>
                  <a:pt x="17289" y="600"/>
                  <a:pt x="17289" y="657"/>
                </a:cubicBezTo>
                <a:cubicBezTo>
                  <a:pt x="17289" y="670"/>
                  <a:pt x="17310" y="699"/>
                  <a:pt x="17336" y="721"/>
                </a:cubicBezTo>
                <a:cubicBezTo>
                  <a:pt x="17363" y="743"/>
                  <a:pt x="17380" y="778"/>
                  <a:pt x="17372" y="803"/>
                </a:cubicBezTo>
                <a:cubicBezTo>
                  <a:pt x="17365" y="827"/>
                  <a:pt x="17378" y="903"/>
                  <a:pt x="17399" y="969"/>
                </a:cubicBezTo>
                <a:cubicBezTo>
                  <a:pt x="17434" y="1077"/>
                  <a:pt x="17434" y="1096"/>
                  <a:pt x="17402" y="1139"/>
                </a:cubicBezTo>
                <a:cubicBezTo>
                  <a:pt x="17369" y="1181"/>
                  <a:pt x="17359" y="1180"/>
                  <a:pt x="17318" y="1133"/>
                </a:cubicBezTo>
                <a:cubicBezTo>
                  <a:pt x="17285" y="1094"/>
                  <a:pt x="17266" y="1089"/>
                  <a:pt x="17246" y="1115"/>
                </a:cubicBezTo>
                <a:cubicBezTo>
                  <a:pt x="17209" y="1163"/>
                  <a:pt x="17077" y="1057"/>
                  <a:pt x="16980" y="902"/>
                </a:cubicBezTo>
                <a:cubicBezTo>
                  <a:pt x="16940" y="838"/>
                  <a:pt x="16886" y="759"/>
                  <a:pt x="16860" y="727"/>
                </a:cubicBezTo>
                <a:cubicBezTo>
                  <a:pt x="16834" y="694"/>
                  <a:pt x="16820" y="647"/>
                  <a:pt x="16829" y="619"/>
                </a:cubicBezTo>
                <a:cubicBezTo>
                  <a:pt x="16841" y="577"/>
                  <a:pt x="16837" y="574"/>
                  <a:pt x="16797" y="601"/>
                </a:cubicBezTo>
                <a:cubicBezTo>
                  <a:pt x="16760" y="627"/>
                  <a:pt x="16724" y="621"/>
                  <a:pt x="16650" y="572"/>
                </a:cubicBezTo>
                <a:cubicBezTo>
                  <a:pt x="16554" y="509"/>
                  <a:pt x="16555" y="509"/>
                  <a:pt x="16416" y="572"/>
                </a:cubicBezTo>
                <a:cubicBezTo>
                  <a:pt x="16339" y="607"/>
                  <a:pt x="16267" y="626"/>
                  <a:pt x="16256" y="616"/>
                </a:cubicBezTo>
                <a:cubicBezTo>
                  <a:pt x="16244" y="606"/>
                  <a:pt x="16226" y="615"/>
                  <a:pt x="16217" y="634"/>
                </a:cubicBezTo>
                <a:cubicBezTo>
                  <a:pt x="16206" y="656"/>
                  <a:pt x="16192" y="658"/>
                  <a:pt x="16172" y="636"/>
                </a:cubicBezTo>
                <a:cubicBezTo>
                  <a:pt x="16153" y="616"/>
                  <a:pt x="16142" y="507"/>
                  <a:pt x="16143" y="336"/>
                </a:cubicBezTo>
                <a:cubicBezTo>
                  <a:pt x="16143" y="187"/>
                  <a:pt x="16136" y="71"/>
                  <a:pt x="16127" y="79"/>
                </a:cubicBezTo>
                <a:cubicBezTo>
                  <a:pt x="16118" y="86"/>
                  <a:pt x="16098" y="66"/>
                  <a:pt x="16084" y="35"/>
                </a:cubicBezTo>
                <a:cubicBezTo>
                  <a:pt x="16074" y="12"/>
                  <a:pt x="16068" y="1"/>
                  <a:pt x="16064" y="0"/>
                </a:cubicBezTo>
                <a:close/>
                <a:moveTo>
                  <a:pt x="16727" y="295"/>
                </a:moveTo>
                <a:cubicBezTo>
                  <a:pt x="16720" y="297"/>
                  <a:pt x="16713" y="303"/>
                  <a:pt x="16709" y="312"/>
                </a:cubicBezTo>
                <a:cubicBezTo>
                  <a:pt x="16701" y="330"/>
                  <a:pt x="16713" y="345"/>
                  <a:pt x="16734" y="345"/>
                </a:cubicBezTo>
                <a:cubicBezTo>
                  <a:pt x="16777" y="345"/>
                  <a:pt x="16782" y="325"/>
                  <a:pt x="16747" y="298"/>
                </a:cubicBezTo>
                <a:cubicBezTo>
                  <a:pt x="16741" y="293"/>
                  <a:pt x="16734" y="292"/>
                  <a:pt x="16727" y="295"/>
                </a:cubicBezTo>
                <a:close/>
                <a:moveTo>
                  <a:pt x="18577" y="896"/>
                </a:moveTo>
                <a:cubicBezTo>
                  <a:pt x="18574" y="898"/>
                  <a:pt x="18577" y="909"/>
                  <a:pt x="18584" y="931"/>
                </a:cubicBezTo>
                <a:cubicBezTo>
                  <a:pt x="18592" y="960"/>
                  <a:pt x="18608" y="984"/>
                  <a:pt x="18620" y="984"/>
                </a:cubicBezTo>
                <a:cubicBezTo>
                  <a:pt x="18652" y="984"/>
                  <a:pt x="18647" y="965"/>
                  <a:pt x="18604" y="920"/>
                </a:cubicBezTo>
                <a:cubicBezTo>
                  <a:pt x="18589" y="903"/>
                  <a:pt x="18580" y="894"/>
                  <a:pt x="18577" y="896"/>
                </a:cubicBezTo>
                <a:close/>
                <a:moveTo>
                  <a:pt x="20400" y="3281"/>
                </a:moveTo>
                <a:cubicBezTo>
                  <a:pt x="20395" y="3284"/>
                  <a:pt x="20409" y="3304"/>
                  <a:pt x="20443" y="3340"/>
                </a:cubicBezTo>
                <a:cubicBezTo>
                  <a:pt x="20475" y="3373"/>
                  <a:pt x="20511" y="3392"/>
                  <a:pt x="20522" y="3383"/>
                </a:cubicBezTo>
                <a:cubicBezTo>
                  <a:pt x="20533" y="3374"/>
                  <a:pt x="20513" y="3347"/>
                  <a:pt x="20477" y="3322"/>
                </a:cubicBezTo>
                <a:cubicBezTo>
                  <a:pt x="20431" y="3292"/>
                  <a:pt x="20406" y="3278"/>
                  <a:pt x="20400" y="3281"/>
                </a:cubicBezTo>
                <a:close/>
                <a:moveTo>
                  <a:pt x="3696" y="6011"/>
                </a:moveTo>
                <a:lnTo>
                  <a:pt x="3621" y="6212"/>
                </a:lnTo>
                <a:cubicBezTo>
                  <a:pt x="3537" y="6445"/>
                  <a:pt x="3397" y="7068"/>
                  <a:pt x="3348" y="7421"/>
                </a:cubicBezTo>
                <a:cubicBezTo>
                  <a:pt x="3329" y="7559"/>
                  <a:pt x="3315" y="7886"/>
                  <a:pt x="3314" y="8200"/>
                </a:cubicBezTo>
                <a:cubicBezTo>
                  <a:pt x="3314" y="8727"/>
                  <a:pt x="3314" y="8748"/>
                  <a:pt x="3380" y="8921"/>
                </a:cubicBezTo>
                <a:cubicBezTo>
                  <a:pt x="3448" y="9101"/>
                  <a:pt x="3607" y="9304"/>
                  <a:pt x="3759" y="9406"/>
                </a:cubicBezTo>
                <a:cubicBezTo>
                  <a:pt x="3801" y="9434"/>
                  <a:pt x="3935" y="9495"/>
                  <a:pt x="4054" y="9540"/>
                </a:cubicBezTo>
                <a:cubicBezTo>
                  <a:pt x="4235" y="9608"/>
                  <a:pt x="4299" y="9616"/>
                  <a:pt x="4447" y="9598"/>
                </a:cubicBezTo>
                <a:cubicBezTo>
                  <a:pt x="4564" y="9585"/>
                  <a:pt x="4630" y="9590"/>
                  <a:pt x="4641" y="9613"/>
                </a:cubicBezTo>
                <a:cubicBezTo>
                  <a:pt x="4652" y="9636"/>
                  <a:pt x="4675" y="9640"/>
                  <a:pt x="4718" y="9619"/>
                </a:cubicBezTo>
                <a:cubicBezTo>
                  <a:pt x="4752" y="9602"/>
                  <a:pt x="4808" y="9596"/>
                  <a:pt x="4842" y="9607"/>
                </a:cubicBezTo>
                <a:cubicBezTo>
                  <a:pt x="4879" y="9619"/>
                  <a:pt x="4998" y="9592"/>
                  <a:pt x="5142" y="9537"/>
                </a:cubicBezTo>
                <a:cubicBezTo>
                  <a:pt x="5355" y="9456"/>
                  <a:pt x="5394" y="9429"/>
                  <a:pt x="5505" y="9286"/>
                </a:cubicBezTo>
                <a:cubicBezTo>
                  <a:pt x="5622" y="9135"/>
                  <a:pt x="5632" y="9106"/>
                  <a:pt x="5683" y="8822"/>
                </a:cubicBezTo>
                <a:cubicBezTo>
                  <a:pt x="5759" y="8398"/>
                  <a:pt x="5784" y="8138"/>
                  <a:pt x="5792" y="7637"/>
                </a:cubicBezTo>
                <a:cubicBezTo>
                  <a:pt x="5797" y="7253"/>
                  <a:pt x="5809" y="7141"/>
                  <a:pt x="5898" y="6673"/>
                </a:cubicBezTo>
                <a:cubicBezTo>
                  <a:pt x="5995" y="6158"/>
                  <a:pt x="5996" y="6143"/>
                  <a:pt x="5947" y="6130"/>
                </a:cubicBezTo>
                <a:cubicBezTo>
                  <a:pt x="5920" y="6123"/>
                  <a:pt x="5734" y="6110"/>
                  <a:pt x="5534" y="6101"/>
                </a:cubicBezTo>
                <a:lnTo>
                  <a:pt x="5171" y="6087"/>
                </a:lnTo>
                <a:lnTo>
                  <a:pt x="5126" y="6203"/>
                </a:lnTo>
                <a:cubicBezTo>
                  <a:pt x="5040" y="6423"/>
                  <a:pt x="4987" y="6820"/>
                  <a:pt x="4907" y="7815"/>
                </a:cubicBezTo>
                <a:cubicBezTo>
                  <a:pt x="4897" y="7936"/>
                  <a:pt x="4878" y="8042"/>
                  <a:pt x="4864" y="8048"/>
                </a:cubicBezTo>
                <a:cubicBezTo>
                  <a:pt x="4850" y="8054"/>
                  <a:pt x="4801" y="8018"/>
                  <a:pt x="4756" y="7969"/>
                </a:cubicBezTo>
                <a:cubicBezTo>
                  <a:pt x="4677" y="7884"/>
                  <a:pt x="4674" y="7871"/>
                  <a:pt x="4661" y="7587"/>
                </a:cubicBezTo>
                <a:cubicBezTo>
                  <a:pt x="4644" y="7206"/>
                  <a:pt x="4727" y="6457"/>
                  <a:pt x="4806" y="6268"/>
                </a:cubicBezTo>
                <a:cubicBezTo>
                  <a:pt x="4827" y="6216"/>
                  <a:pt x="4817" y="6209"/>
                  <a:pt x="4718" y="6209"/>
                </a:cubicBezTo>
                <a:cubicBezTo>
                  <a:pt x="4647" y="6209"/>
                  <a:pt x="4613" y="6193"/>
                  <a:pt x="4594" y="6162"/>
                </a:cubicBezTo>
                <a:cubicBezTo>
                  <a:pt x="4568" y="6155"/>
                  <a:pt x="4548" y="6145"/>
                  <a:pt x="4533" y="6133"/>
                </a:cubicBezTo>
                <a:cubicBezTo>
                  <a:pt x="4532" y="6134"/>
                  <a:pt x="4531" y="6135"/>
                  <a:pt x="4530" y="6136"/>
                </a:cubicBezTo>
                <a:cubicBezTo>
                  <a:pt x="4508" y="6165"/>
                  <a:pt x="4483" y="6159"/>
                  <a:pt x="4429" y="6107"/>
                </a:cubicBezTo>
                <a:cubicBezTo>
                  <a:pt x="4368" y="6049"/>
                  <a:pt x="4316" y="6038"/>
                  <a:pt x="4027" y="6025"/>
                </a:cubicBezTo>
                <a:lnTo>
                  <a:pt x="3696" y="6011"/>
                </a:lnTo>
                <a:close/>
                <a:moveTo>
                  <a:pt x="21483" y="6165"/>
                </a:moveTo>
                <a:cubicBezTo>
                  <a:pt x="21481" y="6173"/>
                  <a:pt x="21479" y="6187"/>
                  <a:pt x="21479" y="6209"/>
                </a:cubicBezTo>
                <a:cubicBezTo>
                  <a:pt x="21479" y="6253"/>
                  <a:pt x="21485" y="6272"/>
                  <a:pt x="21492" y="6250"/>
                </a:cubicBezTo>
                <a:cubicBezTo>
                  <a:pt x="21499" y="6228"/>
                  <a:pt x="21499" y="6190"/>
                  <a:pt x="21492" y="6168"/>
                </a:cubicBezTo>
                <a:cubicBezTo>
                  <a:pt x="21489" y="6157"/>
                  <a:pt x="21485" y="6158"/>
                  <a:pt x="21483" y="616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2" name="Shape 122"/>
          <p:cNvSpPr/>
          <p:nvPr/>
        </p:nvSpPr>
        <p:spPr>
          <a:xfrm>
            <a:off x="2540000" y="767080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Bruises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1479" indent="-411479">
              <a:buSzPct val="75000"/>
            </a:pPr>
            <a:r>
              <a:rPr b="1" dirty="0">
                <a:solidFill>
                  <a:srgbClr val="00CCCC"/>
                </a:solidFill>
              </a:rPr>
              <a:t>Colliding</a:t>
            </a:r>
            <a:r>
              <a:rPr dirty="0"/>
              <a:t> with another person.</a:t>
            </a:r>
          </a:p>
          <a:p>
            <a:pPr marL="411479" indent="-411479">
              <a:buSzPct val="75000"/>
            </a:pPr>
            <a:r>
              <a:rPr dirty="0"/>
              <a:t>Sudden or </a:t>
            </a:r>
            <a:r>
              <a:rPr b="1" dirty="0">
                <a:solidFill>
                  <a:srgbClr val="00CCCC"/>
                </a:solidFill>
              </a:rPr>
              <a:t>twisting</a:t>
            </a:r>
            <a:r>
              <a:rPr dirty="0"/>
              <a:t> movements.</a:t>
            </a:r>
          </a:p>
          <a:p>
            <a:pPr marL="411479" indent="-411479">
              <a:buSzPct val="75000"/>
            </a:pPr>
            <a:r>
              <a:rPr dirty="0"/>
              <a:t>Hot, cold, wet or windy </a:t>
            </a:r>
            <a:r>
              <a:rPr b="1" dirty="0">
                <a:solidFill>
                  <a:srgbClr val="00CCCC"/>
                </a:solidFill>
              </a:rPr>
              <a:t>environments</a:t>
            </a:r>
            <a:r>
              <a:rPr dirty="0"/>
              <a:t>.</a:t>
            </a:r>
          </a:p>
          <a:p>
            <a:pPr marL="411479" indent="-411479">
              <a:buSzPct val="75000"/>
            </a:pPr>
            <a:r>
              <a:rPr dirty="0"/>
              <a:t>Wearing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inappropriate clothing</a:t>
            </a:r>
            <a:r>
              <a:rPr dirty="0"/>
              <a:t>.</a:t>
            </a:r>
          </a:p>
          <a:p>
            <a:pPr marL="411479" indent="-411479">
              <a:buSzPct val="75000"/>
            </a:pPr>
            <a:r>
              <a:rPr b="1" dirty="0">
                <a:solidFill>
                  <a:srgbClr val="00CCCC"/>
                </a:solidFill>
              </a:rPr>
              <a:t>Not following instructions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or </a:t>
            </a:r>
            <a:br>
              <a:rPr dirty="0"/>
            </a:br>
            <a:r>
              <a:rPr dirty="0"/>
              <a:t>the rules.</a:t>
            </a:r>
          </a:p>
          <a:p>
            <a:pPr marL="411479" indent="-411479">
              <a:buSzPct val="75000"/>
            </a:pPr>
            <a:r>
              <a:rPr b="1" dirty="0">
                <a:solidFill>
                  <a:srgbClr val="00CCCC"/>
                </a:solidFill>
              </a:rPr>
              <a:t>Not warming up</a:t>
            </a:r>
            <a:r>
              <a:rPr dirty="0">
                <a:solidFill>
                  <a:srgbClr val="00CCCC"/>
                </a:solidFill>
              </a:rPr>
              <a:t> </a:t>
            </a:r>
            <a:r>
              <a:rPr dirty="0"/>
              <a:t>and </a:t>
            </a:r>
            <a:r>
              <a:rPr b="1" dirty="0">
                <a:solidFill>
                  <a:srgbClr val="00CCCC"/>
                </a:solidFill>
              </a:rPr>
              <a:t>cooling </a:t>
            </a:r>
            <a:br>
              <a:rPr b="1" dirty="0">
                <a:solidFill>
                  <a:srgbClr val="00CCCC"/>
                </a:solidFill>
              </a:rPr>
            </a:br>
            <a:r>
              <a:rPr b="1" dirty="0">
                <a:solidFill>
                  <a:srgbClr val="00CCCC"/>
                </a:solidFill>
              </a:rPr>
              <a:t>down</a:t>
            </a:r>
            <a:r>
              <a:rPr dirty="0"/>
              <a:t>.</a:t>
            </a:r>
          </a:p>
          <a:p>
            <a:pPr marL="411479" indent="-411479">
              <a:buSzPct val="75000"/>
            </a:pPr>
            <a:r>
              <a:rPr b="1" dirty="0">
                <a:solidFill>
                  <a:srgbClr val="00CCCC"/>
                </a:solidFill>
              </a:rPr>
              <a:t>Impacting</a:t>
            </a:r>
            <a:r>
              <a:rPr dirty="0"/>
              <a:t> with the ground or another person.</a:t>
            </a:r>
          </a:p>
        </p:txBody>
      </p:sp>
      <p:pic>
        <p:nvPicPr>
          <p:cNvPr id="125" name="Injury - woman.jpg"/>
          <p:cNvPicPr>
            <a:picLocks noChangeAspect="1"/>
          </p:cNvPicPr>
          <p:nvPr/>
        </p:nvPicPr>
        <p:blipFill>
          <a:blip r:embed="rId2"/>
          <a:srcRect l="7552" t="8601" r="6735" b="4619"/>
          <a:stretch>
            <a:fillRect/>
          </a:stretch>
        </p:blipFill>
        <p:spPr>
          <a:xfrm>
            <a:off x="9226348" y="2366464"/>
            <a:ext cx="3492711" cy="53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98" extrusionOk="0">
                <a:moveTo>
                  <a:pt x="15851" y="1"/>
                </a:moveTo>
                <a:cubicBezTo>
                  <a:pt x="15802" y="-1"/>
                  <a:pt x="15758" y="5"/>
                  <a:pt x="15731" y="20"/>
                </a:cubicBezTo>
                <a:cubicBezTo>
                  <a:pt x="15709" y="32"/>
                  <a:pt x="15653" y="52"/>
                  <a:pt x="15606" y="62"/>
                </a:cubicBezTo>
                <a:cubicBezTo>
                  <a:pt x="15529" y="79"/>
                  <a:pt x="15517" y="77"/>
                  <a:pt x="15481" y="48"/>
                </a:cubicBezTo>
                <a:cubicBezTo>
                  <a:pt x="15431" y="8"/>
                  <a:pt x="15390" y="6"/>
                  <a:pt x="15331" y="41"/>
                </a:cubicBezTo>
                <a:cubicBezTo>
                  <a:pt x="15296" y="62"/>
                  <a:pt x="15242" y="68"/>
                  <a:pt x="15083" y="65"/>
                </a:cubicBezTo>
                <a:cubicBezTo>
                  <a:pt x="14966" y="64"/>
                  <a:pt x="14828" y="71"/>
                  <a:pt x="14757" y="85"/>
                </a:cubicBezTo>
                <a:cubicBezTo>
                  <a:pt x="14689" y="98"/>
                  <a:pt x="14590" y="113"/>
                  <a:pt x="14536" y="119"/>
                </a:cubicBezTo>
                <a:cubicBezTo>
                  <a:pt x="14220" y="152"/>
                  <a:pt x="13789" y="337"/>
                  <a:pt x="13416" y="599"/>
                </a:cubicBezTo>
                <a:cubicBezTo>
                  <a:pt x="13274" y="698"/>
                  <a:pt x="13114" y="829"/>
                  <a:pt x="13060" y="890"/>
                </a:cubicBezTo>
                <a:cubicBezTo>
                  <a:pt x="13006" y="950"/>
                  <a:pt x="12923" y="1043"/>
                  <a:pt x="12876" y="1093"/>
                </a:cubicBezTo>
                <a:cubicBezTo>
                  <a:pt x="12582" y="1408"/>
                  <a:pt x="12390" y="1680"/>
                  <a:pt x="12148" y="2119"/>
                </a:cubicBezTo>
                <a:cubicBezTo>
                  <a:pt x="11930" y="2515"/>
                  <a:pt x="11916" y="2572"/>
                  <a:pt x="11903" y="3167"/>
                </a:cubicBezTo>
                <a:cubicBezTo>
                  <a:pt x="11896" y="3443"/>
                  <a:pt x="11888" y="3685"/>
                  <a:pt x="11885" y="3706"/>
                </a:cubicBezTo>
                <a:cubicBezTo>
                  <a:pt x="11880" y="3747"/>
                  <a:pt x="11892" y="3745"/>
                  <a:pt x="11505" y="3816"/>
                </a:cubicBezTo>
                <a:cubicBezTo>
                  <a:pt x="11305" y="3853"/>
                  <a:pt x="11176" y="3917"/>
                  <a:pt x="11081" y="4026"/>
                </a:cubicBezTo>
                <a:cubicBezTo>
                  <a:pt x="11039" y="4075"/>
                  <a:pt x="10984" y="4124"/>
                  <a:pt x="10958" y="4136"/>
                </a:cubicBezTo>
                <a:cubicBezTo>
                  <a:pt x="10929" y="4150"/>
                  <a:pt x="10915" y="4171"/>
                  <a:pt x="10922" y="4193"/>
                </a:cubicBezTo>
                <a:cubicBezTo>
                  <a:pt x="10935" y="4240"/>
                  <a:pt x="10885" y="4257"/>
                  <a:pt x="10843" y="4219"/>
                </a:cubicBezTo>
                <a:cubicBezTo>
                  <a:pt x="10804" y="4183"/>
                  <a:pt x="10786" y="4182"/>
                  <a:pt x="10757" y="4215"/>
                </a:cubicBezTo>
                <a:cubicBezTo>
                  <a:pt x="10746" y="4229"/>
                  <a:pt x="10700" y="4245"/>
                  <a:pt x="10654" y="4251"/>
                </a:cubicBezTo>
                <a:cubicBezTo>
                  <a:pt x="10608" y="4257"/>
                  <a:pt x="10556" y="4272"/>
                  <a:pt x="10539" y="4285"/>
                </a:cubicBezTo>
                <a:cubicBezTo>
                  <a:pt x="10523" y="4298"/>
                  <a:pt x="10497" y="4309"/>
                  <a:pt x="10480" y="4309"/>
                </a:cubicBezTo>
                <a:cubicBezTo>
                  <a:pt x="10463" y="4309"/>
                  <a:pt x="10441" y="4324"/>
                  <a:pt x="10434" y="4343"/>
                </a:cubicBezTo>
                <a:cubicBezTo>
                  <a:pt x="10426" y="4362"/>
                  <a:pt x="10408" y="4373"/>
                  <a:pt x="10389" y="4369"/>
                </a:cubicBezTo>
                <a:cubicBezTo>
                  <a:pt x="10372" y="4365"/>
                  <a:pt x="10314" y="4386"/>
                  <a:pt x="10264" y="4416"/>
                </a:cubicBezTo>
                <a:cubicBezTo>
                  <a:pt x="10214" y="4445"/>
                  <a:pt x="10134" y="4474"/>
                  <a:pt x="10085" y="4480"/>
                </a:cubicBezTo>
                <a:cubicBezTo>
                  <a:pt x="10027" y="4488"/>
                  <a:pt x="9978" y="4507"/>
                  <a:pt x="9943" y="4539"/>
                </a:cubicBezTo>
                <a:cubicBezTo>
                  <a:pt x="9883" y="4593"/>
                  <a:pt x="9789" y="4623"/>
                  <a:pt x="9629" y="4640"/>
                </a:cubicBezTo>
                <a:cubicBezTo>
                  <a:pt x="9443" y="4661"/>
                  <a:pt x="9457" y="4651"/>
                  <a:pt x="9259" y="4910"/>
                </a:cubicBezTo>
                <a:cubicBezTo>
                  <a:pt x="9220" y="4961"/>
                  <a:pt x="9172" y="5007"/>
                  <a:pt x="9151" y="5012"/>
                </a:cubicBezTo>
                <a:cubicBezTo>
                  <a:pt x="9103" y="5024"/>
                  <a:pt x="9075" y="4980"/>
                  <a:pt x="9112" y="4951"/>
                </a:cubicBezTo>
                <a:cubicBezTo>
                  <a:pt x="9135" y="4933"/>
                  <a:pt x="9124" y="4930"/>
                  <a:pt x="9048" y="4939"/>
                </a:cubicBezTo>
                <a:cubicBezTo>
                  <a:pt x="8924" y="4955"/>
                  <a:pt x="8740" y="4993"/>
                  <a:pt x="8710" y="5007"/>
                </a:cubicBezTo>
                <a:cubicBezTo>
                  <a:pt x="8696" y="5014"/>
                  <a:pt x="8642" y="5024"/>
                  <a:pt x="8592" y="5030"/>
                </a:cubicBezTo>
                <a:cubicBezTo>
                  <a:pt x="8411" y="5052"/>
                  <a:pt x="8316" y="5082"/>
                  <a:pt x="8302" y="5120"/>
                </a:cubicBezTo>
                <a:cubicBezTo>
                  <a:pt x="8294" y="5143"/>
                  <a:pt x="8261" y="5164"/>
                  <a:pt x="8217" y="5174"/>
                </a:cubicBezTo>
                <a:cubicBezTo>
                  <a:pt x="8128" y="5193"/>
                  <a:pt x="8083" y="5229"/>
                  <a:pt x="8099" y="5269"/>
                </a:cubicBezTo>
                <a:cubicBezTo>
                  <a:pt x="8106" y="5286"/>
                  <a:pt x="8094" y="5313"/>
                  <a:pt x="8070" y="5330"/>
                </a:cubicBezTo>
                <a:cubicBezTo>
                  <a:pt x="8045" y="5348"/>
                  <a:pt x="8019" y="5388"/>
                  <a:pt x="8011" y="5421"/>
                </a:cubicBezTo>
                <a:cubicBezTo>
                  <a:pt x="8003" y="5454"/>
                  <a:pt x="7983" y="5484"/>
                  <a:pt x="7969" y="5487"/>
                </a:cubicBezTo>
                <a:cubicBezTo>
                  <a:pt x="7955" y="5490"/>
                  <a:pt x="7912" y="5463"/>
                  <a:pt x="7873" y="5429"/>
                </a:cubicBezTo>
                <a:lnTo>
                  <a:pt x="7802" y="5368"/>
                </a:lnTo>
                <a:lnTo>
                  <a:pt x="7719" y="5479"/>
                </a:lnTo>
                <a:cubicBezTo>
                  <a:pt x="7668" y="5549"/>
                  <a:pt x="7639" y="5615"/>
                  <a:pt x="7640" y="5652"/>
                </a:cubicBezTo>
                <a:cubicBezTo>
                  <a:pt x="7646" y="5766"/>
                  <a:pt x="7609" y="5906"/>
                  <a:pt x="7552" y="5987"/>
                </a:cubicBezTo>
                <a:cubicBezTo>
                  <a:pt x="7456" y="6122"/>
                  <a:pt x="7424" y="6178"/>
                  <a:pt x="7407" y="6229"/>
                </a:cubicBezTo>
                <a:cubicBezTo>
                  <a:pt x="7399" y="6256"/>
                  <a:pt x="7380" y="6306"/>
                  <a:pt x="7368" y="6342"/>
                </a:cubicBezTo>
                <a:cubicBezTo>
                  <a:pt x="7320" y="6486"/>
                  <a:pt x="7414" y="6786"/>
                  <a:pt x="7547" y="6917"/>
                </a:cubicBezTo>
                <a:cubicBezTo>
                  <a:pt x="7661" y="7029"/>
                  <a:pt x="7697" y="7140"/>
                  <a:pt x="7623" y="7157"/>
                </a:cubicBezTo>
                <a:cubicBezTo>
                  <a:pt x="7584" y="7165"/>
                  <a:pt x="7377" y="6956"/>
                  <a:pt x="7322" y="6851"/>
                </a:cubicBezTo>
                <a:cubicBezTo>
                  <a:pt x="7278" y="6770"/>
                  <a:pt x="7276" y="6769"/>
                  <a:pt x="7265" y="6819"/>
                </a:cubicBezTo>
                <a:cubicBezTo>
                  <a:pt x="7258" y="6850"/>
                  <a:pt x="7266" y="6877"/>
                  <a:pt x="7287" y="6888"/>
                </a:cubicBezTo>
                <a:cubicBezTo>
                  <a:pt x="7311" y="6901"/>
                  <a:pt x="7317" y="6926"/>
                  <a:pt x="7307" y="6966"/>
                </a:cubicBezTo>
                <a:cubicBezTo>
                  <a:pt x="7297" y="7004"/>
                  <a:pt x="7305" y="7040"/>
                  <a:pt x="7331" y="7076"/>
                </a:cubicBezTo>
                <a:cubicBezTo>
                  <a:pt x="7361" y="7115"/>
                  <a:pt x="7366" y="7136"/>
                  <a:pt x="7346" y="7152"/>
                </a:cubicBezTo>
                <a:cubicBezTo>
                  <a:pt x="7331" y="7164"/>
                  <a:pt x="7326" y="7183"/>
                  <a:pt x="7334" y="7197"/>
                </a:cubicBezTo>
                <a:cubicBezTo>
                  <a:pt x="7343" y="7212"/>
                  <a:pt x="7326" y="7233"/>
                  <a:pt x="7292" y="7249"/>
                </a:cubicBezTo>
                <a:cubicBezTo>
                  <a:pt x="7261" y="7263"/>
                  <a:pt x="7243" y="7274"/>
                  <a:pt x="7253" y="7274"/>
                </a:cubicBezTo>
                <a:cubicBezTo>
                  <a:pt x="7263" y="7274"/>
                  <a:pt x="7260" y="7289"/>
                  <a:pt x="7246" y="7307"/>
                </a:cubicBezTo>
                <a:cubicBezTo>
                  <a:pt x="7211" y="7350"/>
                  <a:pt x="7114" y="7340"/>
                  <a:pt x="7103" y="7292"/>
                </a:cubicBezTo>
                <a:cubicBezTo>
                  <a:pt x="7093" y="7246"/>
                  <a:pt x="7053" y="7248"/>
                  <a:pt x="7035" y="7296"/>
                </a:cubicBezTo>
                <a:cubicBezTo>
                  <a:pt x="7013" y="7353"/>
                  <a:pt x="7040" y="7888"/>
                  <a:pt x="7069" y="7971"/>
                </a:cubicBezTo>
                <a:cubicBezTo>
                  <a:pt x="7083" y="8011"/>
                  <a:pt x="7114" y="8100"/>
                  <a:pt x="7140" y="8168"/>
                </a:cubicBezTo>
                <a:cubicBezTo>
                  <a:pt x="7166" y="8237"/>
                  <a:pt x="7185" y="8310"/>
                  <a:pt x="7182" y="8333"/>
                </a:cubicBezTo>
                <a:cubicBezTo>
                  <a:pt x="7178" y="8356"/>
                  <a:pt x="7186" y="8380"/>
                  <a:pt x="7199" y="8385"/>
                </a:cubicBezTo>
                <a:cubicBezTo>
                  <a:pt x="7228" y="8396"/>
                  <a:pt x="7221" y="8584"/>
                  <a:pt x="7192" y="8596"/>
                </a:cubicBezTo>
                <a:cubicBezTo>
                  <a:pt x="7180" y="8601"/>
                  <a:pt x="7177" y="8611"/>
                  <a:pt x="7184" y="8619"/>
                </a:cubicBezTo>
                <a:cubicBezTo>
                  <a:pt x="7191" y="8627"/>
                  <a:pt x="7185" y="8651"/>
                  <a:pt x="7172" y="8674"/>
                </a:cubicBezTo>
                <a:cubicBezTo>
                  <a:pt x="7152" y="8709"/>
                  <a:pt x="7136" y="8715"/>
                  <a:pt x="7069" y="8711"/>
                </a:cubicBezTo>
                <a:cubicBezTo>
                  <a:pt x="6996" y="8707"/>
                  <a:pt x="6987" y="8702"/>
                  <a:pt x="6981" y="8651"/>
                </a:cubicBezTo>
                <a:cubicBezTo>
                  <a:pt x="6977" y="8620"/>
                  <a:pt x="6962" y="8578"/>
                  <a:pt x="6946" y="8558"/>
                </a:cubicBezTo>
                <a:cubicBezTo>
                  <a:pt x="6925" y="8530"/>
                  <a:pt x="6924" y="8512"/>
                  <a:pt x="6949" y="8482"/>
                </a:cubicBezTo>
                <a:cubicBezTo>
                  <a:pt x="6974" y="8450"/>
                  <a:pt x="6977" y="8437"/>
                  <a:pt x="6954" y="8419"/>
                </a:cubicBezTo>
                <a:cubicBezTo>
                  <a:pt x="6934" y="8403"/>
                  <a:pt x="6928" y="8370"/>
                  <a:pt x="6939" y="8322"/>
                </a:cubicBezTo>
                <a:cubicBezTo>
                  <a:pt x="6953" y="8259"/>
                  <a:pt x="6949" y="8248"/>
                  <a:pt x="6907" y="8233"/>
                </a:cubicBezTo>
                <a:cubicBezTo>
                  <a:pt x="6842" y="8210"/>
                  <a:pt x="6829" y="8243"/>
                  <a:pt x="6829" y="8433"/>
                </a:cubicBezTo>
                <a:cubicBezTo>
                  <a:pt x="6828" y="8513"/>
                  <a:pt x="6810" y="8651"/>
                  <a:pt x="6789" y="8740"/>
                </a:cubicBezTo>
                <a:cubicBezTo>
                  <a:pt x="6737" y="8966"/>
                  <a:pt x="6706" y="9100"/>
                  <a:pt x="6684" y="9186"/>
                </a:cubicBezTo>
                <a:cubicBezTo>
                  <a:pt x="6657" y="9293"/>
                  <a:pt x="6672" y="9305"/>
                  <a:pt x="6767" y="9257"/>
                </a:cubicBezTo>
                <a:cubicBezTo>
                  <a:pt x="6854" y="9214"/>
                  <a:pt x="6896" y="9225"/>
                  <a:pt x="6880" y="9288"/>
                </a:cubicBezTo>
                <a:cubicBezTo>
                  <a:pt x="6870" y="9328"/>
                  <a:pt x="6897" y="9399"/>
                  <a:pt x="6919" y="9390"/>
                </a:cubicBezTo>
                <a:cubicBezTo>
                  <a:pt x="6929" y="9386"/>
                  <a:pt x="6970" y="9401"/>
                  <a:pt x="7010" y="9422"/>
                </a:cubicBezTo>
                <a:cubicBezTo>
                  <a:pt x="7071" y="9454"/>
                  <a:pt x="7077" y="9464"/>
                  <a:pt x="7049" y="9485"/>
                </a:cubicBezTo>
                <a:cubicBezTo>
                  <a:pt x="7025" y="9505"/>
                  <a:pt x="7025" y="9514"/>
                  <a:pt x="7047" y="9532"/>
                </a:cubicBezTo>
                <a:cubicBezTo>
                  <a:pt x="7087" y="9564"/>
                  <a:pt x="7065" y="9571"/>
                  <a:pt x="6789" y="9600"/>
                </a:cubicBezTo>
                <a:cubicBezTo>
                  <a:pt x="6657" y="9614"/>
                  <a:pt x="6540" y="9630"/>
                  <a:pt x="6529" y="9634"/>
                </a:cubicBezTo>
                <a:cubicBezTo>
                  <a:pt x="6519" y="9638"/>
                  <a:pt x="6504" y="9673"/>
                  <a:pt x="6495" y="9713"/>
                </a:cubicBezTo>
                <a:cubicBezTo>
                  <a:pt x="6484" y="9764"/>
                  <a:pt x="6459" y="9797"/>
                  <a:pt x="6414" y="9820"/>
                </a:cubicBezTo>
                <a:cubicBezTo>
                  <a:pt x="6379" y="9838"/>
                  <a:pt x="6336" y="9875"/>
                  <a:pt x="6319" y="9902"/>
                </a:cubicBezTo>
                <a:cubicBezTo>
                  <a:pt x="6272" y="9974"/>
                  <a:pt x="6090" y="10468"/>
                  <a:pt x="6090" y="10521"/>
                </a:cubicBezTo>
                <a:cubicBezTo>
                  <a:pt x="6090" y="10611"/>
                  <a:pt x="6239" y="10672"/>
                  <a:pt x="6679" y="10765"/>
                </a:cubicBezTo>
                <a:cubicBezTo>
                  <a:pt x="6859" y="10803"/>
                  <a:pt x="6977" y="10837"/>
                  <a:pt x="7003" y="10859"/>
                </a:cubicBezTo>
                <a:cubicBezTo>
                  <a:pt x="7031" y="10883"/>
                  <a:pt x="7044" y="10932"/>
                  <a:pt x="7047" y="11032"/>
                </a:cubicBezTo>
                <a:cubicBezTo>
                  <a:pt x="7054" y="11262"/>
                  <a:pt x="7142" y="11616"/>
                  <a:pt x="7238" y="11811"/>
                </a:cubicBezTo>
                <a:cubicBezTo>
                  <a:pt x="7374" y="12084"/>
                  <a:pt x="7477" y="12180"/>
                  <a:pt x="8006" y="12517"/>
                </a:cubicBezTo>
                <a:cubicBezTo>
                  <a:pt x="8135" y="12599"/>
                  <a:pt x="8184" y="12640"/>
                  <a:pt x="8173" y="12659"/>
                </a:cubicBezTo>
                <a:cubicBezTo>
                  <a:pt x="8152" y="12693"/>
                  <a:pt x="8162" y="12694"/>
                  <a:pt x="7488" y="12638"/>
                </a:cubicBezTo>
                <a:cubicBezTo>
                  <a:pt x="6920" y="12591"/>
                  <a:pt x="6458" y="12558"/>
                  <a:pt x="5882" y="12523"/>
                </a:cubicBezTo>
                <a:cubicBezTo>
                  <a:pt x="5437" y="12496"/>
                  <a:pt x="4807" y="12434"/>
                  <a:pt x="4259" y="12363"/>
                </a:cubicBezTo>
                <a:cubicBezTo>
                  <a:pt x="3069" y="12209"/>
                  <a:pt x="2890" y="12193"/>
                  <a:pt x="2341" y="12192"/>
                </a:cubicBezTo>
                <a:cubicBezTo>
                  <a:pt x="1644" y="12191"/>
                  <a:pt x="1457" y="12226"/>
                  <a:pt x="803" y="12480"/>
                </a:cubicBezTo>
                <a:cubicBezTo>
                  <a:pt x="607" y="12556"/>
                  <a:pt x="403" y="12639"/>
                  <a:pt x="350" y="12664"/>
                </a:cubicBezTo>
                <a:cubicBezTo>
                  <a:pt x="242" y="12715"/>
                  <a:pt x="117" y="12861"/>
                  <a:pt x="55" y="13010"/>
                </a:cubicBezTo>
                <a:cubicBezTo>
                  <a:pt x="-3" y="13149"/>
                  <a:pt x="-18" y="13376"/>
                  <a:pt x="23" y="13472"/>
                </a:cubicBezTo>
                <a:cubicBezTo>
                  <a:pt x="130" y="13719"/>
                  <a:pt x="490" y="14408"/>
                  <a:pt x="712" y="14792"/>
                </a:cubicBezTo>
                <a:cubicBezTo>
                  <a:pt x="787" y="14921"/>
                  <a:pt x="935" y="15206"/>
                  <a:pt x="1039" y="15424"/>
                </a:cubicBezTo>
                <a:cubicBezTo>
                  <a:pt x="1200" y="15764"/>
                  <a:pt x="1559" y="16396"/>
                  <a:pt x="1769" y="16707"/>
                </a:cubicBezTo>
                <a:lnTo>
                  <a:pt x="1831" y="16799"/>
                </a:lnTo>
                <a:lnTo>
                  <a:pt x="1782" y="16906"/>
                </a:lnTo>
                <a:cubicBezTo>
                  <a:pt x="1717" y="17046"/>
                  <a:pt x="1734" y="17185"/>
                  <a:pt x="1818" y="17194"/>
                </a:cubicBezTo>
                <a:cubicBezTo>
                  <a:pt x="1851" y="17197"/>
                  <a:pt x="1870" y="17210"/>
                  <a:pt x="1865" y="17224"/>
                </a:cubicBezTo>
                <a:cubicBezTo>
                  <a:pt x="1775" y="17482"/>
                  <a:pt x="1779" y="17610"/>
                  <a:pt x="1880" y="17790"/>
                </a:cubicBezTo>
                <a:cubicBezTo>
                  <a:pt x="1922" y="17866"/>
                  <a:pt x="1970" y="17976"/>
                  <a:pt x="1985" y="18034"/>
                </a:cubicBezTo>
                <a:cubicBezTo>
                  <a:pt x="2021" y="18164"/>
                  <a:pt x="2040" y="18219"/>
                  <a:pt x="2108" y="18373"/>
                </a:cubicBezTo>
                <a:cubicBezTo>
                  <a:pt x="2137" y="18440"/>
                  <a:pt x="2165" y="18516"/>
                  <a:pt x="2172" y="18543"/>
                </a:cubicBezTo>
                <a:cubicBezTo>
                  <a:pt x="2191" y="18627"/>
                  <a:pt x="2329" y="18800"/>
                  <a:pt x="2419" y="18855"/>
                </a:cubicBezTo>
                <a:cubicBezTo>
                  <a:pt x="2493" y="18899"/>
                  <a:pt x="2504" y="18917"/>
                  <a:pt x="2495" y="18965"/>
                </a:cubicBezTo>
                <a:cubicBezTo>
                  <a:pt x="2489" y="19002"/>
                  <a:pt x="2498" y="19024"/>
                  <a:pt x="2520" y="19029"/>
                </a:cubicBezTo>
                <a:cubicBezTo>
                  <a:pt x="2538" y="19034"/>
                  <a:pt x="2545" y="19045"/>
                  <a:pt x="2537" y="19054"/>
                </a:cubicBezTo>
                <a:cubicBezTo>
                  <a:pt x="2529" y="19062"/>
                  <a:pt x="2534" y="19085"/>
                  <a:pt x="2549" y="19104"/>
                </a:cubicBezTo>
                <a:cubicBezTo>
                  <a:pt x="2590" y="19154"/>
                  <a:pt x="2546" y="19174"/>
                  <a:pt x="2473" y="19138"/>
                </a:cubicBezTo>
                <a:cubicBezTo>
                  <a:pt x="2387" y="19094"/>
                  <a:pt x="2121" y="18989"/>
                  <a:pt x="2098" y="18989"/>
                </a:cubicBezTo>
                <a:cubicBezTo>
                  <a:pt x="2087" y="18989"/>
                  <a:pt x="2100" y="19013"/>
                  <a:pt x="2127" y="19042"/>
                </a:cubicBezTo>
                <a:cubicBezTo>
                  <a:pt x="2155" y="19071"/>
                  <a:pt x="2174" y="19099"/>
                  <a:pt x="2172" y="19105"/>
                </a:cubicBezTo>
                <a:cubicBezTo>
                  <a:pt x="2169" y="19111"/>
                  <a:pt x="2208" y="19134"/>
                  <a:pt x="2255" y="19155"/>
                </a:cubicBezTo>
                <a:cubicBezTo>
                  <a:pt x="2363" y="19203"/>
                  <a:pt x="2376" y="19242"/>
                  <a:pt x="2294" y="19267"/>
                </a:cubicBezTo>
                <a:cubicBezTo>
                  <a:pt x="2240" y="19283"/>
                  <a:pt x="2220" y="19279"/>
                  <a:pt x="2115" y="19228"/>
                </a:cubicBezTo>
                <a:cubicBezTo>
                  <a:pt x="2050" y="19196"/>
                  <a:pt x="1953" y="19140"/>
                  <a:pt x="1899" y="19104"/>
                </a:cubicBezTo>
                <a:cubicBezTo>
                  <a:pt x="1797" y="19034"/>
                  <a:pt x="1764" y="19026"/>
                  <a:pt x="1718" y="19057"/>
                </a:cubicBezTo>
                <a:cubicBezTo>
                  <a:pt x="1697" y="19071"/>
                  <a:pt x="1699" y="19086"/>
                  <a:pt x="1725" y="19120"/>
                </a:cubicBezTo>
                <a:cubicBezTo>
                  <a:pt x="1772" y="19180"/>
                  <a:pt x="1985" y="19300"/>
                  <a:pt x="2024" y="19290"/>
                </a:cubicBezTo>
                <a:cubicBezTo>
                  <a:pt x="2042" y="19285"/>
                  <a:pt x="2068" y="19295"/>
                  <a:pt x="2081" y="19311"/>
                </a:cubicBezTo>
                <a:cubicBezTo>
                  <a:pt x="2101" y="19335"/>
                  <a:pt x="2068" y="19355"/>
                  <a:pt x="1872" y="19440"/>
                </a:cubicBezTo>
                <a:cubicBezTo>
                  <a:pt x="1746" y="19495"/>
                  <a:pt x="1635" y="19540"/>
                  <a:pt x="1627" y="19540"/>
                </a:cubicBezTo>
                <a:cubicBezTo>
                  <a:pt x="1576" y="19540"/>
                  <a:pt x="1119" y="19848"/>
                  <a:pt x="1009" y="19957"/>
                </a:cubicBezTo>
                <a:cubicBezTo>
                  <a:pt x="650" y="20312"/>
                  <a:pt x="678" y="20656"/>
                  <a:pt x="1088" y="20948"/>
                </a:cubicBezTo>
                <a:cubicBezTo>
                  <a:pt x="1327" y="21118"/>
                  <a:pt x="1666" y="21232"/>
                  <a:pt x="2255" y="21340"/>
                </a:cubicBezTo>
                <a:cubicBezTo>
                  <a:pt x="2320" y="21352"/>
                  <a:pt x="2375" y="21366"/>
                  <a:pt x="2427" y="21377"/>
                </a:cubicBezTo>
                <a:lnTo>
                  <a:pt x="2439" y="21368"/>
                </a:lnTo>
                <a:lnTo>
                  <a:pt x="2598" y="21392"/>
                </a:lnTo>
                <a:cubicBezTo>
                  <a:pt x="2693" y="21406"/>
                  <a:pt x="2742" y="21420"/>
                  <a:pt x="2748" y="21432"/>
                </a:cubicBezTo>
                <a:cubicBezTo>
                  <a:pt x="2769" y="21432"/>
                  <a:pt x="2787" y="21431"/>
                  <a:pt x="2807" y="21431"/>
                </a:cubicBezTo>
                <a:cubicBezTo>
                  <a:pt x="2838" y="21423"/>
                  <a:pt x="2883" y="21420"/>
                  <a:pt x="2964" y="21426"/>
                </a:cubicBezTo>
                <a:cubicBezTo>
                  <a:pt x="3043" y="21432"/>
                  <a:pt x="3260" y="21429"/>
                  <a:pt x="3447" y="21419"/>
                </a:cubicBezTo>
                <a:cubicBezTo>
                  <a:pt x="3817" y="21400"/>
                  <a:pt x="3874" y="21409"/>
                  <a:pt x="3790" y="21470"/>
                </a:cubicBezTo>
                <a:cubicBezTo>
                  <a:pt x="3765" y="21488"/>
                  <a:pt x="3741" y="21512"/>
                  <a:pt x="3739" y="21523"/>
                </a:cubicBezTo>
                <a:cubicBezTo>
                  <a:pt x="3736" y="21534"/>
                  <a:pt x="3726" y="21554"/>
                  <a:pt x="3717" y="21570"/>
                </a:cubicBezTo>
                <a:cubicBezTo>
                  <a:pt x="3702" y="21593"/>
                  <a:pt x="3714" y="21599"/>
                  <a:pt x="3783" y="21599"/>
                </a:cubicBezTo>
                <a:cubicBezTo>
                  <a:pt x="3892" y="21598"/>
                  <a:pt x="4018" y="21567"/>
                  <a:pt x="4298" y="21474"/>
                </a:cubicBezTo>
                <a:cubicBezTo>
                  <a:pt x="4425" y="21432"/>
                  <a:pt x="4565" y="21388"/>
                  <a:pt x="4609" y="21374"/>
                </a:cubicBezTo>
                <a:cubicBezTo>
                  <a:pt x="4653" y="21360"/>
                  <a:pt x="4688" y="21343"/>
                  <a:pt x="4688" y="21335"/>
                </a:cubicBezTo>
                <a:cubicBezTo>
                  <a:pt x="4688" y="21328"/>
                  <a:pt x="4730" y="21309"/>
                  <a:pt x="4781" y="21293"/>
                </a:cubicBezTo>
                <a:cubicBezTo>
                  <a:pt x="4923" y="21250"/>
                  <a:pt x="5199" y="21146"/>
                  <a:pt x="5389" y="21064"/>
                </a:cubicBezTo>
                <a:cubicBezTo>
                  <a:pt x="5484" y="21023"/>
                  <a:pt x="5621" y="20969"/>
                  <a:pt x="5696" y="20943"/>
                </a:cubicBezTo>
                <a:cubicBezTo>
                  <a:pt x="5770" y="20917"/>
                  <a:pt x="5844" y="20887"/>
                  <a:pt x="5857" y="20876"/>
                </a:cubicBezTo>
                <a:cubicBezTo>
                  <a:pt x="5871" y="20866"/>
                  <a:pt x="5954" y="20833"/>
                  <a:pt x="6041" y="20804"/>
                </a:cubicBezTo>
                <a:cubicBezTo>
                  <a:pt x="6129" y="20774"/>
                  <a:pt x="6229" y="20735"/>
                  <a:pt x="6265" y="20720"/>
                </a:cubicBezTo>
                <a:cubicBezTo>
                  <a:pt x="6300" y="20704"/>
                  <a:pt x="6421" y="20663"/>
                  <a:pt x="6534" y="20626"/>
                </a:cubicBezTo>
                <a:cubicBezTo>
                  <a:pt x="6648" y="20589"/>
                  <a:pt x="6759" y="20552"/>
                  <a:pt x="6780" y="20544"/>
                </a:cubicBezTo>
                <a:cubicBezTo>
                  <a:pt x="6800" y="20536"/>
                  <a:pt x="6874" y="20506"/>
                  <a:pt x="6946" y="20477"/>
                </a:cubicBezTo>
                <a:lnTo>
                  <a:pt x="7081" y="20426"/>
                </a:lnTo>
                <a:lnTo>
                  <a:pt x="7165" y="20493"/>
                </a:lnTo>
                <a:cubicBezTo>
                  <a:pt x="7275" y="20581"/>
                  <a:pt x="7420" y="20635"/>
                  <a:pt x="7601" y="20657"/>
                </a:cubicBezTo>
                <a:cubicBezTo>
                  <a:pt x="7788" y="20679"/>
                  <a:pt x="8213" y="20679"/>
                  <a:pt x="8516" y="20657"/>
                </a:cubicBezTo>
                <a:cubicBezTo>
                  <a:pt x="8776" y="20638"/>
                  <a:pt x="8856" y="20653"/>
                  <a:pt x="8727" y="20697"/>
                </a:cubicBezTo>
                <a:cubicBezTo>
                  <a:pt x="8524" y="20766"/>
                  <a:pt x="8439" y="20862"/>
                  <a:pt x="8548" y="20901"/>
                </a:cubicBezTo>
                <a:cubicBezTo>
                  <a:pt x="8675" y="20945"/>
                  <a:pt x="9223" y="20874"/>
                  <a:pt x="9592" y="20765"/>
                </a:cubicBezTo>
                <a:cubicBezTo>
                  <a:pt x="9801" y="20703"/>
                  <a:pt x="10281" y="20508"/>
                  <a:pt x="10468" y="20409"/>
                </a:cubicBezTo>
                <a:cubicBezTo>
                  <a:pt x="10619" y="20329"/>
                  <a:pt x="10628" y="20320"/>
                  <a:pt x="10635" y="20249"/>
                </a:cubicBezTo>
                <a:cubicBezTo>
                  <a:pt x="10641" y="20182"/>
                  <a:pt x="10624" y="20155"/>
                  <a:pt x="10468" y="19976"/>
                </a:cubicBezTo>
                <a:cubicBezTo>
                  <a:pt x="10373" y="19867"/>
                  <a:pt x="10288" y="19751"/>
                  <a:pt x="10279" y="19719"/>
                </a:cubicBezTo>
                <a:cubicBezTo>
                  <a:pt x="10270" y="19687"/>
                  <a:pt x="10255" y="19649"/>
                  <a:pt x="10242" y="19634"/>
                </a:cubicBezTo>
                <a:cubicBezTo>
                  <a:pt x="10230" y="19618"/>
                  <a:pt x="10215" y="19560"/>
                  <a:pt x="10210" y="19504"/>
                </a:cubicBezTo>
                <a:cubicBezTo>
                  <a:pt x="10205" y="19449"/>
                  <a:pt x="10183" y="19349"/>
                  <a:pt x="10161" y="19283"/>
                </a:cubicBezTo>
                <a:cubicBezTo>
                  <a:pt x="10140" y="19217"/>
                  <a:pt x="10129" y="19157"/>
                  <a:pt x="10137" y="19149"/>
                </a:cubicBezTo>
                <a:cubicBezTo>
                  <a:pt x="10144" y="19141"/>
                  <a:pt x="10203" y="19117"/>
                  <a:pt x="10267" y="19096"/>
                </a:cubicBezTo>
                <a:cubicBezTo>
                  <a:pt x="10432" y="19040"/>
                  <a:pt x="10621" y="18937"/>
                  <a:pt x="10740" y="18839"/>
                </a:cubicBezTo>
                <a:cubicBezTo>
                  <a:pt x="10796" y="18792"/>
                  <a:pt x="10852" y="18756"/>
                  <a:pt x="10863" y="18758"/>
                </a:cubicBezTo>
                <a:cubicBezTo>
                  <a:pt x="10874" y="18760"/>
                  <a:pt x="10877" y="18752"/>
                  <a:pt x="10870" y="18740"/>
                </a:cubicBezTo>
                <a:cubicBezTo>
                  <a:pt x="10855" y="18715"/>
                  <a:pt x="10996" y="18620"/>
                  <a:pt x="11177" y="18532"/>
                </a:cubicBezTo>
                <a:cubicBezTo>
                  <a:pt x="11366" y="18439"/>
                  <a:pt x="11677" y="18149"/>
                  <a:pt x="11714" y="18029"/>
                </a:cubicBezTo>
                <a:cubicBezTo>
                  <a:pt x="11721" y="18004"/>
                  <a:pt x="11765" y="17967"/>
                  <a:pt x="11814" y="17942"/>
                </a:cubicBezTo>
                <a:cubicBezTo>
                  <a:pt x="11925" y="17886"/>
                  <a:pt x="11948" y="17870"/>
                  <a:pt x="12109" y="17743"/>
                </a:cubicBezTo>
                <a:cubicBezTo>
                  <a:pt x="12253" y="17628"/>
                  <a:pt x="12321" y="17552"/>
                  <a:pt x="12349" y="17467"/>
                </a:cubicBezTo>
                <a:cubicBezTo>
                  <a:pt x="12359" y="17435"/>
                  <a:pt x="12420" y="17361"/>
                  <a:pt x="12486" y="17303"/>
                </a:cubicBezTo>
                <a:cubicBezTo>
                  <a:pt x="12552" y="17246"/>
                  <a:pt x="12628" y="17169"/>
                  <a:pt x="12655" y="17132"/>
                </a:cubicBezTo>
                <a:cubicBezTo>
                  <a:pt x="12709" y="17060"/>
                  <a:pt x="12777" y="16873"/>
                  <a:pt x="12778" y="16793"/>
                </a:cubicBezTo>
                <a:cubicBezTo>
                  <a:pt x="12778" y="16765"/>
                  <a:pt x="12799" y="16731"/>
                  <a:pt x="12822" y="16717"/>
                </a:cubicBezTo>
                <a:cubicBezTo>
                  <a:pt x="12883" y="16682"/>
                  <a:pt x="13244" y="16558"/>
                  <a:pt x="13288" y="16558"/>
                </a:cubicBezTo>
                <a:cubicBezTo>
                  <a:pt x="13308" y="16558"/>
                  <a:pt x="13397" y="16534"/>
                  <a:pt x="13487" y="16504"/>
                </a:cubicBezTo>
                <a:cubicBezTo>
                  <a:pt x="13577" y="16473"/>
                  <a:pt x="13813" y="16396"/>
                  <a:pt x="14012" y="16332"/>
                </a:cubicBezTo>
                <a:cubicBezTo>
                  <a:pt x="14210" y="16268"/>
                  <a:pt x="14388" y="16206"/>
                  <a:pt x="14404" y="16193"/>
                </a:cubicBezTo>
                <a:cubicBezTo>
                  <a:pt x="14420" y="16181"/>
                  <a:pt x="14443" y="16169"/>
                  <a:pt x="14455" y="16169"/>
                </a:cubicBezTo>
                <a:cubicBezTo>
                  <a:pt x="14468" y="16169"/>
                  <a:pt x="14540" y="16151"/>
                  <a:pt x="14617" y="16127"/>
                </a:cubicBezTo>
                <a:cubicBezTo>
                  <a:pt x="14694" y="16103"/>
                  <a:pt x="14763" y="16081"/>
                  <a:pt x="14769" y="16080"/>
                </a:cubicBezTo>
                <a:cubicBezTo>
                  <a:pt x="14776" y="16079"/>
                  <a:pt x="14819" y="16074"/>
                  <a:pt x="14863" y="16067"/>
                </a:cubicBezTo>
                <a:cubicBezTo>
                  <a:pt x="14906" y="16060"/>
                  <a:pt x="14985" y="16041"/>
                  <a:pt x="15039" y="16024"/>
                </a:cubicBezTo>
                <a:cubicBezTo>
                  <a:pt x="15093" y="16006"/>
                  <a:pt x="15147" y="15991"/>
                  <a:pt x="15159" y="15991"/>
                </a:cubicBezTo>
                <a:cubicBezTo>
                  <a:pt x="15182" y="15991"/>
                  <a:pt x="15420" y="15926"/>
                  <a:pt x="15525" y="15891"/>
                </a:cubicBezTo>
                <a:cubicBezTo>
                  <a:pt x="15554" y="15881"/>
                  <a:pt x="15598" y="15873"/>
                  <a:pt x="15623" y="15872"/>
                </a:cubicBezTo>
                <a:cubicBezTo>
                  <a:pt x="15647" y="15870"/>
                  <a:pt x="15694" y="15858"/>
                  <a:pt x="15728" y="15846"/>
                </a:cubicBezTo>
                <a:cubicBezTo>
                  <a:pt x="15762" y="15833"/>
                  <a:pt x="15806" y="15822"/>
                  <a:pt x="15826" y="15820"/>
                </a:cubicBezTo>
                <a:cubicBezTo>
                  <a:pt x="15878" y="15815"/>
                  <a:pt x="16138" y="15742"/>
                  <a:pt x="16177" y="15721"/>
                </a:cubicBezTo>
                <a:cubicBezTo>
                  <a:pt x="16269" y="15672"/>
                  <a:pt x="16849" y="15534"/>
                  <a:pt x="17094" y="15503"/>
                </a:cubicBezTo>
                <a:cubicBezTo>
                  <a:pt x="17162" y="15495"/>
                  <a:pt x="17266" y="15481"/>
                  <a:pt x="17327" y="15473"/>
                </a:cubicBezTo>
                <a:cubicBezTo>
                  <a:pt x="17388" y="15464"/>
                  <a:pt x="17487" y="15454"/>
                  <a:pt x="17548" y="15448"/>
                </a:cubicBezTo>
                <a:cubicBezTo>
                  <a:pt x="17609" y="15443"/>
                  <a:pt x="17675" y="15434"/>
                  <a:pt x="17695" y="15429"/>
                </a:cubicBezTo>
                <a:cubicBezTo>
                  <a:pt x="17715" y="15424"/>
                  <a:pt x="17743" y="15421"/>
                  <a:pt x="17754" y="15422"/>
                </a:cubicBezTo>
                <a:cubicBezTo>
                  <a:pt x="17830" y="15434"/>
                  <a:pt x="18660" y="15223"/>
                  <a:pt x="18911" y="15130"/>
                </a:cubicBezTo>
                <a:cubicBezTo>
                  <a:pt x="18937" y="15120"/>
                  <a:pt x="18993" y="15100"/>
                  <a:pt x="19039" y="15083"/>
                </a:cubicBezTo>
                <a:cubicBezTo>
                  <a:pt x="19084" y="15066"/>
                  <a:pt x="19122" y="15058"/>
                  <a:pt x="19122" y="15064"/>
                </a:cubicBezTo>
                <a:cubicBezTo>
                  <a:pt x="19122" y="15069"/>
                  <a:pt x="19143" y="15062"/>
                  <a:pt x="19166" y="15049"/>
                </a:cubicBezTo>
                <a:cubicBezTo>
                  <a:pt x="19205" y="15027"/>
                  <a:pt x="19359" y="14967"/>
                  <a:pt x="19647" y="14860"/>
                </a:cubicBezTo>
                <a:cubicBezTo>
                  <a:pt x="19703" y="14839"/>
                  <a:pt x="19768" y="14811"/>
                  <a:pt x="19789" y="14799"/>
                </a:cubicBezTo>
                <a:cubicBezTo>
                  <a:pt x="19811" y="14786"/>
                  <a:pt x="19837" y="14776"/>
                  <a:pt x="19848" y="14776"/>
                </a:cubicBezTo>
                <a:cubicBezTo>
                  <a:pt x="19859" y="14776"/>
                  <a:pt x="19946" y="14734"/>
                  <a:pt x="20042" y="14682"/>
                </a:cubicBezTo>
                <a:cubicBezTo>
                  <a:pt x="20138" y="14630"/>
                  <a:pt x="20262" y="14569"/>
                  <a:pt x="20317" y="14547"/>
                </a:cubicBezTo>
                <a:cubicBezTo>
                  <a:pt x="20371" y="14524"/>
                  <a:pt x="20478" y="14463"/>
                  <a:pt x="20557" y="14412"/>
                </a:cubicBezTo>
                <a:cubicBezTo>
                  <a:pt x="20635" y="14362"/>
                  <a:pt x="20757" y="14300"/>
                  <a:pt x="20827" y="14273"/>
                </a:cubicBezTo>
                <a:cubicBezTo>
                  <a:pt x="20897" y="14247"/>
                  <a:pt x="20982" y="14211"/>
                  <a:pt x="21016" y="14193"/>
                </a:cubicBezTo>
                <a:cubicBezTo>
                  <a:pt x="21066" y="14165"/>
                  <a:pt x="21057" y="14166"/>
                  <a:pt x="20966" y="14199"/>
                </a:cubicBezTo>
                <a:cubicBezTo>
                  <a:pt x="20811" y="14256"/>
                  <a:pt x="20652" y="14284"/>
                  <a:pt x="20618" y="14262"/>
                </a:cubicBezTo>
                <a:cubicBezTo>
                  <a:pt x="20599" y="14250"/>
                  <a:pt x="20615" y="14237"/>
                  <a:pt x="20675" y="14217"/>
                </a:cubicBezTo>
                <a:cubicBezTo>
                  <a:pt x="20720" y="14202"/>
                  <a:pt x="20780" y="14176"/>
                  <a:pt x="20807" y="14160"/>
                </a:cubicBezTo>
                <a:cubicBezTo>
                  <a:pt x="20834" y="14144"/>
                  <a:pt x="20906" y="14113"/>
                  <a:pt x="20966" y="14092"/>
                </a:cubicBezTo>
                <a:cubicBezTo>
                  <a:pt x="21099" y="14047"/>
                  <a:pt x="21185" y="13948"/>
                  <a:pt x="21187" y="13835"/>
                </a:cubicBezTo>
                <a:cubicBezTo>
                  <a:pt x="21189" y="13748"/>
                  <a:pt x="21110" y="13657"/>
                  <a:pt x="20935" y="13546"/>
                </a:cubicBezTo>
                <a:cubicBezTo>
                  <a:pt x="20846" y="13490"/>
                  <a:pt x="20827" y="13470"/>
                  <a:pt x="20849" y="13453"/>
                </a:cubicBezTo>
                <a:cubicBezTo>
                  <a:pt x="20872" y="13434"/>
                  <a:pt x="20887" y="13437"/>
                  <a:pt x="20939" y="13470"/>
                </a:cubicBezTo>
                <a:cubicBezTo>
                  <a:pt x="20965" y="13486"/>
                  <a:pt x="20990" y="13499"/>
                  <a:pt x="21016" y="13509"/>
                </a:cubicBezTo>
                <a:cubicBezTo>
                  <a:pt x="21016" y="13507"/>
                  <a:pt x="21017" y="13505"/>
                  <a:pt x="21018" y="13503"/>
                </a:cubicBezTo>
                <a:cubicBezTo>
                  <a:pt x="21071" y="13353"/>
                  <a:pt x="21034" y="13105"/>
                  <a:pt x="20957" y="13086"/>
                </a:cubicBezTo>
                <a:cubicBezTo>
                  <a:pt x="20940" y="13081"/>
                  <a:pt x="20896" y="13036"/>
                  <a:pt x="20859" y="12984"/>
                </a:cubicBezTo>
                <a:cubicBezTo>
                  <a:pt x="20821" y="12932"/>
                  <a:pt x="20761" y="12853"/>
                  <a:pt x="20726" y="12809"/>
                </a:cubicBezTo>
                <a:cubicBezTo>
                  <a:pt x="20669" y="12737"/>
                  <a:pt x="20666" y="12723"/>
                  <a:pt x="20692" y="12659"/>
                </a:cubicBezTo>
                <a:cubicBezTo>
                  <a:pt x="20707" y="12620"/>
                  <a:pt x="20721" y="12532"/>
                  <a:pt x="20721" y="12464"/>
                </a:cubicBezTo>
                <a:cubicBezTo>
                  <a:pt x="20721" y="12386"/>
                  <a:pt x="20738" y="12301"/>
                  <a:pt x="20768" y="12239"/>
                </a:cubicBezTo>
                <a:cubicBezTo>
                  <a:pt x="20811" y="12149"/>
                  <a:pt x="20813" y="12130"/>
                  <a:pt x="20783" y="12051"/>
                </a:cubicBezTo>
                <a:cubicBezTo>
                  <a:pt x="20756" y="11985"/>
                  <a:pt x="20752" y="11903"/>
                  <a:pt x="20765" y="11699"/>
                </a:cubicBezTo>
                <a:lnTo>
                  <a:pt x="20783" y="11432"/>
                </a:lnTo>
                <a:lnTo>
                  <a:pt x="20979" y="11399"/>
                </a:lnTo>
                <a:cubicBezTo>
                  <a:pt x="21087" y="11379"/>
                  <a:pt x="21234" y="11346"/>
                  <a:pt x="21305" y="11326"/>
                </a:cubicBezTo>
                <a:cubicBezTo>
                  <a:pt x="21436" y="11288"/>
                  <a:pt x="21582" y="11199"/>
                  <a:pt x="21582" y="11155"/>
                </a:cubicBezTo>
                <a:cubicBezTo>
                  <a:pt x="21582" y="11106"/>
                  <a:pt x="21258" y="10526"/>
                  <a:pt x="21209" y="10487"/>
                </a:cubicBezTo>
                <a:cubicBezTo>
                  <a:pt x="21195" y="10476"/>
                  <a:pt x="21189" y="10466"/>
                  <a:pt x="21199" y="10466"/>
                </a:cubicBezTo>
                <a:cubicBezTo>
                  <a:pt x="21209" y="10466"/>
                  <a:pt x="21202" y="10449"/>
                  <a:pt x="21182" y="10429"/>
                </a:cubicBezTo>
                <a:cubicBezTo>
                  <a:pt x="21162" y="10409"/>
                  <a:pt x="21098" y="10303"/>
                  <a:pt x="21040" y="10191"/>
                </a:cubicBezTo>
                <a:cubicBezTo>
                  <a:pt x="20982" y="10080"/>
                  <a:pt x="20927" y="9982"/>
                  <a:pt x="20915" y="9973"/>
                </a:cubicBezTo>
                <a:cubicBezTo>
                  <a:pt x="20903" y="9965"/>
                  <a:pt x="20893" y="9944"/>
                  <a:pt x="20893" y="9926"/>
                </a:cubicBezTo>
                <a:cubicBezTo>
                  <a:pt x="20893" y="9909"/>
                  <a:pt x="20866" y="9854"/>
                  <a:pt x="20834" y="9804"/>
                </a:cubicBezTo>
                <a:cubicBezTo>
                  <a:pt x="20802" y="9753"/>
                  <a:pt x="20738" y="9646"/>
                  <a:pt x="20694" y="9566"/>
                </a:cubicBezTo>
                <a:cubicBezTo>
                  <a:pt x="20650" y="9486"/>
                  <a:pt x="20603" y="9402"/>
                  <a:pt x="20589" y="9380"/>
                </a:cubicBezTo>
                <a:cubicBezTo>
                  <a:pt x="20575" y="9358"/>
                  <a:pt x="20562" y="9333"/>
                  <a:pt x="20559" y="9324"/>
                </a:cubicBezTo>
                <a:cubicBezTo>
                  <a:pt x="20557" y="9315"/>
                  <a:pt x="20552" y="9304"/>
                  <a:pt x="20550" y="9299"/>
                </a:cubicBezTo>
                <a:cubicBezTo>
                  <a:pt x="20547" y="9295"/>
                  <a:pt x="20542" y="9280"/>
                  <a:pt x="20537" y="9267"/>
                </a:cubicBezTo>
                <a:cubicBezTo>
                  <a:pt x="20533" y="9254"/>
                  <a:pt x="20510" y="9199"/>
                  <a:pt x="20488" y="9146"/>
                </a:cubicBezTo>
                <a:cubicBezTo>
                  <a:pt x="20467" y="9093"/>
                  <a:pt x="20453" y="9042"/>
                  <a:pt x="20459" y="9031"/>
                </a:cubicBezTo>
                <a:cubicBezTo>
                  <a:pt x="20465" y="9020"/>
                  <a:pt x="20463" y="9005"/>
                  <a:pt x="20451" y="8997"/>
                </a:cubicBezTo>
                <a:cubicBezTo>
                  <a:pt x="20440" y="8989"/>
                  <a:pt x="20424" y="8954"/>
                  <a:pt x="20417" y="8918"/>
                </a:cubicBezTo>
                <a:cubicBezTo>
                  <a:pt x="20410" y="8882"/>
                  <a:pt x="20378" y="8788"/>
                  <a:pt x="20346" y="8708"/>
                </a:cubicBezTo>
                <a:cubicBezTo>
                  <a:pt x="20265" y="8505"/>
                  <a:pt x="20212" y="8350"/>
                  <a:pt x="20152" y="8133"/>
                </a:cubicBezTo>
                <a:cubicBezTo>
                  <a:pt x="20090" y="7905"/>
                  <a:pt x="19864" y="7424"/>
                  <a:pt x="19699" y="7168"/>
                </a:cubicBezTo>
                <a:cubicBezTo>
                  <a:pt x="19681" y="7141"/>
                  <a:pt x="19595" y="7000"/>
                  <a:pt x="19505" y="6853"/>
                </a:cubicBezTo>
                <a:cubicBezTo>
                  <a:pt x="19414" y="6706"/>
                  <a:pt x="19324" y="6563"/>
                  <a:pt x="19306" y="6536"/>
                </a:cubicBezTo>
                <a:cubicBezTo>
                  <a:pt x="19217" y="6404"/>
                  <a:pt x="19217" y="6060"/>
                  <a:pt x="19306" y="6011"/>
                </a:cubicBezTo>
                <a:cubicBezTo>
                  <a:pt x="19352" y="5986"/>
                  <a:pt x="19360" y="6000"/>
                  <a:pt x="19392" y="6158"/>
                </a:cubicBezTo>
                <a:cubicBezTo>
                  <a:pt x="19413" y="6262"/>
                  <a:pt x="19413" y="6315"/>
                  <a:pt x="19392" y="6366"/>
                </a:cubicBezTo>
                <a:cubicBezTo>
                  <a:pt x="19362" y="6439"/>
                  <a:pt x="19369" y="6462"/>
                  <a:pt x="19409" y="6428"/>
                </a:cubicBezTo>
                <a:cubicBezTo>
                  <a:pt x="19450" y="6392"/>
                  <a:pt x="19491" y="6278"/>
                  <a:pt x="19507" y="6150"/>
                </a:cubicBezTo>
                <a:cubicBezTo>
                  <a:pt x="19516" y="6081"/>
                  <a:pt x="19533" y="6022"/>
                  <a:pt x="19544" y="6017"/>
                </a:cubicBezTo>
                <a:cubicBezTo>
                  <a:pt x="19556" y="6013"/>
                  <a:pt x="19566" y="5978"/>
                  <a:pt x="19566" y="5941"/>
                </a:cubicBezTo>
                <a:cubicBezTo>
                  <a:pt x="19566" y="5817"/>
                  <a:pt x="19764" y="5478"/>
                  <a:pt x="19831" y="5487"/>
                </a:cubicBezTo>
                <a:cubicBezTo>
                  <a:pt x="19847" y="5489"/>
                  <a:pt x="19862" y="5472"/>
                  <a:pt x="19863" y="5447"/>
                </a:cubicBezTo>
                <a:cubicBezTo>
                  <a:pt x="19867" y="5354"/>
                  <a:pt x="19856" y="4998"/>
                  <a:pt x="19848" y="4989"/>
                </a:cubicBezTo>
                <a:cubicBezTo>
                  <a:pt x="19844" y="4985"/>
                  <a:pt x="19832" y="4927"/>
                  <a:pt x="19824" y="4860"/>
                </a:cubicBezTo>
                <a:cubicBezTo>
                  <a:pt x="19803" y="4705"/>
                  <a:pt x="19767" y="4603"/>
                  <a:pt x="19529" y="4089"/>
                </a:cubicBezTo>
                <a:cubicBezTo>
                  <a:pt x="19424" y="3862"/>
                  <a:pt x="19351" y="3655"/>
                  <a:pt x="19333" y="3538"/>
                </a:cubicBezTo>
                <a:cubicBezTo>
                  <a:pt x="19324" y="3476"/>
                  <a:pt x="19309" y="3403"/>
                  <a:pt x="19301" y="3377"/>
                </a:cubicBezTo>
                <a:cubicBezTo>
                  <a:pt x="19294" y="3350"/>
                  <a:pt x="19290" y="3314"/>
                  <a:pt x="19292" y="3296"/>
                </a:cubicBezTo>
                <a:cubicBezTo>
                  <a:pt x="19293" y="3278"/>
                  <a:pt x="19268" y="3202"/>
                  <a:pt x="19235" y="3126"/>
                </a:cubicBezTo>
                <a:cubicBezTo>
                  <a:pt x="19203" y="3050"/>
                  <a:pt x="19141" y="2904"/>
                  <a:pt x="19098" y="2801"/>
                </a:cubicBezTo>
                <a:cubicBezTo>
                  <a:pt x="19055" y="2699"/>
                  <a:pt x="19005" y="2587"/>
                  <a:pt x="18987" y="2551"/>
                </a:cubicBezTo>
                <a:cubicBezTo>
                  <a:pt x="18970" y="2515"/>
                  <a:pt x="18936" y="2430"/>
                  <a:pt x="18914" y="2363"/>
                </a:cubicBezTo>
                <a:cubicBezTo>
                  <a:pt x="18878" y="2256"/>
                  <a:pt x="18676" y="1865"/>
                  <a:pt x="18634" y="1822"/>
                </a:cubicBezTo>
                <a:cubicBezTo>
                  <a:pt x="18626" y="1813"/>
                  <a:pt x="18619" y="1802"/>
                  <a:pt x="18617" y="1798"/>
                </a:cubicBezTo>
                <a:cubicBezTo>
                  <a:pt x="18614" y="1789"/>
                  <a:pt x="18555" y="1701"/>
                  <a:pt x="18494" y="1615"/>
                </a:cubicBezTo>
                <a:cubicBezTo>
                  <a:pt x="18474" y="1586"/>
                  <a:pt x="18439" y="1539"/>
                  <a:pt x="18414" y="1512"/>
                </a:cubicBezTo>
                <a:cubicBezTo>
                  <a:pt x="18388" y="1485"/>
                  <a:pt x="18360" y="1447"/>
                  <a:pt x="18350" y="1426"/>
                </a:cubicBezTo>
                <a:cubicBezTo>
                  <a:pt x="18319" y="1361"/>
                  <a:pt x="17941" y="973"/>
                  <a:pt x="17803" y="864"/>
                </a:cubicBezTo>
                <a:cubicBezTo>
                  <a:pt x="17672" y="760"/>
                  <a:pt x="17290" y="520"/>
                  <a:pt x="17136" y="444"/>
                </a:cubicBezTo>
                <a:cubicBezTo>
                  <a:pt x="17052" y="402"/>
                  <a:pt x="16961" y="349"/>
                  <a:pt x="16932" y="326"/>
                </a:cubicBezTo>
                <a:cubicBezTo>
                  <a:pt x="16843" y="251"/>
                  <a:pt x="16581" y="112"/>
                  <a:pt x="16491" y="93"/>
                </a:cubicBezTo>
                <a:cubicBezTo>
                  <a:pt x="16444" y="83"/>
                  <a:pt x="16393" y="68"/>
                  <a:pt x="16376" y="59"/>
                </a:cubicBezTo>
                <a:cubicBezTo>
                  <a:pt x="16358" y="50"/>
                  <a:pt x="16292" y="47"/>
                  <a:pt x="16226" y="53"/>
                </a:cubicBezTo>
                <a:cubicBezTo>
                  <a:pt x="16135" y="61"/>
                  <a:pt x="16088" y="57"/>
                  <a:pt x="16013" y="32"/>
                </a:cubicBezTo>
                <a:cubicBezTo>
                  <a:pt x="15957" y="13"/>
                  <a:pt x="15900" y="3"/>
                  <a:pt x="15851" y="1"/>
                </a:cubicBezTo>
                <a:close/>
                <a:moveTo>
                  <a:pt x="7049" y="7144"/>
                </a:moveTo>
                <a:cubicBezTo>
                  <a:pt x="7044" y="7143"/>
                  <a:pt x="7040" y="7145"/>
                  <a:pt x="7035" y="7148"/>
                </a:cubicBezTo>
                <a:cubicBezTo>
                  <a:pt x="7027" y="7154"/>
                  <a:pt x="7029" y="7168"/>
                  <a:pt x="7040" y="7179"/>
                </a:cubicBezTo>
                <a:cubicBezTo>
                  <a:pt x="7055" y="7196"/>
                  <a:pt x="7061" y="7196"/>
                  <a:pt x="7069" y="7179"/>
                </a:cubicBezTo>
                <a:cubicBezTo>
                  <a:pt x="7078" y="7162"/>
                  <a:pt x="7065" y="7145"/>
                  <a:pt x="7049" y="7144"/>
                </a:cubicBezTo>
                <a:close/>
                <a:moveTo>
                  <a:pt x="6735" y="7994"/>
                </a:moveTo>
                <a:cubicBezTo>
                  <a:pt x="6733" y="7995"/>
                  <a:pt x="6731" y="8000"/>
                  <a:pt x="6731" y="8010"/>
                </a:cubicBezTo>
                <a:cubicBezTo>
                  <a:pt x="6729" y="8027"/>
                  <a:pt x="6735" y="8036"/>
                  <a:pt x="6743" y="8031"/>
                </a:cubicBezTo>
                <a:cubicBezTo>
                  <a:pt x="6751" y="8025"/>
                  <a:pt x="6752" y="8012"/>
                  <a:pt x="6745" y="8000"/>
                </a:cubicBezTo>
                <a:cubicBezTo>
                  <a:pt x="6741" y="7994"/>
                  <a:pt x="6738" y="7992"/>
                  <a:pt x="6735" y="7994"/>
                </a:cubicBezTo>
                <a:close/>
                <a:moveTo>
                  <a:pt x="5038" y="15072"/>
                </a:moveTo>
                <a:cubicBezTo>
                  <a:pt x="5197" y="15079"/>
                  <a:pt x="5543" y="15165"/>
                  <a:pt x="6024" y="15317"/>
                </a:cubicBezTo>
                <a:cubicBezTo>
                  <a:pt x="6364" y="15425"/>
                  <a:pt x="6443" y="15448"/>
                  <a:pt x="6780" y="15545"/>
                </a:cubicBezTo>
                <a:cubicBezTo>
                  <a:pt x="7219" y="15672"/>
                  <a:pt x="7523" y="15749"/>
                  <a:pt x="8150" y="15888"/>
                </a:cubicBezTo>
                <a:cubicBezTo>
                  <a:pt x="8682" y="16006"/>
                  <a:pt x="8766" y="16046"/>
                  <a:pt x="8643" y="16132"/>
                </a:cubicBezTo>
                <a:cubicBezTo>
                  <a:pt x="8593" y="16167"/>
                  <a:pt x="8593" y="16172"/>
                  <a:pt x="8631" y="16200"/>
                </a:cubicBezTo>
                <a:cubicBezTo>
                  <a:pt x="8654" y="16216"/>
                  <a:pt x="8673" y="16233"/>
                  <a:pt x="8673" y="16237"/>
                </a:cubicBezTo>
                <a:cubicBezTo>
                  <a:pt x="8673" y="16241"/>
                  <a:pt x="8599" y="16276"/>
                  <a:pt x="8511" y="16314"/>
                </a:cubicBezTo>
                <a:cubicBezTo>
                  <a:pt x="8423" y="16353"/>
                  <a:pt x="8352" y="16390"/>
                  <a:pt x="8352" y="16397"/>
                </a:cubicBezTo>
                <a:cubicBezTo>
                  <a:pt x="8352" y="16404"/>
                  <a:pt x="8314" y="16426"/>
                  <a:pt x="8266" y="16445"/>
                </a:cubicBezTo>
                <a:cubicBezTo>
                  <a:pt x="8161" y="16488"/>
                  <a:pt x="7926" y="16676"/>
                  <a:pt x="7893" y="16744"/>
                </a:cubicBezTo>
                <a:cubicBezTo>
                  <a:pt x="7880" y="16771"/>
                  <a:pt x="7855" y="16795"/>
                  <a:pt x="7839" y="16796"/>
                </a:cubicBezTo>
                <a:cubicBezTo>
                  <a:pt x="7782" y="16800"/>
                  <a:pt x="7782" y="16803"/>
                  <a:pt x="7812" y="16827"/>
                </a:cubicBezTo>
                <a:cubicBezTo>
                  <a:pt x="7851" y="16858"/>
                  <a:pt x="7799" y="16908"/>
                  <a:pt x="7753" y="16883"/>
                </a:cubicBezTo>
                <a:cubicBezTo>
                  <a:pt x="7723" y="16867"/>
                  <a:pt x="7679" y="16870"/>
                  <a:pt x="7481" y="16896"/>
                </a:cubicBezTo>
                <a:cubicBezTo>
                  <a:pt x="7414" y="16905"/>
                  <a:pt x="7350" y="16910"/>
                  <a:pt x="7341" y="16906"/>
                </a:cubicBezTo>
                <a:cubicBezTo>
                  <a:pt x="7332" y="16902"/>
                  <a:pt x="7291" y="16907"/>
                  <a:pt x="7253" y="16917"/>
                </a:cubicBezTo>
                <a:cubicBezTo>
                  <a:pt x="7215" y="16928"/>
                  <a:pt x="7174" y="16935"/>
                  <a:pt x="7162" y="16933"/>
                </a:cubicBezTo>
                <a:cubicBezTo>
                  <a:pt x="7111" y="16925"/>
                  <a:pt x="6614" y="16986"/>
                  <a:pt x="6564" y="17006"/>
                </a:cubicBezTo>
                <a:cubicBezTo>
                  <a:pt x="6534" y="17018"/>
                  <a:pt x="6495" y="17029"/>
                  <a:pt x="6478" y="17029"/>
                </a:cubicBezTo>
                <a:cubicBezTo>
                  <a:pt x="6461" y="17029"/>
                  <a:pt x="6418" y="17042"/>
                  <a:pt x="6385" y="17059"/>
                </a:cubicBezTo>
                <a:cubicBezTo>
                  <a:pt x="6337" y="17084"/>
                  <a:pt x="6317" y="17087"/>
                  <a:pt x="6289" y="17072"/>
                </a:cubicBezTo>
                <a:cubicBezTo>
                  <a:pt x="6260" y="17057"/>
                  <a:pt x="6256" y="17058"/>
                  <a:pt x="6269" y="17082"/>
                </a:cubicBezTo>
                <a:cubicBezTo>
                  <a:pt x="6282" y="17104"/>
                  <a:pt x="6268" y="17116"/>
                  <a:pt x="6218" y="17129"/>
                </a:cubicBezTo>
                <a:cubicBezTo>
                  <a:pt x="6181" y="17139"/>
                  <a:pt x="6130" y="17148"/>
                  <a:pt x="6105" y="17150"/>
                </a:cubicBezTo>
                <a:cubicBezTo>
                  <a:pt x="6080" y="17152"/>
                  <a:pt x="6049" y="17165"/>
                  <a:pt x="6037" y="17179"/>
                </a:cubicBezTo>
                <a:cubicBezTo>
                  <a:pt x="6024" y="17193"/>
                  <a:pt x="5999" y="17202"/>
                  <a:pt x="5980" y="17197"/>
                </a:cubicBezTo>
                <a:cubicBezTo>
                  <a:pt x="5959" y="17191"/>
                  <a:pt x="5909" y="17223"/>
                  <a:pt x="5845" y="17279"/>
                </a:cubicBezTo>
                <a:cubicBezTo>
                  <a:pt x="5756" y="17359"/>
                  <a:pt x="5680" y="17392"/>
                  <a:pt x="5669" y="17357"/>
                </a:cubicBezTo>
                <a:cubicBezTo>
                  <a:pt x="5667" y="17350"/>
                  <a:pt x="5661" y="17337"/>
                  <a:pt x="5659" y="17328"/>
                </a:cubicBezTo>
                <a:cubicBezTo>
                  <a:pt x="5656" y="17319"/>
                  <a:pt x="5643" y="17291"/>
                  <a:pt x="5627" y="17266"/>
                </a:cubicBezTo>
                <a:cubicBezTo>
                  <a:pt x="5611" y="17241"/>
                  <a:pt x="5598" y="17214"/>
                  <a:pt x="5598" y="17205"/>
                </a:cubicBezTo>
                <a:cubicBezTo>
                  <a:pt x="5598" y="17196"/>
                  <a:pt x="5580" y="17166"/>
                  <a:pt x="5556" y="17137"/>
                </a:cubicBezTo>
                <a:cubicBezTo>
                  <a:pt x="5523" y="17098"/>
                  <a:pt x="5509" y="17033"/>
                  <a:pt x="5499" y="16867"/>
                </a:cubicBezTo>
                <a:cubicBezTo>
                  <a:pt x="5491" y="16710"/>
                  <a:pt x="5477" y="16634"/>
                  <a:pt x="5448" y="16597"/>
                </a:cubicBezTo>
                <a:cubicBezTo>
                  <a:pt x="5420" y="16561"/>
                  <a:pt x="5415" y="16540"/>
                  <a:pt x="5433" y="16528"/>
                </a:cubicBezTo>
                <a:cubicBezTo>
                  <a:pt x="5452" y="16516"/>
                  <a:pt x="5447" y="16502"/>
                  <a:pt x="5419" y="16481"/>
                </a:cubicBezTo>
                <a:cubicBezTo>
                  <a:pt x="5385" y="16457"/>
                  <a:pt x="5378" y="16403"/>
                  <a:pt x="5369" y="16177"/>
                </a:cubicBezTo>
                <a:cubicBezTo>
                  <a:pt x="5361" y="15932"/>
                  <a:pt x="5351" y="15881"/>
                  <a:pt x="5281" y="15710"/>
                </a:cubicBezTo>
                <a:cubicBezTo>
                  <a:pt x="5205" y="15522"/>
                  <a:pt x="5149" y="15423"/>
                  <a:pt x="5004" y="15216"/>
                </a:cubicBezTo>
                <a:cubicBezTo>
                  <a:pt x="4964" y="15158"/>
                  <a:pt x="4939" y="15101"/>
                  <a:pt x="4945" y="15090"/>
                </a:cubicBezTo>
                <a:cubicBezTo>
                  <a:pt x="4954" y="15074"/>
                  <a:pt x="4986" y="15069"/>
                  <a:pt x="5038" y="150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2540000" y="780143"/>
            <a:ext cx="8686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315468">
              <a:defRPr sz="4320">
                <a:effectLst>
                  <a:outerShdw blurRad="6858" dist="27432" dir="900000" rotWithShape="0">
                    <a:srgbClr val="000000">
                      <a:alpha val="33000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Causes of </a:t>
            </a:r>
            <a:r>
              <a:rPr lang="en-AU" dirty="0" err="1"/>
              <a:t>i</a:t>
            </a:r>
            <a:r>
              <a:rPr dirty="0" err="1"/>
              <a:t>njuries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833</Words>
  <Application>Microsoft Office PowerPoint</Application>
  <PresentationFormat>Custom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</vt:lpstr>
      <vt:lpstr>Helvetica (Headings)</vt:lpstr>
      <vt:lpstr>Helvetica Light</vt:lpstr>
      <vt:lpstr>Lucida Grande</vt:lpstr>
      <vt:lpstr>White</vt:lpstr>
      <vt:lpstr>PowerPoint Presentation</vt:lpstr>
      <vt:lpstr>PowerPoint Presentation</vt:lpstr>
      <vt:lpstr>Actual and Perceived Risk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7</cp:revision>
  <dcterms:modified xsi:type="dcterms:W3CDTF">2026-09-09T10:57:43Z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2025-11-23T02:17:02Z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492ab2c7-4156-400e-a36c-20a9a34f9231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