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5D99F8-B5CA-4D43-A505-EA0DFB93FCC0}" v="9" dt="2025-12-21T22:47:14.17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57"/>
    <p:restoredTop sz="94737"/>
  </p:normalViewPr>
  <p:slideViewPr>
    <p:cSldViewPr snapToGrid="0">
      <p:cViewPr varScale="1">
        <p:scale>
          <a:sx n="45" d="100"/>
          <a:sy n="45" d="100"/>
        </p:scale>
        <p:origin x="1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3B460DC7-2872-491F-9CBB-A37DB3280153}"/>
    <pc:docChg chg="modMainMaster">
      <pc:chgData name="Nadine Wild" userId="d2fad3d3-e8f2-49cc-9b88-830c9ac61e23" providerId="ADAL" clId="{3B460DC7-2872-491F-9CBB-A37DB3280153}" dt="2025-12-21T22:47:14.174" v="8" actId="1035"/>
      <pc:docMkLst>
        <pc:docMk/>
      </pc:docMkLst>
      <pc:sldMasterChg chg="modSldLayout">
        <pc:chgData name="Nadine Wild" userId="d2fad3d3-e8f2-49cc-9b88-830c9ac61e23" providerId="ADAL" clId="{3B460DC7-2872-491F-9CBB-A37DB3280153}" dt="2025-12-21T22:47:14.174" v="8" actId="1035"/>
        <pc:sldMasterMkLst>
          <pc:docMk/>
          <pc:sldMasterMk cId="0" sldId="2147483648"/>
        </pc:sldMasterMkLst>
        <pc:sldLayoutChg chg="modSp">
          <pc:chgData name="Nadine Wild" userId="d2fad3d3-e8f2-49cc-9b88-830c9ac61e23" providerId="ADAL" clId="{3B460DC7-2872-491F-9CBB-A37DB3280153}" dt="2025-12-21T22:47:14.174" v="8" actId="1035"/>
          <pc:sldLayoutMkLst>
            <pc:docMk/>
            <pc:sldMasterMk cId="0" sldId="2147483648"/>
            <pc:sldLayoutMk cId="0" sldId="2147483649"/>
          </pc:sldLayoutMkLst>
          <pc:picChg chg="mod">
            <ac:chgData name="Nadine Wild" userId="d2fad3d3-e8f2-49cc-9b88-830c9ac61e23" providerId="ADAL" clId="{3B460DC7-2872-491F-9CBB-A37DB3280153}" dt="2025-12-21T22:47:14.174" v="8" actId="1035"/>
            <ac:picMkLst>
              <pc:docMk/>
              <pc:sldMasterMk cId="0" sldId="2147483648"/>
              <pc:sldLayoutMk cId="0" sldId="2147483649"/>
              <ac:picMk id="3" creationId="{9967E996-78FD-3D80-A466-D06DB1D2B04A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55312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person running in a race&#10;&#10;AI-generated content may be incorrect.">
            <a:extLst>
              <a:ext uri="{FF2B5EF4-FFF2-40B4-BE49-F238E27FC236}">
                <a16:creationId xmlns:a16="http://schemas.microsoft.com/office/drawing/2014/main" id="{9967E996-78FD-3D80-A466-D06DB1D2B0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46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person running in a race&#10;&#10;AI-generated content may be incorrect.">
            <a:extLst>
              <a:ext uri="{FF2B5EF4-FFF2-40B4-BE49-F238E27FC236}">
                <a16:creationId xmlns:a16="http://schemas.microsoft.com/office/drawing/2014/main" id="{EA8D475F-E382-FA5C-9AC5-C1B0283109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952500" y="2400970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FF8100"/>
              </a:buClr>
            </a:lvl1pPr>
            <a:lvl2pPr>
              <a:buClr>
                <a:srgbClr val="FF8100"/>
              </a:buClr>
            </a:lvl2pPr>
            <a:lvl3pPr>
              <a:buClr>
                <a:srgbClr val="FF8100"/>
              </a:buClr>
            </a:lvl3pPr>
            <a:lvl4pPr>
              <a:buClr>
                <a:srgbClr val="FF8100"/>
              </a:buClr>
            </a:lvl4pPr>
            <a:lvl5pPr>
              <a:buClr>
                <a:srgbClr val="FF8100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white line with orange lines on a black background&#10;&#10;AI-generated content may be incorrect.">
            <a:extLst>
              <a:ext uri="{FF2B5EF4-FFF2-40B4-BE49-F238E27FC236}">
                <a16:creationId xmlns:a16="http://schemas.microsoft.com/office/drawing/2014/main" id="{7186FBB7-7744-B5B7-B476-FD8B0426EF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375" y="-884238"/>
            <a:ext cx="13442950" cy="381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xfrm>
            <a:off x="952500" y="2441773"/>
            <a:ext cx="11099800" cy="7125790"/>
          </a:xfrm>
          <a:prstGeom prst="rect">
            <a:avLst/>
          </a:prstGeom>
        </p:spPr>
        <p:txBody>
          <a:bodyPr anchor="t"/>
          <a:lstStyle>
            <a:lvl1pPr marL="444500" indent="-444500">
              <a:buClr>
                <a:srgbClr val="FF9932"/>
              </a:buClr>
              <a:defRPr sz="3600"/>
            </a:lvl1pPr>
            <a:lvl2pPr marL="889000" indent="-444500">
              <a:buClr>
                <a:srgbClr val="FF9932"/>
              </a:buClr>
              <a:defRPr sz="3600"/>
            </a:lvl2pPr>
            <a:lvl3pPr marL="1333500" indent="-444500">
              <a:buClr>
                <a:srgbClr val="FF9932"/>
              </a:buClr>
              <a:defRPr sz="3600"/>
            </a:lvl3pPr>
            <a:lvl4pPr marL="1778000" indent="-444500">
              <a:buClr>
                <a:srgbClr val="FF9932"/>
              </a:buClr>
              <a:defRPr sz="3600"/>
            </a:lvl4pPr>
            <a:lvl5pPr marL="2222500" indent="-444500">
              <a:buClr>
                <a:srgbClr val="FF9932"/>
              </a:buClr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white line with orange lines on a black background&#10;&#10;AI-generated content may be incorrect.">
            <a:extLst>
              <a:ext uri="{FF2B5EF4-FFF2-40B4-BE49-F238E27FC236}">
                <a16:creationId xmlns:a16="http://schemas.microsoft.com/office/drawing/2014/main" id="{A72C6207-CE86-8143-9CEA-67E19F40FB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375" y="-884238"/>
            <a:ext cx="13442950" cy="381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938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383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828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8273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718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7163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608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6053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498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35966C-8550-372F-9DCE-8D7C36796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4" y="1060450"/>
            <a:ext cx="7760843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700"/>
              </a:spcBef>
              <a:buSzPct val="132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493713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l" eaLnBrk="1">
              <a:spcBef>
                <a:spcPct val="0"/>
              </a:spcBef>
              <a:buSzPct val="100000"/>
              <a:buFontTx/>
              <a:buNone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Energy supply and the effects of exercise on the body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8A1F1B-DB23-D34C-69F2-C97CBFE9B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9804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700"/>
              </a:spcBef>
              <a:buSzPct val="132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493713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l" eaLnBrk="1">
              <a:spcBef>
                <a:spcPct val="0"/>
              </a:spcBef>
              <a:buSzPct val="100000"/>
              <a:buFontTx/>
              <a:buNone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sym typeface="Gill Sans" charset="0"/>
              </a:rPr>
              <a:t>1.3 Anatomy and physiology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4015862" y="1405233"/>
            <a:ext cx="445859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Aerobic Respiration</a:t>
            </a:r>
          </a:p>
        </p:txBody>
      </p:sp>
      <p:sp>
        <p:nvSpPr>
          <p:cNvPr id="130" name="Shape 130"/>
          <p:cNvSpPr/>
          <p:nvPr/>
        </p:nvSpPr>
        <p:spPr>
          <a:xfrm>
            <a:off x="598451" y="2750017"/>
            <a:ext cx="499214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Anaerobic Respiration</a:t>
            </a:r>
          </a:p>
        </p:txBody>
      </p:sp>
      <p:sp>
        <p:nvSpPr>
          <p:cNvPr id="131" name="Shape 131"/>
          <p:cNvSpPr/>
          <p:nvPr/>
        </p:nvSpPr>
        <p:spPr>
          <a:xfrm>
            <a:off x="1597448" y="559940"/>
            <a:ext cx="191832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Glucose</a:t>
            </a:r>
          </a:p>
        </p:txBody>
      </p:sp>
      <p:sp>
        <p:nvSpPr>
          <p:cNvPr id="132" name="Shape 132"/>
          <p:cNvSpPr/>
          <p:nvPr/>
        </p:nvSpPr>
        <p:spPr>
          <a:xfrm>
            <a:off x="9134117" y="559940"/>
            <a:ext cx="179129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Oxygen</a:t>
            </a:r>
          </a:p>
        </p:txBody>
      </p:sp>
      <p:sp>
        <p:nvSpPr>
          <p:cNvPr id="133" name="Shape 133"/>
          <p:cNvSpPr/>
          <p:nvPr/>
        </p:nvSpPr>
        <p:spPr>
          <a:xfrm>
            <a:off x="8067988" y="2342137"/>
            <a:ext cx="3462486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Carbon</a:t>
            </a:r>
            <a:r>
              <a:rPr lang="en-US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dioxide</a:t>
            </a:r>
          </a:p>
        </p:txBody>
      </p:sp>
      <p:sp>
        <p:nvSpPr>
          <p:cNvPr id="134" name="Shape 134"/>
          <p:cNvSpPr/>
          <p:nvPr/>
        </p:nvSpPr>
        <p:spPr>
          <a:xfrm>
            <a:off x="1595637" y="6765157"/>
            <a:ext cx="253670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Lactic Acid</a:t>
            </a:r>
          </a:p>
        </p:txBody>
      </p:sp>
      <p:sp>
        <p:nvSpPr>
          <p:cNvPr id="135" name="Shape 135"/>
          <p:cNvSpPr/>
          <p:nvPr/>
        </p:nvSpPr>
        <p:spPr>
          <a:xfrm>
            <a:off x="3011623" y="8302053"/>
            <a:ext cx="166427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Energy</a:t>
            </a:r>
          </a:p>
        </p:txBody>
      </p:sp>
      <p:sp>
        <p:nvSpPr>
          <p:cNvPr id="136" name="Shape 136"/>
          <p:cNvSpPr/>
          <p:nvPr/>
        </p:nvSpPr>
        <p:spPr>
          <a:xfrm>
            <a:off x="5797401" y="7207015"/>
            <a:ext cx="140999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EPOC</a:t>
            </a:r>
          </a:p>
        </p:txBody>
      </p:sp>
      <p:sp>
        <p:nvSpPr>
          <p:cNvPr id="137" name="Shape 137"/>
          <p:cNvSpPr/>
          <p:nvPr/>
        </p:nvSpPr>
        <p:spPr>
          <a:xfrm>
            <a:off x="7986281" y="8071518"/>
            <a:ext cx="293429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Oxygen Debt</a:t>
            </a:r>
          </a:p>
        </p:txBody>
      </p:sp>
      <p:sp>
        <p:nvSpPr>
          <p:cNvPr id="138" name="Shape 138"/>
          <p:cNvSpPr/>
          <p:nvPr/>
        </p:nvSpPr>
        <p:spPr>
          <a:xfrm>
            <a:off x="8548516" y="6400145"/>
            <a:ext cx="250143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Cool Down</a:t>
            </a:r>
          </a:p>
        </p:txBody>
      </p:sp>
      <p:sp>
        <p:nvSpPr>
          <p:cNvPr id="139" name="Shape 139"/>
          <p:cNvSpPr/>
          <p:nvPr/>
        </p:nvSpPr>
        <p:spPr>
          <a:xfrm>
            <a:off x="808548" y="4548506"/>
            <a:ext cx="1138773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8100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lang="en-GB" dirty="0">
                <a:solidFill>
                  <a:srgbClr val="FF8100"/>
                </a:solidFill>
              </a:rPr>
              <a:t>Energy Supply and the Effects of Exercise on the Body</a:t>
            </a:r>
            <a:endParaRPr dirty="0">
              <a:solidFill>
                <a:srgbClr val="FF81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 advAuto="0"/>
      <p:bldP spid="130" grpId="0" animBg="1" advAuto="0"/>
      <p:bldP spid="131" grpId="0" animBg="1" advAuto="0"/>
      <p:bldP spid="132" grpId="0" animBg="1" advAuto="0"/>
      <p:bldP spid="133" grpId="0" animBg="1" advAuto="0"/>
      <p:bldP spid="134" grpId="0" animBg="1" advAuto="0"/>
      <p:bldP spid="135" grpId="0" animBg="1" advAuto="0"/>
      <p:bldP spid="136" grpId="0" animBg="1" advAuto="0"/>
      <p:bldP spid="137" grpId="0" animBg="1" advAuto="0"/>
      <p:bldP spid="138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body" sz="half" idx="1"/>
          </p:nvPr>
        </p:nvSpPr>
        <p:spPr>
          <a:xfrm>
            <a:off x="1219200" y="2324100"/>
            <a:ext cx="10388600" cy="3581400"/>
          </a:xfrm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rgbClr val="FF8100"/>
                </a:solidFill>
              </a:rPr>
              <a:t>Aerobic</a:t>
            </a:r>
            <a:r>
              <a:rPr dirty="0"/>
              <a:t> </a:t>
            </a:r>
            <a:r>
              <a:rPr b="1" dirty="0">
                <a:solidFill>
                  <a:srgbClr val="FF8100"/>
                </a:solidFill>
              </a:rPr>
              <a:t>respiration</a:t>
            </a:r>
            <a:r>
              <a:rPr dirty="0"/>
              <a:t> is when</a:t>
            </a:r>
            <a:r>
              <a:rPr b="1" dirty="0">
                <a:solidFill>
                  <a:srgbClr val="009B6C"/>
                </a:solidFill>
              </a:rPr>
              <a:t> </a:t>
            </a:r>
            <a:r>
              <a:rPr b="1" dirty="0">
                <a:solidFill>
                  <a:srgbClr val="FF8100"/>
                </a:solidFill>
              </a:rPr>
              <a:t>we use oxygen</a:t>
            </a:r>
            <a:r>
              <a:rPr dirty="0"/>
              <a:t> to create energy.</a:t>
            </a:r>
          </a:p>
          <a:p>
            <a:r>
              <a:rPr dirty="0"/>
              <a:t>We can usually supply enough </a:t>
            </a:r>
            <a:r>
              <a:rPr b="1" dirty="0">
                <a:solidFill>
                  <a:srgbClr val="FF8100"/>
                </a:solidFill>
              </a:rPr>
              <a:t>oxygen</a:t>
            </a:r>
            <a:r>
              <a:rPr dirty="0"/>
              <a:t> for </a:t>
            </a:r>
            <a:r>
              <a:rPr b="1" dirty="0">
                <a:solidFill>
                  <a:srgbClr val="FF8100"/>
                </a:solidFill>
              </a:rPr>
              <a:t>low to medium intensity activities</a:t>
            </a:r>
            <a:r>
              <a:rPr dirty="0"/>
              <a:t>. </a:t>
            </a:r>
          </a:p>
        </p:txBody>
      </p:sp>
      <p:sp>
        <p:nvSpPr>
          <p:cNvPr id="142" name="Shape 142"/>
          <p:cNvSpPr/>
          <p:nvPr/>
        </p:nvSpPr>
        <p:spPr>
          <a:xfrm>
            <a:off x="1308100" y="5270500"/>
            <a:ext cx="1549400" cy="1270000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Glucose</a:t>
            </a:r>
          </a:p>
        </p:txBody>
      </p:sp>
      <p:sp>
        <p:nvSpPr>
          <p:cNvPr id="143" name="Shape 143"/>
          <p:cNvSpPr/>
          <p:nvPr/>
        </p:nvSpPr>
        <p:spPr>
          <a:xfrm>
            <a:off x="3378200" y="5270500"/>
            <a:ext cx="1549400" cy="1270000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Oxygen</a:t>
            </a:r>
          </a:p>
        </p:txBody>
      </p:sp>
      <p:sp>
        <p:nvSpPr>
          <p:cNvPr id="144" name="Shape 144"/>
          <p:cNvSpPr/>
          <p:nvPr/>
        </p:nvSpPr>
        <p:spPr>
          <a:xfrm>
            <a:off x="2972823" y="5713635"/>
            <a:ext cx="292299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+</a:t>
            </a:r>
          </a:p>
        </p:txBody>
      </p:sp>
      <p:sp>
        <p:nvSpPr>
          <p:cNvPr id="145" name="Shape 145"/>
          <p:cNvSpPr/>
          <p:nvPr/>
        </p:nvSpPr>
        <p:spPr>
          <a:xfrm flipH="1">
            <a:off x="5041900" y="5943600"/>
            <a:ext cx="977901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8026400" y="5270500"/>
            <a:ext cx="1549400" cy="1270000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Carbon</a:t>
            </a:r>
            <a:r>
              <a:rPr lang="en-US" dirty="0"/>
              <a:t> </a:t>
            </a:r>
            <a:r>
              <a:rPr dirty="0"/>
              <a:t>dioxide</a:t>
            </a:r>
          </a:p>
        </p:txBody>
      </p:sp>
      <p:sp>
        <p:nvSpPr>
          <p:cNvPr id="147" name="Shape 147"/>
          <p:cNvSpPr/>
          <p:nvPr/>
        </p:nvSpPr>
        <p:spPr>
          <a:xfrm>
            <a:off x="10236200" y="5270500"/>
            <a:ext cx="1549400" cy="1270000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Water</a:t>
            </a:r>
          </a:p>
        </p:txBody>
      </p:sp>
      <p:sp>
        <p:nvSpPr>
          <p:cNvPr id="148" name="Shape 148"/>
          <p:cNvSpPr/>
          <p:nvPr/>
        </p:nvSpPr>
        <p:spPr>
          <a:xfrm>
            <a:off x="9753600" y="5707285"/>
            <a:ext cx="292299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+</a:t>
            </a:r>
          </a:p>
        </p:txBody>
      </p:sp>
      <p:sp>
        <p:nvSpPr>
          <p:cNvPr id="149" name="Shape 149"/>
          <p:cNvSpPr/>
          <p:nvPr/>
        </p:nvSpPr>
        <p:spPr>
          <a:xfrm>
            <a:off x="5842796" y="5003800"/>
            <a:ext cx="2005222" cy="1796778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000" dirty="0"/>
              <a:t>Energy</a:t>
            </a:r>
          </a:p>
        </p:txBody>
      </p:sp>
      <p:sp>
        <p:nvSpPr>
          <p:cNvPr id="150" name="Shape 150"/>
          <p:cNvSpPr/>
          <p:nvPr/>
        </p:nvSpPr>
        <p:spPr>
          <a:xfrm>
            <a:off x="7683500" y="5707285"/>
            <a:ext cx="292299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+</a:t>
            </a:r>
          </a:p>
        </p:txBody>
      </p:sp>
      <p:sp>
        <p:nvSpPr>
          <p:cNvPr id="151" name="Shape 151"/>
          <p:cNvSpPr/>
          <p:nvPr/>
        </p:nvSpPr>
        <p:spPr>
          <a:xfrm>
            <a:off x="1079500" y="7188200"/>
            <a:ext cx="10388600" cy="3581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marL="493888" indent="-493888" algn="l">
              <a:spcBef>
                <a:spcPts val="1700"/>
              </a:spcBef>
              <a:buClr>
                <a:srgbClr val="FF8100"/>
              </a:buClr>
              <a:buSzPct val="132000"/>
              <a:buChar char="•"/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FF8100"/>
                </a:solidFill>
              </a:rPr>
              <a:t>Long distance/low intensity </a:t>
            </a:r>
            <a:r>
              <a:rPr dirty="0"/>
              <a:t>sports</a:t>
            </a:r>
            <a:r>
              <a:rPr b="1" dirty="0">
                <a:solidFill>
                  <a:srgbClr val="FF8100"/>
                </a:solidFill>
              </a:rPr>
              <a:t> </a:t>
            </a:r>
            <a:r>
              <a:rPr dirty="0"/>
              <a:t>such as cycling, running and swimming use the aerobic system.</a:t>
            </a:r>
          </a:p>
        </p:txBody>
      </p:sp>
      <p:sp>
        <p:nvSpPr>
          <p:cNvPr id="152" name="Shape 152"/>
          <p:cNvSpPr>
            <a:spLocks noGrp="1"/>
          </p:cNvSpPr>
          <p:nvPr>
            <p:ph type="title" idx="4294967295"/>
          </p:nvPr>
        </p:nvSpPr>
        <p:spPr>
          <a:xfrm>
            <a:off x="2413000" y="74574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Aerobic Respiration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6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build="p" bldLvl="5" animBg="1" advAuto="0"/>
      <p:bldP spid="142" grpId="0" animBg="1" advAuto="0"/>
      <p:bldP spid="143" grpId="0" animBg="1" advAuto="0"/>
      <p:bldP spid="144" grpId="0" animBg="1" advAuto="0"/>
      <p:bldP spid="145" grpId="0" animBg="1" advAuto="0"/>
      <p:bldP spid="146" grpId="0" animBg="1" advAuto="0"/>
      <p:bldP spid="147" grpId="0" animBg="1" advAuto="0"/>
      <p:bldP spid="148" grpId="0" animBg="1" advAuto="0"/>
      <p:bldP spid="149" grpId="0" animBg="1" advAuto="0"/>
      <p:bldP spid="150" grpId="0" animBg="1" advAuto="0"/>
      <p:bldP spid="151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617200" cy="6807200"/>
          </a:xfrm>
          <a:prstGeom prst="rect">
            <a:avLst/>
          </a:prstGeom>
        </p:spPr>
        <p:txBody>
          <a:bodyPr/>
          <a:lstStyle/>
          <a:p>
            <a:pPr marL="481541" indent="-481541">
              <a:defRPr sz="3600"/>
            </a:pPr>
            <a:r>
              <a:rPr b="1" dirty="0">
                <a:solidFill>
                  <a:srgbClr val="FF8100"/>
                </a:solidFill>
              </a:rPr>
              <a:t>Anaerobic</a:t>
            </a:r>
            <a:r>
              <a:rPr dirty="0"/>
              <a:t> respiration is when we </a:t>
            </a:r>
            <a:r>
              <a:rPr b="1" dirty="0">
                <a:solidFill>
                  <a:srgbClr val="FF8100"/>
                </a:solidFill>
              </a:rPr>
              <a:t>do not take enough oxygen</a:t>
            </a:r>
            <a:r>
              <a:rPr dirty="0"/>
              <a:t> in to </a:t>
            </a:r>
            <a:r>
              <a:rPr b="1" dirty="0">
                <a:solidFill>
                  <a:srgbClr val="FF8100"/>
                </a:solidFill>
              </a:rPr>
              <a:t>meet high energy demands</a:t>
            </a:r>
            <a:r>
              <a:rPr dirty="0"/>
              <a:t>. </a:t>
            </a:r>
          </a:p>
          <a:p>
            <a:pPr marL="481541" indent="-481541">
              <a:defRPr sz="3600"/>
            </a:pPr>
            <a:r>
              <a:rPr dirty="0"/>
              <a:t>This might be when we are</a:t>
            </a:r>
            <a:r>
              <a:rPr b="1" dirty="0">
                <a:solidFill>
                  <a:srgbClr val="009B6C"/>
                </a:solidFill>
              </a:rPr>
              <a:t> </a:t>
            </a:r>
            <a:r>
              <a:rPr b="1" dirty="0">
                <a:solidFill>
                  <a:srgbClr val="FF8100"/>
                </a:solidFill>
              </a:rPr>
              <a:t>working at full intensity for a short </a:t>
            </a:r>
            <a:r>
              <a:rPr dirty="0"/>
              <a:t>amount of</a:t>
            </a:r>
            <a:r>
              <a:rPr b="1" dirty="0">
                <a:solidFill>
                  <a:srgbClr val="FF8100"/>
                </a:solidFill>
              </a:rPr>
              <a:t> time</a:t>
            </a:r>
            <a:r>
              <a:rPr dirty="0"/>
              <a:t> i.e. </a:t>
            </a:r>
            <a:r>
              <a:rPr b="1" dirty="0">
                <a:solidFill>
                  <a:srgbClr val="FF8100"/>
                </a:solidFill>
              </a:rPr>
              <a:t>sprinting</a:t>
            </a:r>
            <a:r>
              <a:rPr dirty="0"/>
              <a:t> or </a:t>
            </a:r>
            <a:r>
              <a:rPr b="1" dirty="0">
                <a:solidFill>
                  <a:srgbClr val="FF8100"/>
                </a:solidFill>
              </a:rPr>
              <a:t>throwing</a:t>
            </a:r>
            <a:r>
              <a:rPr dirty="0"/>
              <a:t>.</a:t>
            </a:r>
          </a:p>
          <a:p>
            <a:pPr marL="481541" indent="-481541">
              <a:defRPr sz="3600"/>
            </a:pPr>
            <a:r>
              <a:rPr dirty="0"/>
              <a:t>Glucose is </a:t>
            </a:r>
            <a:r>
              <a:rPr b="1" dirty="0">
                <a:solidFill>
                  <a:srgbClr val="FF8100"/>
                </a:solidFill>
              </a:rPr>
              <a:t>broken down without oxygen</a:t>
            </a:r>
            <a:r>
              <a:rPr dirty="0"/>
              <a:t>.</a:t>
            </a:r>
          </a:p>
          <a:p>
            <a:pPr marL="481541" indent="-481541">
              <a:defRPr sz="3600"/>
            </a:pPr>
            <a:r>
              <a:rPr dirty="0"/>
              <a:t>As a result a waste product called</a:t>
            </a:r>
            <a:r>
              <a:rPr b="1" dirty="0">
                <a:solidFill>
                  <a:srgbClr val="009B6C"/>
                </a:solidFill>
              </a:rPr>
              <a:t> </a:t>
            </a:r>
            <a:r>
              <a:rPr b="1" dirty="0">
                <a:solidFill>
                  <a:srgbClr val="FF8100"/>
                </a:solidFill>
              </a:rPr>
              <a:t>lactic acid</a:t>
            </a:r>
            <a:r>
              <a:rPr b="1" dirty="0">
                <a:solidFill>
                  <a:srgbClr val="009B6C"/>
                </a:solidFill>
              </a:rPr>
              <a:t> </a:t>
            </a:r>
            <a:r>
              <a:rPr dirty="0"/>
              <a:t>is produced which reduces performance.</a:t>
            </a:r>
          </a:p>
        </p:txBody>
      </p:sp>
      <p:sp>
        <p:nvSpPr>
          <p:cNvPr id="155" name="Shape 155"/>
          <p:cNvSpPr/>
          <p:nvPr/>
        </p:nvSpPr>
        <p:spPr>
          <a:xfrm>
            <a:off x="2971800" y="8153400"/>
            <a:ext cx="1549400" cy="1270000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Glucose</a:t>
            </a:r>
          </a:p>
        </p:txBody>
      </p:sp>
      <p:sp>
        <p:nvSpPr>
          <p:cNvPr id="156" name="Shape 156"/>
          <p:cNvSpPr/>
          <p:nvPr/>
        </p:nvSpPr>
        <p:spPr>
          <a:xfrm flipH="1">
            <a:off x="4597400" y="8788400"/>
            <a:ext cx="977901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5669612" y="7797800"/>
            <a:ext cx="2184615" cy="1810557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000" dirty="0"/>
              <a:t>Energy</a:t>
            </a:r>
          </a:p>
        </p:txBody>
      </p:sp>
      <p:sp>
        <p:nvSpPr>
          <p:cNvPr id="158" name="Shape 158"/>
          <p:cNvSpPr/>
          <p:nvPr/>
        </p:nvSpPr>
        <p:spPr>
          <a:xfrm>
            <a:off x="7810500" y="8539385"/>
            <a:ext cx="292299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+</a:t>
            </a:r>
          </a:p>
        </p:txBody>
      </p:sp>
      <p:sp>
        <p:nvSpPr>
          <p:cNvPr id="159" name="Shape 159"/>
          <p:cNvSpPr/>
          <p:nvPr/>
        </p:nvSpPr>
        <p:spPr>
          <a:xfrm>
            <a:off x="8534400" y="8153400"/>
            <a:ext cx="1549400" cy="1270000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Lactic Acid</a:t>
            </a:r>
          </a:p>
        </p:txBody>
      </p:sp>
      <p:sp>
        <p:nvSpPr>
          <p:cNvPr id="160" name="Shape 160"/>
          <p:cNvSpPr>
            <a:spLocks noGrp="1"/>
          </p:cNvSpPr>
          <p:nvPr>
            <p:ph type="title" idx="4294967295"/>
          </p:nvPr>
        </p:nvSpPr>
        <p:spPr>
          <a:xfrm>
            <a:off x="2413000" y="73304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Anaerobic Respiration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build="p" bldLvl="5" animBg="1" advAuto="0"/>
      <p:bldP spid="155" grpId="0" animBg="1" advAuto="0"/>
      <p:bldP spid="156" grpId="0" animBg="1" advAuto="0"/>
      <p:bldP spid="157" grpId="0" animBg="1" advAuto="0"/>
      <p:bldP spid="158" grpId="0" animBg="1" advAuto="0"/>
      <p:bldP spid="159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Oxygen debt gra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1805" y="2050102"/>
            <a:ext cx="5640951" cy="3149601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Shape 163"/>
          <p:cNvSpPr/>
          <p:nvPr/>
        </p:nvSpPr>
        <p:spPr>
          <a:xfrm>
            <a:off x="1219200" y="2273300"/>
            <a:ext cx="10655300" cy="711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lvl="3" indent="0" algn="l">
              <a:spcBef>
                <a:spcPts val="1700"/>
              </a:spcBef>
              <a:buClr>
                <a:srgbClr val="009B6C"/>
              </a:buClr>
              <a:buFont typeface="Lucida Grande"/>
              <a:defRPr sz="350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FF8100"/>
                </a:solidFill>
              </a:rPr>
              <a:t>Oxygen Debt (EPOC)</a:t>
            </a:r>
            <a:endParaRPr b="1" dirty="0">
              <a:solidFill>
                <a:srgbClr val="009B6C"/>
              </a:solidFill>
            </a:endParaRPr>
          </a:p>
          <a:p>
            <a:pPr marL="432152" indent="-432152" algn="l">
              <a:spcBef>
                <a:spcPts val="1700"/>
              </a:spcBef>
              <a:buClr>
                <a:srgbClr val="FF8100"/>
              </a:buClr>
              <a:buSzPct val="132000"/>
              <a:buChar char="•"/>
              <a:defRPr sz="350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FF8100"/>
                </a:solidFill>
              </a:rPr>
              <a:t>During recovery</a:t>
            </a:r>
            <a:r>
              <a:rPr dirty="0"/>
              <a:t> we </a:t>
            </a:r>
            <a:br>
              <a:rPr dirty="0"/>
            </a:br>
            <a:r>
              <a:rPr dirty="0"/>
              <a:t>continue to </a:t>
            </a:r>
            <a:r>
              <a:rPr b="1" dirty="0">
                <a:solidFill>
                  <a:srgbClr val="FF8100"/>
                </a:solidFill>
              </a:rPr>
              <a:t>consume </a:t>
            </a:r>
            <a:br>
              <a:rPr b="1" dirty="0">
                <a:solidFill>
                  <a:srgbClr val="FF8100"/>
                </a:solidFill>
              </a:rPr>
            </a:br>
            <a:r>
              <a:rPr b="1" dirty="0">
                <a:solidFill>
                  <a:srgbClr val="FF8100"/>
                </a:solidFill>
              </a:rPr>
              <a:t>a large volume of </a:t>
            </a:r>
            <a:br>
              <a:rPr b="1" dirty="0">
                <a:solidFill>
                  <a:srgbClr val="FF8100"/>
                </a:solidFill>
              </a:rPr>
            </a:br>
            <a:r>
              <a:rPr b="1" dirty="0">
                <a:solidFill>
                  <a:srgbClr val="FF8100"/>
                </a:solidFill>
              </a:rPr>
              <a:t>oxygen</a:t>
            </a:r>
            <a:r>
              <a:rPr dirty="0"/>
              <a:t>.</a:t>
            </a:r>
          </a:p>
          <a:p>
            <a:pPr marL="432152" indent="-432152" algn="l">
              <a:spcBef>
                <a:spcPts val="1700"/>
              </a:spcBef>
              <a:buClr>
                <a:srgbClr val="FF8100"/>
              </a:buClr>
              <a:buSzPct val="132000"/>
              <a:buChar char="•"/>
              <a:defRPr sz="35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This </a:t>
            </a:r>
            <a:r>
              <a:rPr b="1" dirty="0">
                <a:solidFill>
                  <a:srgbClr val="FF8100"/>
                </a:solidFill>
              </a:rPr>
              <a:t>extra amount</a:t>
            </a:r>
            <a:r>
              <a:rPr dirty="0"/>
              <a:t> that is consumed after exercise compared to rest is called our </a:t>
            </a:r>
            <a:r>
              <a:rPr b="1" dirty="0">
                <a:solidFill>
                  <a:srgbClr val="FF8100"/>
                </a:solidFill>
              </a:rPr>
              <a:t>oxygen debt</a:t>
            </a:r>
            <a:r>
              <a:rPr dirty="0"/>
              <a:t>.</a:t>
            </a:r>
          </a:p>
          <a:p>
            <a:pPr marL="432152" indent="-432152" algn="l">
              <a:spcBef>
                <a:spcPts val="1700"/>
              </a:spcBef>
              <a:buClr>
                <a:srgbClr val="FF8100"/>
              </a:buClr>
              <a:buSzPct val="132000"/>
              <a:buChar char="•"/>
              <a:defRPr sz="35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When we exercise </a:t>
            </a:r>
            <a:r>
              <a:rPr b="1" dirty="0">
                <a:solidFill>
                  <a:srgbClr val="FF8100"/>
                </a:solidFill>
              </a:rPr>
              <a:t>anaerobically our oxygen debt increases</a:t>
            </a:r>
            <a:r>
              <a:rPr dirty="0"/>
              <a:t> as we are forced to breakdown glucose without oxygen which creates lactic acid.</a:t>
            </a:r>
          </a:p>
          <a:p>
            <a:pPr marL="432152" indent="-432152" algn="l">
              <a:spcBef>
                <a:spcPts val="1700"/>
              </a:spcBef>
              <a:buClr>
                <a:srgbClr val="FF8100"/>
              </a:buClr>
              <a:buSzPct val="132000"/>
              <a:buChar char="•"/>
              <a:defRPr sz="35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 excess oxygen consumed is used to </a:t>
            </a:r>
            <a:r>
              <a:rPr b="1" dirty="0">
                <a:solidFill>
                  <a:srgbClr val="FF8100"/>
                </a:solidFill>
              </a:rPr>
              <a:t>remove lactic acid</a:t>
            </a:r>
            <a:r>
              <a:rPr b="1" dirty="0">
                <a:solidFill>
                  <a:srgbClr val="009B6C"/>
                </a:solidFill>
              </a:rPr>
              <a:t>.</a:t>
            </a:r>
          </a:p>
        </p:txBody>
      </p:sp>
      <p:sp>
        <p:nvSpPr>
          <p:cNvPr id="164" name="Shape 164"/>
          <p:cNvSpPr>
            <a:spLocks noGrp="1"/>
          </p:cNvSpPr>
          <p:nvPr>
            <p:ph type="title" idx="4294967295"/>
          </p:nvPr>
        </p:nvSpPr>
        <p:spPr>
          <a:xfrm>
            <a:off x="2608405" y="704063"/>
            <a:ext cx="8686800" cy="762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GB" dirty="0"/>
              <a:t>Excess Post-Exercise Oxygen Consumption </a:t>
            </a:r>
            <a:r>
              <a:rPr dirty="0"/>
              <a:t>(EPOC)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roup 172"/>
          <p:cNvGrpSpPr/>
          <p:nvPr/>
        </p:nvGrpSpPr>
        <p:grpSpPr>
          <a:xfrm>
            <a:off x="1892300" y="3543210"/>
            <a:ext cx="10198100" cy="4203790"/>
            <a:chOff x="0" y="0"/>
            <a:chExt cx="10198100" cy="4203788"/>
          </a:xfrm>
        </p:grpSpPr>
        <p:sp>
          <p:nvSpPr>
            <p:cNvPr id="166" name="Shape 166"/>
            <p:cNvSpPr/>
            <p:nvPr/>
          </p:nvSpPr>
          <p:spPr>
            <a:xfrm>
              <a:off x="1333500" y="25488"/>
              <a:ext cx="8864600" cy="414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21330"/>
                  </a:lnTo>
                  <a:lnTo>
                    <a:pt x="153" y="15750"/>
                  </a:lnTo>
                  <a:lnTo>
                    <a:pt x="153" y="15570"/>
                  </a:lnTo>
                  <a:lnTo>
                    <a:pt x="345" y="13140"/>
                  </a:lnTo>
                  <a:lnTo>
                    <a:pt x="460" y="12060"/>
                  </a:lnTo>
                  <a:lnTo>
                    <a:pt x="460" y="12060"/>
                  </a:lnTo>
                  <a:lnTo>
                    <a:pt x="689" y="10440"/>
                  </a:lnTo>
                  <a:lnTo>
                    <a:pt x="881" y="9180"/>
                  </a:lnTo>
                  <a:lnTo>
                    <a:pt x="1187" y="7830"/>
                  </a:lnTo>
                  <a:lnTo>
                    <a:pt x="1455" y="6660"/>
                  </a:lnTo>
                  <a:lnTo>
                    <a:pt x="1723" y="5670"/>
                  </a:lnTo>
                  <a:lnTo>
                    <a:pt x="2290" y="4108"/>
                  </a:lnTo>
                  <a:lnTo>
                    <a:pt x="2298" y="4140"/>
                  </a:lnTo>
                  <a:lnTo>
                    <a:pt x="2290" y="4108"/>
                  </a:lnTo>
                  <a:lnTo>
                    <a:pt x="2949" y="2700"/>
                  </a:lnTo>
                  <a:lnTo>
                    <a:pt x="3638" y="1620"/>
                  </a:lnTo>
                  <a:lnTo>
                    <a:pt x="3638" y="1620"/>
                  </a:lnTo>
                  <a:lnTo>
                    <a:pt x="4060" y="1170"/>
                  </a:lnTo>
                  <a:lnTo>
                    <a:pt x="4443" y="810"/>
                  </a:lnTo>
                  <a:lnTo>
                    <a:pt x="4787" y="540"/>
                  </a:lnTo>
                  <a:lnTo>
                    <a:pt x="5132" y="270"/>
                  </a:lnTo>
                  <a:lnTo>
                    <a:pt x="5668" y="0"/>
                  </a:lnTo>
                  <a:lnTo>
                    <a:pt x="5668" y="0"/>
                  </a:lnTo>
                  <a:lnTo>
                    <a:pt x="8617" y="0"/>
                  </a:lnTo>
                  <a:lnTo>
                    <a:pt x="8809" y="1440"/>
                  </a:lnTo>
                  <a:lnTo>
                    <a:pt x="9000" y="2610"/>
                  </a:lnTo>
                  <a:lnTo>
                    <a:pt x="9191" y="3510"/>
                  </a:lnTo>
                  <a:lnTo>
                    <a:pt x="9460" y="4590"/>
                  </a:lnTo>
                  <a:lnTo>
                    <a:pt x="9766" y="5760"/>
                  </a:lnTo>
                  <a:lnTo>
                    <a:pt x="10111" y="6930"/>
                  </a:lnTo>
                  <a:lnTo>
                    <a:pt x="10494" y="8010"/>
                  </a:lnTo>
                  <a:lnTo>
                    <a:pt x="10877" y="9180"/>
                  </a:lnTo>
                  <a:lnTo>
                    <a:pt x="11374" y="10530"/>
                  </a:lnTo>
                  <a:lnTo>
                    <a:pt x="11872" y="11700"/>
                  </a:lnTo>
                  <a:lnTo>
                    <a:pt x="12485" y="13050"/>
                  </a:lnTo>
                  <a:lnTo>
                    <a:pt x="13289" y="14490"/>
                  </a:lnTo>
                  <a:lnTo>
                    <a:pt x="13902" y="15570"/>
                  </a:lnTo>
                  <a:lnTo>
                    <a:pt x="14706" y="16740"/>
                  </a:lnTo>
                  <a:lnTo>
                    <a:pt x="15281" y="17550"/>
                  </a:lnTo>
                  <a:lnTo>
                    <a:pt x="16085" y="18450"/>
                  </a:lnTo>
                  <a:lnTo>
                    <a:pt x="16736" y="19170"/>
                  </a:lnTo>
                  <a:lnTo>
                    <a:pt x="17670" y="20076"/>
                  </a:lnTo>
                  <a:lnTo>
                    <a:pt x="18846" y="20739"/>
                  </a:lnTo>
                  <a:lnTo>
                    <a:pt x="20393" y="21269"/>
                  </a:lnTo>
                  <a:lnTo>
                    <a:pt x="20413" y="21330"/>
                  </a:lnTo>
                  <a:lnTo>
                    <a:pt x="20413" y="21330"/>
                  </a:lnTo>
                  <a:lnTo>
                    <a:pt x="20987" y="2142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167" name="Shape 167"/>
            <p:cNvSpPr/>
            <p:nvPr/>
          </p:nvSpPr>
          <p:spPr>
            <a:xfrm>
              <a:off x="4864100" y="50888"/>
              <a:ext cx="12700" cy="414020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68" name="Shape 168"/>
            <p:cNvSpPr/>
            <p:nvPr/>
          </p:nvSpPr>
          <p:spPr>
            <a:xfrm flipH="1">
              <a:off x="12699" y="25488"/>
              <a:ext cx="2" cy="4165602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69" name="Shape 169"/>
            <p:cNvSpPr/>
            <p:nvPr/>
          </p:nvSpPr>
          <p:spPr>
            <a:xfrm flipV="1">
              <a:off x="0" y="4152931"/>
              <a:ext cx="4851400" cy="25459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0" name="Shape 170"/>
            <p:cNvSpPr/>
            <p:nvPr/>
          </p:nvSpPr>
          <p:spPr>
            <a:xfrm>
              <a:off x="1333500" y="88"/>
              <a:ext cx="12700" cy="4203701"/>
            </a:xfrm>
            <a:prstGeom prst="line">
              <a:avLst/>
            </a:prstGeom>
            <a:noFill/>
            <a:ln w="635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1" name="Shape 171"/>
            <p:cNvSpPr/>
            <p:nvPr/>
          </p:nvSpPr>
          <p:spPr>
            <a:xfrm flipV="1">
              <a:off x="1320800" y="0"/>
              <a:ext cx="3530600" cy="12789"/>
            </a:xfrm>
            <a:prstGeom prst="line">
              <a:avLst/>
            </a:prstGeom>
            <a:noFill/>
            <a:ln w="635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73" name="Shape 173"/>
          <p:cNvSpPr/>
          <p:nvPr/>
        </p:nvSpPr>
        <p:spPr>
          <a:xfrm rot="16192734">
            <a:off x="-1433222" y="5143499"/>
            <a:ext cx="5243588" cy="698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Oxygen Consumption</a:t>
            </a:r>
          </a:p>
        </p:txBody>
      </p:sp>
      <p:sp>
        <p:nvSpPr>
          <p:cNvPr id="174" name="Shape 174"/>
          <p:cNvSpPr/>
          <p:nvPr/>
        </p:nvSpPr>
        <p:spPr>
          <a:xfrm>
            <a:off x="5467617" y="7941452"/>
            <a:ext cx="1279811" cy="698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Time</a:t>
            </a:r>
          </a:p>
        </p:txBody>
      </p:sp>
      <p:sp>
        <p:nvSpPr>
          <p:cNvPr id="175" name="Shape 175"/>
          <p:cNvSpPr/>
          <p:nvPr/>
        </p:nvSpPr>
        <p:spPr>
          <a:xfrm>
            <a:off x="7025952" y="6591300"/>
            <a:ext cx="2001863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</a:t>
            </a:r>
            <a:r>
              <a:rPr baseline="31999"/>
              <a:t>2</a:t>
            </a:r>
            <a:r>
              <a:t> Debt</a:t>
            </a:r>
          </a:p>
        </p:txBody>
      </p:sp>
      <p:sp>
        <p:nvSpPr>
          <p:cNvPr id="176" name="Shape 176"/>
          <p:cNvSpPr/>
          <p:nvPr/>
        </p:nvSpPr>
        <p:spPr>
          <a:xfrm>
            <a:off x="4027487" y="2438400"/>
            <a:ext cx="2357116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</a:t>
            </a:r>
            <a:r>
              <a:rPr baseline="31999"/>
              <a:t>2</a:t>
            </a:r>
            <a:r>
              <a:t> Deficit</a:t>
            </a:r>
          </a:p>
        </p:txBody>
      </p:sp>
      <p:sp>
        <p:nvSpPr>
          <p:cNvPr id="177" name="Shape 177"/>
          <p:cNvSpPr/>
          <p:nvPr/>
        </p:nvSpPr>
        <p:spPr>
          <a:xfrm flipV="1">
            <a:off x="3606800" y="3115733"/>
            <a:ext cx="1303867" cy="728134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78" name="Shape 178"/>
          <p:cNvSpPr/>
          <p:nvPr/>
        </p:nvSpPr>
        <p:spPr>
          <a:xfrm>
            <a:off x="3856632" y="5130800"/>
            <a:ext cx="2693790" cy="1308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>
                <a:solidFill>
                  <a:srgbClr val="009B6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</a:t>
            </a:r>
            <a:r>
              <a:rPr baseline="31999"/>
              <a:t>2</a:t>
            </a:r>
            <a:r>
              <a:t> </a:t>
            </a:r>
          </a:p>
          <a:p>
            <a:pPr>
              <a:defRPr sz="4200">
                <a:solidFill>
                  <a:srgbClr val="009B6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Consumed</a:t>
            </a:r>
          </a:p>
        </p:txBody>
      </p:sp>
      <p:sp>
        <p:nvSpPr>
          <p:cNvPr id="179" name="Shape 179"/>
          <p:cNvSpPr>
            <a:spLocks noGrp="1"/>
          </p:cNvSpPr>
          <p:nvPr>
            <p:ph type="title" idx="4294967295"/>
          </p:nvPr>
        </p:nvSpPr>
        <p:spPr>
          <a:xfrm>
            <a:off x="2413000" y="787908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Oxygen Debt (EPOC)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744200" cy="70231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lvl="1" indent="0" defTabSz="408940">
              <a:spcBef>
                <a:spcPts val="1100"/>
              </a:spcBef>
              <a:buClrTx/>
              <a:buSzTx/>
              <a:buNone/>
              <a:defRPr sz="2800"/>
            </a:pPr>
            <a:r>
              <a:rPr b="1">
                <a:solidFill>
                  <a:srgbClr val="FF8100"/>
                </a:solidFill>
              </a:rPr>
              <a:t>Cool Down</a:t>
            </a:r>
            <a:r>
              <a:t> - After taking part in physical activity you should do some </a:t>
            </a:r>
            <a:r>
              <a:rPr b="1">
                <a:solidFill>
                  <a:srgbClr val="FF8100"/>
                </a:solidFill>
              </a:rPr>
              <a:t>light exercise</a:t>
            </a:r>
            <a:r>
              <a:t> and </a:t>
            </a:r>
            <a:r>
              <a:rPr b="1">
                <a:solidFill>
                  <a:srgbClr val="FF8100"/>
                </a:solidFill>
              </a:rPr>
              <a:t>stretch thoroughly</a:t>
            </a:r>
            <a:r>
              <a:t> to aid recovery.</a:t>
            </a:r>
          </a:p>
          <a:p>
            <a:pPr marL="656872" lvl="1" indent="-345722" defTabSz="408940">
              <a:spcBef>
                <a:spcPts val="1100"/>
              </a:spcBef>
              <a:defRPr sz="2800"/>
            </a:pPr>
            <a:r>
              <a:t>Prevents soreness.</a:t>
            </a:r>
          </a:p>
          <a:p>
            <a:pPr marL="656872" lvl="1" indent="-345722" defTabSz="408940">
              <a:spcBef>
                <a:spcPts val="1100"/>
              </a:spcBef>
              <a:defRPr sz="2800"/>
            </a:pPr>
            <a:r>
              <a:t>Elevated heart rate and breathing rate </a:t>
            </a:r>
            <a:r>
              <a:rPr b="1">
                <a:solidFill>
                  <a:srgbClr val="FF8100"/>
                </a:solidFill>
              </a:rPr>
              <a:t>clears </a:t>
            </a:r>
            <a:br>
              <a:rPr b="1">
                <a:solidFill>
                  <a:srgbClr val="FF8100"/>
                </a:solidFill>
              </a:rPr>
            </a:br>
            <a:r>
              <a:rPr b="1">
                <a:solidFill>
                  <a:srgbClr val="FF8100"/>
                </a:solidFill>
              </a:rPr>
              <a:t>lactic acid</a:t>
            </a:r>
            <a:r>
              <a:t>.</a:t>
            </a:r>
          </a:p>
          <a:p>
            <a:pPr marL="0" lvl="1" indent="0" defTabSz="408940">
              <a:spcBef>
                <a:spcPts val="1100"/>
              </a:spcBef>
              <a:buClrTx/>
              <a:buSzTx/>
              <a:buNone/>
              <a:defRPr sz="2800"/>
            </a:pPr>
            <a:r>
              <a:t>Players can also do a number of other activities to </a:t>
            </a:r>
            <a:br/>
            <a:r>
              <a:rPr b="1">
                <a:solidFill>
                  <a:srgbClr val="FF8100"/>
                </a:solidFill>
              </a:rPr>
              <a:t>aid recovery</a:t>
            </a:r>
            <a:r>
              <a:t>.</a:t>
            </a:r>
          </a:p>
          <a:p>
            <a:pPr lvl="1" indent="-493888" defTabSz="408940">
              <a:spcBef>
                <a:spcPts val="1100"/>
              </a:spcBef>
              <a:buClrTx/>
              <a:buSzPct val="100000"/>
              <a:buAutoNum type="arabicPeriod"/>
              <a:defRPr sz="2800"/>
            </a:pPr>
            <a:r>
              <a:rPr b="1">
                <a:solidFill>
                  <a:srgbClr val="FF8100"/>
                </a:solidFill>
              </a:rPr>
              <a:t>Eat</a:t>
            </a:r>
            <a:r>
              <a:t> - Carbohydrates replace energy used in exercise.</a:t>
            </a:r>
          </a:p>
          <a:p>
            <a:pPr lvl="1" indent="-493888" defTabSz="408940">
              <a:spcBef>
                <a:spcPts val="1100"/>
              </a:spcBef>
              <a:buClrTx/>
              <a:buSzPct val="100000"/>
              <a:buAutoNum type="arabicPeriod"/>
              <a:defRPr sz="2800"/>
            </a:pPr>
            <a:r>
              <a:rPr b="1">
                <a:solidFill>
                  <a:srgbClr val="FF8100"/>
                </a:solidFill>
              </a:rPr>
              <a:t>Drink water</a:t>
            </a:r>
            <a:r>
              <a:t> - Rehydrates the body after </a:t>
            </a:r>
            <a:br/>
            <a:r>
              <a:t>losing fluids through sweating.</a:t>
            </a:r>
          </a:p>
          <a:p>
            <a:pPr lvl="1" indent="-493888" defTabSz="408940">
              <a:spcBef>
                <a:spcPts val="1100"/>
              </a:spcBef>
              <a:buClrTx/>
              <a:buSzPct val="100000"/>
              <a:buAutoNum type="arabicPeriod"/>
              <a:defRPr sz="2800"/>
            </a:pPr>
            <a:r>
              <a:rPr b="1">
                <a:solidFill>
                  <a:srgbClr val="FF8100"/>
                </a:solidFill>
              </a:rPr>
              <a:t>Rest</a:t>
            </a:r>
            <a:r>
              <a:t> - Allows the muscles to repair themselves.</a:t>
            </a:r>
          </a:p>
          <a:p>
            <a:pPr lvl="1" indent="-493888" defTabSz="408940">
              <a:spcBef>
                <a:spcPts val="1100"/>
              </a:spcBef>
              <a:buClrTx/>
              <a:buSzPct val="100000"/>
              <a:buAutoNum type="arabicPeriod"/>
              <a:defRPr sz="2800"/>
            </a:pPr>
            <a:r>
              <a:rPr b="1">
                <a:solidFill>
                  <a:srgbClr val="FF8100"/>
                </a:solidFill>
              </a:rPr>
              <a:t>Plunge pools of ice-cold water</a:t>
            </a:r>
            <a:r>
              <a:t> - Reduces </a:t>
            </a:r>
            <a:br/>
            <a:r>
              <a:t>Delayed Onset of Muscle Soreness (DOMS).</a:t>
            </a:r>
          </a:p>
          <a:p>
            <a:pPr lvl="1" indent="-493888" defTabSz="408940">
              <a:spcBef>
                <a:spcPts val="1100"/>
              </a:spcBef>
              <a:buClrTx/>
              <a:buSzPct val="100000"/>
              <a:buAutoNum type="arabicPeriod"/>
              <a:defRPr sz="2800"/>
            </a:pPr>
            <a:r>
              <a:rPr b="1">
                <a:solidFill>
                  <a:srgbClr val="FF8100"/>
                </a:solidFill>
              </a:rPr>
              <a:t>Compression garments</a:t>
            </a:r>
            <a:r>
              <a:t> - Reduces swelling.</a:t>
            </a:r>
          </a:p>
        </p:txBody>
      </p:sp>
      <p:pic>
        <p:nvPicPr>
          <p:cNvPr id="182" name="Drinking water.jpg"/>
          <p:cNvPicPr>
            <a:picLocks noChangeAspect="1"/>
          </p:cNvPicPr>
          <p:nvPr/>
        </p:nvPicPr>
        <p:blipFill>
          <a:blip r:embed="rId2"/>
          <a:srcRect l="28225" t="8099" r="30571" b="58"/>
          <a:stretch>
            <a:fillRect/>
          </a:stretch>
        </p:blipFill>
        <p:spPr>
          <a:xfrm>
            <a:off x="10690900" y="3919036"/>
            <a:ext cx="1612894" cy="54524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594" extrusionOk="0">
                <a:moveTo>
                  <a:pt x="19475" y="1"/>
                </a:moveTo>
                <a:cubicBezTo>
                  <a:pt x="19215" y="-6"/>
                  <a:pt x="18847" y="45"/>
                  <a:pt x="18466" y="145"/>
                </a:cubicBezTo>
                <a:cubicBezTo>
                  <a:pt x="18290" y="192"/>
                  <a:pt x="18126" y="230"/>
                  <a:pt x="18100" y="230"/>
                </a:cubicBezTo>
                <a:cubicBezTo>
                  <a:pt x="18034" y="230"/>
                  <a:pt x="16827" y="522"/>
                  <a:pt x="16538" y="607"/>
                </a:cubicBezTo>
                <a:cubicBezTo>
                  <a:pt x="16410" y="645"/>
                  <a:pt x="16246" y="685"/>
                  <a:pt x="16177" y="696"/>
                </a:cubicBezTo>
                <a:cubicBezTo>
                  <a:pt x="16108" y="706"/>
                  <a:pt x="15935" y="744"/>
                  <a:pt x="15789" y="782"/>
                </a:cubicBezTo>
                <a:cubicBezTo>
                  <a:pt x="15644" y="820"/>
                  <a:pt x="15255" y="917"/>
                  <a:pt x="14924" y="996"/>
                </a:cubicBezTo>
                <a:cubicBezTo>
                  <a:pt x="14350" y="1133"/>
                  <a:pt x="14316" y="1138"/>
                  <a:pt x="14207" y="1117"/>
                </a:cubicBezTo>
                <a:cubicBezTo>
                  <a:pt x="14056" y="1087"/>
                  <a:pt x="13881" y="1112"/>
                  <a:pt x="13729" y="1184"/>
                </a:cubicBezTo>
                <a:cubicBezTo>
                  <a:pt x="13632" y="1230"/>
                  <a:pt x="13452" y="1296"/>
                  <a:pt x="13134" y="1398"/>
                </a:cubicBezTo>
                <a:cubicBezTo>
                  <a:pt x="13085" y="1414"/>
                  <a:pt x="12985" y="1426"/>
                  <a:pt x="12911" y="1426"/>
                </a:cubicBezTo>
                <a:cubicBezTo>
                  <a:pt x="12825" y="1426"/>
                  <a:pt x="12717" y="1445"/>
                  <a:pt x="12614" y="1478"/>
                </a:cubicBezTo>
                <a:cubicBezTo>
                  <a:pt x="12525" y="1506"/>
                  <a:pt x="12365" y="1537"/>
                  <a:pt x="12252" y="1547"/>
                </a:cubicBezTo>
                <a:cubicBezTo>
                  <a:pt x="11868" y="1583"/>
                  <a:pt x="11819" y="1592"/>
                  <a:pt x="11785" y="1632"/>
                </a:cubicBezTo>
                <a:cubicBezTo>
                  <a:pt x="11766" y="1655"/>
                  <a:pt x="11778" y="1696"/>
                  <a:pt x="11812" y="1723"/>
                </a:cubicBezTo>
                <a:cubicBezTo>
                  <a:pt x="11873" y="1774"/>
                  <a:pt x="11847" y="1812"/>
                  <a:pt x="11764" y="1797"/>
                </a:cubicBezTo>
                <a:cubicBezTo>
                  <a:pt x="11709" y="1787"/>
                  <a:pt x="11280" y="1889"/>
                  <a:pt x="11063" y="1962"/>
                </a:cubicBezTo>
                <a:cubicBezTo>
                  <a:pt x="10843" y="2037"/>
                  <a:pt x="10667" y="2140"/>
                  <a:pt x="10563" y="2259"/>
                </a:cubicBezTo>
                <a:cubicBezTo>
                  <a:pt x="10455" y="2385"/>
                  <a:pt x="10419" y="2395"/>
                  <a:pt x="10245" y="2347"/>
                </a:cubicBezTo>
                <a:cubicBezTo>
                  <a:pt x="10167" y="2326"/>
                  <a:pt x="9873" y="2263"/>
                  <a:pt x="9592" y="2206"/>
                </a:cubicBezTo>
                <a:cubicBezTo>
                  <a:pt x="8941" y="2075"/>
                  <a:pt x="8902" y="2060"/>
                  <a:pt x="8938" y="1969"/>
                </a:cubicBezTo>
                <a:lnTo>
                  <a:pt x="8965" y="1898"/>
                </a:lnTo>
                <a:lnTo>
                  <a:pt x="8508" y="1767"/>
                </a:lnTo>
                <a:cubicBezTo>
                  <a:pt x="8258" y="1695"/>
                  <a:pt x="7959" y="1611"/>
                  <a:pt x="7839" y="1582"/>
                </a:cubicBezTo>
                <a:cubicBezTo>
                  <a:pt x="7719" y="1553"/>
                  <a:pt x="7621" y="1516"/>
                  <a:pt x="7621" y="1500"/>
                </a:cubicBezTo>
                <a:cubicBezTo>
                  <a:pt x="7621" y="1457"/>
                  <a:pt x="7981" y="1413"/>
                  <a:pt x="8466" y="1393"/>
                </a:cubicBezTo>
                <a:lnTo>
                  <a:pt x="8891" y="1376"/>
                </a:lnTo>
                <a:lnTo>
                  <a:pt x="8747" y="1334"/>
                </a:lnTo>
                <a:cubicBezTo>
                  <a:pt x="8669" y="1311"/>
                  <a:pt x="8545" y="1287"/>
                  <a:pt x="8471" y="1282"/>
                </a:cubicBezTo>
                <a:cubicBezTo>
                  <a:pt x="8298" y="1269"/>
                  <a:pt x="8252" y="1248"/>
                  <a:pt x="8370" y="1235"/>
                </a:cubicBezTo>
                <a:cubicBezTo>
                  <a:pt x="8451" y="1225"/>
                  <a:pt x="8450" y="1222"/>
                  <a:pt x="8338" y="1213"/>
                </a:cubicBezTo>
                <a:cubicBezTo>
                  <a:pt x="8268" y="1207"/>
                  <a:pt x="8113" y="1202"/>
                  <a:pt x="7998" y="1202"/>
                </a:cubicBezTo>
                <a:cubicBezTo>
                  <a:pt x="7761" y="1200"/>
                  <a:pt x="7698" y="1188"/>
                  <a:pt x="7775" y="1161"/>
                </a:cubicBezTo>
                <a:cubicBezTo>
                  <a:pt x="7859" y="1131"/>
                  <a:pt x="7749" y="1120"/>
                  <a:pt x="7531" y="1137"/>
                </a:cubicBezTo>
                <a:cubicBezTo>
                  <a:pt x="7425" y="1146"/>
                  <a:pt x="7210" y="1155"/>
                  <a:pt x="7053" y="1158"/>
                </a:cubicBezTo>
                <a:cubicBezTo>
                  <a:pt x="6896" y="1161"/>
                  <a:pt x="6747" y="1168"/>
                  <a:pt x="6718" y="1173"/>
                </a:cubicBezTo>
                <a:cubicBezTo>
                  <a:pt x="6689" y="1179"/>
                  <a:pt x="6357" y="1197"/>
                  <a:pt x="5980" y="1214"/>
                </a:cubicBezTo>
                <a:cubicBezTo>
                  <a:pt x="5021" y="1257"/>
                  <a:pt x="4488" y="1289"/>
                  <a:pt x="4020" y="1331"/>
                </a:cubicBezTo>
                <a:cubicBezTo>
                  <a:pt x="3799" y="1350"/>
                  <a:pt x="3602" y="1363"/>
                  <a:pt x="3580" y="1359"/>
                </a:cubicBezTo>
                <a:cubicBezTo>
                  <a:pt x="3558" y="1355"/>
                  <a:pt x="3396" y="1371"/>
                  <a:pt x="3224" y="1397"/>
                </a:cubicBezTo>
                <a:cubicBezTo>
                  <a:pt x="3052" y="1422"/>
                  <a:pt x="2817" y="1448"/>
                  <a:pt x="2698" y="1455"/>
                </a:cubicBezTo>
                <a:cubicBezTo>
                  <a:pt x="2331" y="1475"/>
                  <a:pt x="2096" y="1518"/>
                  <a:pt x="1938" y="1591"/>
                </a:cubicBezTo>
                <a:cubicBezTo>
                  <a:pt x="1858" y="1629"/>
                  <a:pt x="1790" y="1667"/>
                  <a:pt x="1790" y="1675"/>
                </a:cubicBezTo>
                <a:cubicBezTo>
                  <a:pt x="1790" y="1683"/>
                  <a:pt x="1689" y="1719"/>
                  <a:pt x="1567" y="1758"/>
                </a:cubicBezTo>
                <a:cubicBezTo>
                  <a:pt x="1442" y="1798"/>
                  <a:pt x="1289" y="1869"/>
                  <a:pt x="1222" y="1920"/>
                </a:cubicBezTo>
                <a:cubicBezTo>
                  <a:pt x="1085" y="2022"/>
                  <a:pt x="1059" y="2165"/>
                  <a:pt x="1168" y="2204"/>
                </a:cubicBezTo>
                <a:cubicBezTo>
                  <a:pt x="1206" y="2218"/>
                  <a:pt x="1222" y="2230"/>
                  <a:pt x="1200" y="2230"/>
                </a:cubicBezTo>
                <a:cubicBezTo>
                  <a:pt x="1178" y="2230"/>
                  <a:pt x="1200" y="2242"/>
                  <a:pt x="1248" y="2258"/>
                </a:cubicBezTo>
                <a:cubicBezTo>
                  <a:pt x="1342" y="2289"/>
                  <a:pt x="1280" y="2316"/>
                  <a:pt x="1163" y="2296"/>
                </a:cubicBezTo>
                <a:cubicBezTo>
                  <a:pt x="1128" y="2289"/>
                  <a:pt x="1139" y="2299"/>
                  <a:pt x="1190" y="2316"/>
                </a:cubicBezTo>
                <a:cubicBezTo>
                  <a:pt x="1280" y="2346"/>
                  <a:pt x="1280" y="2347"/>
                  <a:pt x="1137" y="2377"/>
                </a:cubicBezTo>
                <a:cubicBezTo>
                  <a:pt x="1055" y="2394"/>
                  <a:pt x="766" y="2425"/>
                  <a:pt x="494" y="2443"/>
                </a:cubicBezTo>
                <a:cubicBezTo>
                  <a:pt x="148" y="2467"/>
                  <a:pt x="0" y="2483"/>
                  <a:pt x="0" y="2498"/>
                </a:cubicBezTo>
                <a:cubicBezTo>
                  <a:pt x="0" y="2517"/>
                  <a:pt x="92" y="2519"/>
                  <a:pt x="547" y="2514"/>
                </a:cubicBezTo>
                <a:cubicBezTo>
                  <a:pt x="1009" y="2509"/>
                  <a:pt x="1096" y="2512"/>
                  <a:pt x="1099" y="2531"/>
                </a:cubicBezTo>
                <a:cubicBezTo>
                  <a:pt x="1105" y="2569"/>
                  <a:pt x="971" y="2638"/>
                  <a:pt x="892" y="2638"/>
                </a:cubicBezTo>
                <a:cubicBezTo>
                  <a:pt x="813" y="2638"/>
                  <a:pt x="685" y="2695"/>
                  <a:pt x="733" y="2709"/>
                </a:cubicBezTo>
                <a:cubicBezTo>
                  <a:pt x="749" y="2714"/>
                  <a:pt x="741" y="2727"/>
                  <a:pt x="712" y="2737"/>
                </a:cubicBezTo>
                <a:cubicBezTo>
                  <a:pt x="671" y="2752"/>
                  <a:pt x="684" y="2755"/>
                  <a:pt x="765" y="2748"/>
                </a:cubicBezTo>
                <a:cubicBezTo>
                  <a:pt x="823" y="2744"/>
                  <a:pt x="903" y="2749"/>
                  <a:pt x="945" y="2759"/>
                </a:cubicBezTo>
                <a:cubicBezTo>
                  <a:pt x="1015" y="2776"/>
                  <a:pt x="1018" y="2781"/>
                  <a:pt x="945" y="2805"/>
                </a:cubicBezTo>
                <a:cubicBezTo>
                  <a:pt x="883" y="2825"/>
                  <a:pt x="875" y="2834"/>
                  <a:pt x="924" y="2843"/>
                </a:cubicBezTo>
                <a:cubicBezTo>
                  <a:pt x="969" y="2851"/>
                  <a:pt x="941" y="2867"/>
                  <a:pt x="818" y="2898"/>
                </a:cubicBezTo>
                <a:cubicBezTo>
                  <a:pt x="636" y="2942"/>
                  <a:pt x="685" y="2957"/>
                  <a:pt x="887" y="2918"/>
                </a:cubicBezTo>
                <a:cubicBezTo>
                  <a:pt x="1035" y="2889"/>
                  <a:pt x="1168" y="2914"/>
                  <a:pt x="1184" y="2973"/>
                </a:cubicBezTo>
                <a:cubicBezTo>
                  <a:pt x="1190" y="2995"/>
                  <a:pt x="1209" y="3011"/>
                  <a:pt x="1227" y="3008"/>
                </a:cubicBezTo>
                <a:cubicBezTo>
                  <a:pt x="1267" y="3000"/>
                  <a:pt x="1482" y="3085"/>
                  <a:pt x="1482" y="3108"/>
                </a:cubicBezTo>
                <a:cubicBezTo>
                  <a:pt x="1482" y="3117"/>
                  <a:pt x="1507" y="3120"/>
                  <a:pt x="1535" y="3114"/>
                </a:cubicBezTo>
                <a:cubicBezTo>
                  <a:pt x="1591" y="3104"/>
                  <a:pt x="1605" y="3113"/>
                  <a:pt x="1689" y="3210"/>
                </a:cubicBezTo>
                <a:cubicBezTo>
                  <a:pt x="1720" y="3246"/>
                  <a:pt x="1764" y="3270"/>
                  <a:pt x="1790" y="3265"/>
                </a:cubicBezTo>
                <a:cubicBezTo>
                  <a:pt x="1815" y="3261"/>
                  <a:pt x="1859" y="3272"/>
                  <a:pt x="1891" y="3289"/>
                </a:cubicBezTo>
                <a:cubicBezTo>
                  <a:pt x="1934" y="3313"/>
                  <a:pt x="1967" y="3317"/>
                  <a:pt x="2018" y="3305"/>
                </a:cubicBezTo>
                <a:cubicBezTo>
                  <a:pt x="2070" y="3292"/>
                  <a:pt x="2114" y="3302"/>
                  <a:pt x="2215" y="3352"/>
                </a:cubicBezTo>
                <a:cubicBezTo>
                  <a:pt x="2286" y="3387"/>
                  <a:pt x="2431" y="3443"/>
                  <a:pt x="2539" y="3473"/>
                </a:cubicBezTo>
                <a:cubicBezTo>
                  <a:pt x="2790" y="3543"/>
                  <a:pt x="3410" y="3682"/>
                  <a:pt x="3468" y="3682"/>
                </a:cubicBezTo>
                <a:cubicBezTo>
                  <a:pt x="3493" y="3682"/>
                  <a:pt x="3551" y="3695"/>
                  <a:pt x="3601" y="3712"/>
                </a:cubicBezTo>
                <a:cubicBezTo>
                  <a:pt x="3651" y="3728"/>
                  <a:pt x="3716" y="3738"/>
                  <a:pt x="3739" y="3734"/>
                </a:cubicBezTo>
                <a:cubicBezTo>
                  <a:pt x="3762" y="3730"/>
                  <a:pt x="3815" y="3743"/>
                  <a:pt x="3861" y="3764"/>
                </a:cubicBezTo>
                <a:cubicBezTo>
                  <a:pt x="3934" y="3796"/>
                  <a:pt x="3959" y="3800"/>
                  <a:pt x="4068" y="3786"/>
                </a:cubicBezTo>
                <a:cubicBezTo>
                  <a:pt x="4173" y="3772"/>
                  <a:pt x="4217" y="3774"/>
                  <a:pt x="4334" y="3801"/>
                </a:cubicBezTo>
                <a:cubicBezTo>
                  <a:pt x="4410" y="3819"/>
                  <a:pt x="4611" y="3861"/>
                  <a:pt x="4780" y="3896"/>
                </a:cubicBezTo>
                <a:cubicBezTo>
                  <a:pt x="4949" y="3930"/>
                  <a:pt x="5088" y="3965"/>
                  <a:pt x="5088" y="3974"/>
                </a:cubicBezTo>
                <a:cubicBezTo>
                  <a:pt x="5088" y="3984"/>
                  <a:pt x="4953" y="4011"/>
                  <a:pt x="4790" y="4034"/>
                </a:cubicBezTo>
                <a:cubicBezTo>
                  <a:pt x="4541" y="4069"/>
                  <a:pt x="4479" y="4086"/>
                  <a:pt x="4397" y="4142"/>
                </a:cubicBezTo>
                <a:cubicBezTo>
                  <a:pt x="4344" y="4179"/>
                  <a:pt x="4257" y="4214"/>
                  <a:pt x="4201" y="4219"/>
                </a:cubicBezTo>
                <a:cubicBezTo>
                  <a:pt x="4052" y="4233"/>
                  <a:pt x="3992" y="4302"/>
                  <a:pt x="3957" y="4499"/>
                </a:cubicBezTo>
                <a:cubicBezTo>
                  <a:pt x="3928" y="4661"/>
                  <a:pt x="3912" y="4682"/>
                  <a:pt x="3750" y="4771"/>
                </a:cubicBezTo>
                <a:cubicBezTo>
                  <a:pt x="3491" y="4913"/>
                  <a:pt x="3346" y="5055"/>
                  <a:pt x="3192" y="5318"/>
                </a:cubicBezTo>
                <a:cubicBezTo>
                  <a:pt x="3066" y="5533"/>
                  <a:pt x="3054" y="5589"/>
                  <a:pt x="3048" y="5977"/>
                </a:cubicBezTo>
                <a:cubicBezTo>
                  <a:pt x="3042" y="6455"/>
                  <a:pt x="3010" y="6389"/>
                  <a:pt x="3553" y="6917"/>
                </a:cubicBezTo>
                <a:lnTo>
                  <a:pt x="3829" y="7187"/>
                </a:lnTo>
                <a:lnTo>
                  <a:pt x="3850" y="7498"/>
                </a:lnTo>
                <a:cubicBezTo>
                  <a:pt x="3863" y="7669"/>
                  <a:pt x="3858" y="7859"/>
                  <a:pt x="3840" y="7921"/>
                </a:cubicBezTo>
                <a:cubicBezTo>
                  <a:pt x="3795" y="8077"/>
                  <a:pt x="3847" y="8132"/>
                  <a:pt x="4158" y="8267"/>
                </a:cubicBezTo>
                <a:cubicBezTo>
                  <a:pt x="4626" y="8470"/>
                  <a:pt x="4695" y="8531"/>
                  <a:pt x="4785" y="8831"/>
                </a:cubicBezTo>
                <a:cubicBezTo>
                  <a:pt x="4889" y="9175"/>
                  <a:pt x="4887" y="9189"/>
                  <a:pt x="4764" y="9273"/>
                </a:cubicBezTo>
                <a:cubicBezTo>
                  <a:pt x="4577" y="9400"/>
                  <a:pt x="4573" y="9436"/>
                  <a:pt x="4753" y="9542"/>
                </a:cubicBezTo>
                <a:lnTo>
                  <a:pt x="4918" y="9636"/>
                </a:lnTo>
                <a:lnTo>
                  <a:pt x="4817" y="9736"/>
                </a:lnTo>
                <a:cubicBezTo>
                  <a:pt x="4760" y="9792"/>
                  <a:pt x="4648" y="9897"/>
                  <a:pt x="4573" y="9972"/>
                </a:cubicBezTo>
                <a:cubicBezTo>
                  <a:pt x="4498" y="10047"/>
                  <a:pt x="4419" y="10130"/>
                  <a:pt x="4392" y="10156"/>
                </a:cubicBezTo>
                <a:cubicBezTo>
                  <a:pt x="4355" y="10193"/>
                  <a:pt x="4368" y="10223"/>
                  <a:pt x="4445" y="10283"/>
                </a:cubicBezTo>
                <a:cubicBezTo>
                  <a:pt x="4529" y="10349"/>
                  <a:pt x="4537" y="10376"/>
                  <a:pt x="4498" y="10447"/>
                </a:cubicBezTo>
                <a:cubicBezTo>
                  <a:pt x="4331" y="10751"/>
                  <a:pt x="4797" y="11723"/>
                  <a:pt x="5348" y="12226"/>
                </a:cubicBezTo>
                <a:cubicBezTo>
                  <a:pt x="5474" y="12341"/>
                  <a:pt x="5577" y="12454"/>
                  <a:pt x="5577" y="12478"/>
                </a:cubicBezTo>
                <a:cubicBezTo>
                  <a:pt x="5577" y="12531"/>
                  <a:pt x="5754" y="12797"/>
                  <a:pt x="5853" y="12888"/>
                </a:cubicBezTo>
                <a:cubicBezTo>
                  <a:pt x="5894" y="12925"/>
                  <a:pt x="5955" y="13017"/>
                  <a:pt x="5985" y="13092"/>
                </a:cubicBezTo>
                <a:cubicBezTo>
                  <a:pt x="6016" y="13167"/>
                  <a:pt x="6125" y="13319"/>
                  <a:pt x="6224" y="13432"/>
                </a:cubicBezTo>
                <a:cubicBezTo>
                  <a:pt x="6324" y="13544"/>
                  <a:pt x="6444" y="13688"/>
                  <a:pt x="6495" y="13751"/>
                </a:cubicBezTo>
                <a:cubicBezTo>
                  <a:pt x="6546" y="13813"/>
                  <a:pt x="6626" y="13893"/>
                  <a:pt x="6671" y="13928"/>
                </a:cubicBezTo>
                <a:cubicBezTo>
                  <a:pt x="6802" y="14033"/>
                  <a:pt x="6814" y="14153"/>
                  <a:pt x="6702" y="14265"/>
                </a:cubicBezTo>
                <a:cubicBezTo>
                  <a:pt x="6648" y="14319"/>
                  <a:pt x="6578" y="14415"/>
                  <a:pt x="6548" y="14477"/>
                </a:cubicBezTo>
                <a:cubicBezTo>
                  <a:pt x="6463" y="14657"/>
                  <a:pt x="6301" y="14822"/>
                  <a:pt x="6060" y="14977"/>
                </a:cubicBezTo>
                <a:cubicBezTo>
                  <a:pt x="5818" y="15132"/>
                  <a:pt x="5739" y="15200"/>
                  <a:pt x="5592" y="15363"/>
                </a:cubicBezTo>
                <a:cubicBezTo>
                  <a:pt x="5451" y="15522"/>
                  <a:pt x="5462" y="16023"/>
                  <a:pt x="5614" y="16324"/>
                </a:cubicBezTo>
                <a:cubicBezTo>
                  <a:pt x="5675" y="16445"/>
                  <a:pt x="5761" y="16642"/>
                  <a:pt x="5805" y="16762"/>
                </a:cubicBezTo>
                <a:cubicBezTo>
                  <a:pt x="5848" y="16883"/>
                  <a:pt x="5905" y="17033"/>
                  <a:pt x="5932" y="17096"/>
                </a:cubicBezTo>
                <a:cubicBezTo>
                  <a:pt x="6149" y="17599"/>
                  <a:pt x="6245" y="18095"/>
                  <a:pt x="6155" y="18215"/>
                </a:cubicBezTo>
                <a:cubicBezTo>
                  <a:pt x="6067" y="18333"/>
                  <a:pt x="6023" y="18339"/>
                  <a:pt x="5794" y="18265"/>
                </a:cubicBezTo>
                <a:cubicBezTo>
                  <a:pt x="5687" y="18230"/>
                  <a:pt x="5580" y="18202"/>
                  <a:pt x="5555" y="18202"/>
                </a:cubicBezTo>
                <a:cubicBezTo>
                  <a:pt x="5497" y="18202"/>
                  <a:pt x="5560" y="18336"/>
                  <a:pt x="5630" y="18361"/>
                </a:cubicBezTo>
                <a:cubicBezTo>
                  <a:pt x="5698" y="18385"/>
                  <a:pt x="5596" y="18406"/>
                  <a:pt x="5507" y="18386"/>
                </a:cubicBezTo>
                <a:cubicBezTo>
                  <a:pt x="5474" y="18378"/>
                  <a:pt x="5396" y="18369"/>
                  <a:pt x="5332" y="18364"/>
                </a:cubicBezTo>
                <a:cubicBezTo>
                  <a:pt x="5222" y="18356"/>
                  <a:pt x="5214" y="18359"/>
                  <a:pt x="5221" y="18441"/>
                </a:cubicBezTo>
                <a:cubicBezTo>
                  <a:pt x="5225" y="18488"/>
                  <a:pt x="5194" y="18577"/>
                  <a:pt x="5152" y="18637"/>
                </a:cubicBezTo>
                <a:cubicBezTo>
                  <a:pt x="5110" y="18698"/>
                  <a:pt x="5097" y="18751"/>
                  <a:pt x="5120" y="18755"/>
                </a:cubicBezTo>
                <a:cubicBezTo>
                  <a:pt x="5143" y="18760"/>
                  <a:pt x="5153" y="18781"/>
                  <a:pt x="5141" y="18804"/>
                </a:cubicBezTo>
                <a:cubicBezTo>
                  <a:pt x="5129" y="18827"/>
                  <a:pt x="5104" y="18877"/>
                  <a:pt x="5088" y="18916"/>
                </a:cubicBezTo>
                <a:cubicBezTo>
                  <a:pt x="5063" y="18975"/>
                  <a:pt x="5031" y="18992"/>
                  <a:pt x="4891" y="19016"/>
                </a:cubicBezTo>
                <a:cubicBezTo>
                  <a:pt x="4636" y="19061"/>
                  <a:pt x="4517" y="19204"/>
                  <a:pt x="4679" y="19272"/>
                </a:cubicBezTo>
                <a:cubicBezTo>
                  <a:pt x="4727" y="19293"/>
                  <a:pt x="4752" y="19325"/>
                  <a:pt x="4737" y="19359"/>
                </a:cubicBezTo>
                <a:cubicBezTo>
                  <a:pt x="4719" y="19403"/>
                  <a:pt x="4738" y="19423"/>
                  <a:pt x="4860" y="19464"/>
                </a:cubicBezTo>
                <a:cubicBezTo>
                  <a:pt x="5021" y="19519"/>
                  <a:pt x="5338" y="19572"/>
                  <a:pt x="5417" y="19557"/>
                </a:cubicBezTo>
                <a:cubicBezTo>
                  <a:pt x="5444" y="19552"/>
                  <a:pt x="5514" y="19574"/>
                  <a:pt x="5571" y="19607"/>
                </a:cubicBezTo>
                <a:cubicBezTo>
                  <a:pt x="5654" y="19655"/>
                  <a:pt x="5741" y="19677"/>
                  <a:pt x="6001" y="19714"/>
                </a:cubicBezTo>
                <a:cubicBezTo>
                  <a:pt x="6347" y="19763"/>
                  <a:pt x="6459" y="19811"/>
                  <a:pt x="6293" y="19837"/>
                </a:cubicBezTo>
                <a:cubicBezTo>
                  <a:pt x="6204" y="19851"/>
                  <a:pt x="6033" y="20055"/>
                  <a:pt x="6033" y="20148"/>
                </a:cubicBezTo>
                <a:cubicBezTo>
                  <a:pt x="6033" y="20171"/>
                  <a:pt x="6002" y="20201"/>
                  <a:pt x="5959" y="20216"/>
                </a:cubicBezTo>
                <a:cubicBezTo>
                  <a:pt x="5916" y="20230"/>
                  <a:pt x="5828" y="20314"/>
                  <a:pt x="5768" y="20403"/>
                </a:cubicBezTo>
                <a:cubicBezTo>
                  <a:pt x="5678" y="20535"/>
                  <a:pt x="5667" y="20578"/>
                  <a:pt x="5709" y="20640"/>
                </a:cubicBezTo>
                <a:cubicBezTo>
                  <a:pt x="5716" y="20650"/>
                  <a:pt x="5721" y="20658"/>
                  <a:pt x="5725" y="20667"/>
                </a:cubicBezTo>
                <a:cubicBezTo>
                  <a:pt x="5749" y="20660"/>
                  <a:pt x="5773" y="20661"/>
                  <a:pt x="5831" y="20676"/>
                </a:cubicBezTo>
                <a:cubicBezTo>
                  <a:pt x="5886" y="20691"/>
                  <a:pt x="5920" y="20709"/>
                  <a:pt x="5906" y="20715"/>
                </a:cubicBezTo>
                <a:cubicBezTo>
                  <a:pt x="5892" y="20722"/>
                  <a:pt x="5918" y="20755"/>
                  <a:pt x="5964" y="20789"/>
                </a:cubicBezTo>
                <a:cubicBezTo>
                  <a:pt x="6104" y="20892"/>
                  <a:pt x="6586" y="20946"/>
                  <a:pt x="8030" y="21017"/>
                </a:cubicBezTo>
                <a:cubicBezTo>
                  <a:pt x="9349" y="21082"/>
                  <a:pt x="10126" y="21134"/>
                  <a:pt x="10802" y="21207"/>
                </a:cubicBezTo>
                <a:cubicBezTo>
                  <a:pt x="11370" y="21269"/>
                  <a:pt x="12402" y="21328"/>
                  <a:pt x="13171" y="21343"/>
                </a:cubicBezTo>
                <a:cubicBezTo>
                  <a:pt x="14104" y="21360"/>
                  <a:pt x="15477" y="21297"/>
                  <a:pt x="16002" y="21214"/>
                </a:cubicBezTo>
                <a:cubicBezTo>
                  <a:pt x="16273" y="21171"/>
                  <a:pt x="16604" y="21069"/>
                  <a:pt x="16777" y="20973"/>
                </a:cubicBezTo>
                <a:cubicBezTo>
                  <a:pt x="16805" y="20958"/>
                  <a:pt x="16833" y="20954"/>
                  <a:pt x="16862" y="20954"/>
                </a:cubicBezTo>
                <a:cubicBezTo>
                  <a:pt x="16868" y="20943"/>
                  <a:pt x="16886" y="20928"/>
                  <a:pt x="16915" y="20910"/>
                </a:cubicBezTo>
                <a:cubicBezTo>
                  <a:pt x="17090" y="20807"/>
                  <a:pt x="17040" y="20608"/>
                  <a:pt x="16852" y="20654"/>
                </a:cubicBezTo>
                <a:cubicBezTo>
                  <a:pt x="16788" y="20670"/>
                  <a:pt x="16751" y="20668"/>
                  <a:pt x="16655" y="20641"/>
                </a:cubicBezTo>
                <a:cubicBezTo>
                  <a:pt x="16591" y="20624"/>
                  <a:pt x="16505" y="20608"/>
                  <a:pt x="16459" y="20608"/>
                </a:cubicBezTo>
                <a:cubicBezTo>
                  <a:pt x="16342" y="20608"/>
                  <a:pt x="16234" y="20550"/>
                  <a:pt x="16331" y="20539"/>
                </a:cubicBezTo>
                <a:cubicBezTo>
                  <a:pt x="16383" y="20533"/>
                  <a:pt x="16353" y="20516"/>
                  <a:pt x="16220" y="20473"/>
                </a:cubicBezTo>
                <a:cubicBezTo>
                  <a:pt x="16022" y="20411"/>
                  <a:pt x="15861" y="20383"/>
                  <a:pt x="15497" y="20351"/>
                </a:cubicBezTo>
                <a:cubicBezTo>
                  <a:pt x="15371" y="20339"/>
                  <a:pt x="15227" y="20320"/>
                  <a:pt x="15179" y="20308"/>
                </a:cubicBezTo>
                <a:cubicBezTo>
                  <a:pt x="15100" y="20289"/>
                  <a:pt x="15101" y="20283"/>
                  <a:pt x="15168" y="20255"/>
                </a:cubicBezTo>
                <a:cubicBezTo>
                  <a:pt x="15325" y="20189"/>
                  <a:pt x="15226" y="20034"/>
                  <a:pt x="14977" y="19950"/>
                </a:cubicBezTo>
                <a:cubicBezTo>
                  <a:pt x="14795" y="19889"/>
                  <a:pt x="14183" y="19794"/>
                  <a:pt x="13888" y="19782"/>
                </a:cubicBezTo>
                <a:cubicBezTo>
                  <a:pt x="13616" y="19771"/>
                  <a:pt x="12486" y="19687"/>
                  <a:pt x="12348" y="19667"/>
                </a:cubicBezTo>
                <a:cubicBezTo>
                  <a:pt x="12203" y="19646"/>
                  <a:pt x="12049" y="19662"/>
                  <a:pt x="11944" y="19709"/>
                </a:cubicBezTo>
                <a:cubicBezTo>
                  <a:pt x="11863" y="19746"/>
                  <a:pt x="11853" y="19747"/>
                  <a:pt x="11758" y="19722"/>
                </a:cubicBezTo>
                <a:cubicBezTo>
                  <a:pt x="11695" y="19705"/>
                  <a:pt x="11663" y="19675"/>
                  <a:pt x="11663" y="19639"/>
                </a:cubicBezTo>
                <a:cubicBezTo>
                  <a:pt x="11663" y="19572"/>
                  <a:pt x="11553" y="19476"/>
                  <a:pt x="11413" y="19417"/>
                </a:cubicBezTo>
                <a:cubicBezTo>
                  <a:pt x="11358" y="19394"/>
                  <a:pt x="11298" y="19343"/>
                  <a:pt x="11280" y="19304"/>
                </a:cubicBezTo>
                <a:cubicBezTo>
                  <a:pt x="11262" y="19265"/>
                  <a:pt x="11199" y="19215"/>
                  <a:pt x="11142" y="19194"/>
                </a:cubicBezTo>
                <a:cubicBezTo>
                  <a:pt x="11052" y="19160"/>
                  <a:pt x="11051" y="19153"/>
                  <a:pt x="11121" y="19145"/>
                </a:cubicBezTo>
                <a:cubicBezTo>
                  <a:pt x="11165" y="19140"/>
                  <a:pt x="11235" y="19141"/>
                  <a:pt x="11275" y="19145"/>
                </a:cubicBezTo>
                <a:cubicBezTo>
                  <a:pt x="11315" y="19150"/>
                  <a:pt x="11356" y="19144"/>
                  <a:pt x="11371" y="19133"/>
                </a:cubicBezTo>
                <a:cubicBezTo>
                  <a:pt x="11387" y="19120"/>
                  <a:pt x="11440" y="19115"/>
                  <a:pt x="11504" y="19120"/>
                </a:cubicBezTo>
                <a:cubicBezTo>
                  <a:pt x="11643" y="19131"/>
                  <a:pt x="11733" y="19107"/>
                  <a:pt x="11865" y="19024"/>
                </a:cubicBezTo>
                <a:cubicBezTo>
                  <a:pt x="11942" y="18975"/>
                  <a:pt x="11963" y="18942"/>
                  <a:pt x="11939" y="18905"/>
                </a:cubicBezTo>
                <a:cubicBezTo>
                  <a:pt x="11912" y="18862"/>
                  <a:pt x="11925" y="18850"/>
                  <a:pt x="12003" y="18842"/>
                </a:cubicBezTo>
                <a:cubicBezTo>
                  <a:pt x="12100" y="18832"/>
                  <a:pt x="12208" y="18805"/>
                  <a:pt x="12778" y="18644"/>
                </a:cubicBezTo>
                <a:cubicBezTo>
                  <a:pt x="13083" y="18558"/>
                  <a:pt x="13099" y="18548"/>
                  <a:pt x="13065" y="18501"/>
                </a:cubicBezTo>
                <a:cubicBezTo>
                  <a:pt x="13045" y="18473"/>
                  <a:pt x="13007" y="18443"/>
                  <a:pt x="12980" y="18433"/>
                </a:cubicBezTo>
                <a:cubicBezTo>
                  <a:pt x="12953" y="18423"/>
                  <a:pt x="12945" y="18408"/>
                  <a:pt x="12964" y="18399"/>
                </a:cubicBezTo>
                <a:cubicBezTo>
                  <a:pt x="13016" y="18374"/>
                  <a:pt x="12949" y="18305"/>
                  <a:pt x="12884" y="18317"/>
                </a:cubicBezTo>
                <a:cubicBezTo>
                  <a:pt x="12854" y="18322"/>
                  <a:pt x="12771" y="18363"/>
                  <a:pt x="12704" y="18408"/>
                </a:cubicBezTo>
                <a:cubicBezTo>
                  <a:pt x="12636" y="18453"/>
                  <a:pt x="12562" y="18487"/>
                  <a:pt x="12534" y="18482"/>
                </a:cubicBezTo>
                <a:cubicBezTo>
                  <a:pt x="12450" y="18467"/>
                  <a:pt x="12470" y="18430"/>
                  <a:pt x="12635" y="18328"/>
                </a:cubicBezTo>
                <a:cubicBezTo>
                  <a:pt x="12809" y="18220"/>
                  <a:pt x="12819" y="18157"/>
                  <a:pt x="12645" y="18257"/>
                </a:cubicBezTo>
                <a:cubicBezTo>
                  <a:pt x="12504" y="18338"/>
                  <a:pt x="12466" y="18344"/>
                  <a:pt x="12109" y="18340"/>
                </a:cubicBezTo>
                <a:cubicBezTo>
                  <a:pt x="11819" y="18338"/>
                  <a:pt x="11808" y="18339"/>
                  <a:pt x="11705" y="18391"/>
                </a:cubicBezTo>
                <a:cubicBezTo>
                  <a:pt x="11621" y="18433"/>
                  <a:pt x="11586" y="18441"/>
                  <a:pt x="11530" y="18427"/>
                </a:cubicBezTo>
                <a:cubicBezTo>
                  <a:pt x="11490" y="18417"/>
                  <a:pt x="11462" y="18385"/>
                  <a:pt x="11466" y="18353"/>
                </a:cubicBezTo>
                <a:cubicBezTo>
                  <a:pt x="11470" y="18322"/>
                  <a:pt x="11455" y="18289"/>
                  <a:pt x="11434" y="18279"/>
                </a:cubicBezTo>
                <a:cubicBezTo>
                  <a:pt x="11390" y="18258"/>
                  <a:pt x="11129" y="18257"/>
                  <a:pt x="10999" y="18278"/>
                </a:cubicBezTo>
                <a:cubicBezTo>
                  <a:pt x="10920" y="18290"/>
                  <a:pt x="10881" y="18283"/>
                  <a:pt x="10787" y="18243"/>
                </a:cubicBezTo>
                <a:cubicBezTo>
                  <a:pt x="10723" y="18216"/>
                  <a:pt x="10600" y="18176"/>
                  <a:pt x="10510" y="18153"/>
                </a:cubicBezTo>
                <a:cubicBezTo>
                  <a:pt x="10421" y="18131"/>
                  <a:pt x="10296" y="18079"/>
                  <a:pt x="10234" y="18039"/>
                </a:cubicBezTo>
                <a:cubicBezTo>
                  <a:pt x="10172" y="17999"/>
                  <a:pt x="10087" y="17949"/>
                  <a:pt x="10048" y="17929"/>
                </a:cubicBezTo>
                <a:cubicBezTo>
                  <a:pt x="9994" y="17900"/>
                  <a:pt x="9985" y="17846"/>
                  <a:pt x="10006" y="17694"/>
                </a:cubicBezTo>
                <a:cubicBezTo>
                  <a:pt x="10021" y="17586"/>
                  <a:pt x="10044" y="17487"/>
                  <a:pt x="10059" y="17474"/>
                </a:cubicBezTo>
                <a:cubicBezTo>
                  <a:pt x="10074" y="17462"/>
                  <a:pt x="10105" y="17152"/>
                  <a:pt x="10128" y="16786"/>
                </a:cubicBezTo>
                <a:cubicBezTo>
                  <a:pt x="10152" y="16407"/>
                  <a:pt x="10196" y="16084"/>
                  <a:pt x="10229" y="16036"/>
                </a:cubicBezTo>
                <a:cubicBezTo>
                  <a:pt x="10337" y="15879"/>
                  <a:pt x="10498" y="15741"/>
                  <a:pt x="10723" y="15609"/>
                </a:cubicBezTo>
                <a:cubicBezTo>
                  <a:pt x="11069" y="15405"/>
                  <a:pt x="11111" y="15344"/>
                  <a:pt x="11121" y="15027"/>
                </a:cubicBezTo>
                <a:cubicBezTo>
                  <a:pt x="11126" y="14875"/>
                  <a:pt x="11146" y="14746"/>
                  <a:pt x="11164" y="14741"/>
                </a:cubicBezTo>
                <a:cubicBezTo>
                  <a:pt x="11181" y="14736"/>
                  <a:pt x="11399" y="14718"/>
                  <a:pt x="11647" y="14702"/>
                </a:cubicBezTo>
                <a:cubicBezTo>
                  <a:pt x="12128" y="14670"/>
                  <a:pt x="12620" y="14610"/>
                  <a:pt x="12720" y="14570"/>
                </a:cubicBezTo>
                <a:cubicBezTo>
                  <a:pt x="12775" y="14548"/>
                  <a:pt x="12784" y="14547"/>
                  <a:pt x="12815" y="14571"/>
                </a:cubicBezTo>
                <a:cubicBezTo>
                  <a:pt x="12862" y="14607"/>
                  <a:pt x="12948" y="14606"/>
                  <a:pt x="13240" y="14562"/>
                </a:cubicBezTo>
                <a:cubicBezTo>
                  <a:pt x="13611" y="14506"/>
                  <a:pt x="13642" y="14484"/>
                  <a:pt x="13708" y="14218"/>
                </a:cubicBezTo>
                <a:cubicBezTo>
                  <a:pt x="13739" y="14089"/>
                  <a:pt x="13788" y="13940"/>
                  <a:pt x="13819" y="13886"/>
                </a:cubicBezTo>
                <a:cubicBezTo>
                  <a:pt x="13878" y="13784"/>
                  <a:pt x="13903" y="13353"/>
                  <a:pt x="13872" y="12888"/>
                </a:cubicBezTo>
                <a:cubicBezTo>
                  <a:pt x="13862" y="12742"/>
                  <a:pt x="13869" y="12527"/>
                  <a:pt x="13888" y="12410"/>
                </a:cubicBezTo>
                <a:cubicBezTo>
                  <a:pt x="13966" y="11943"/>
                  <a:pt x="13903" y="11147"/>
                  <a:pt x="13777" y="10980"/>
                </a:cubicBezTo>
                <a:cubicBezTo>
                  <a:pt x="13736" y="10926"/>
                  <a:pt x="13625" y="10809"/>
                  <a:pt x="13527" y="10719"/>
                </a:cubicBezTo>
                <a:cubicBezTo>
                  <a:pt x="13429" y="10629"/>
                  <a:pt x="13332" y="10514"/>
                  <a:pt x="13315" y="10464"/>
                </a:cubicBezTo>
                <a:cubicBezTo>
                  <a:pt x="13278" y="10362"/>
                  <a:pt x="13269" y="10366"/>
                  <a:pt x="13755" y="10337"/>
                </a:cubicBezTo>
                <a:cubicBezTo>
                  <a:pt x="14029" y="10320"/>
                  <a:pt x="14040" y="10317"/>
                  <a:pt x="14026" y="10274"/>
                </a:cubicBezTo>
                <a:cubicBezTo>
                  <a:pt x="14018" y="10250"/>
                  <a:pt x="13968" y="10183"/>
                  <a:pt x="13915" y="10125"/>
                </a:cubicBezTo>
                <a:cubicBezTo>
                  <a:pt x="13754" y="9950"/>
                  <a:pt x="13564" y="9675"/>
                  <a:pt x="13532" y="9578"/>
                </a:cubicBezTo>
                <a:cubicBezTo>
                  <a:pt x="13516" y="9527"/>
                  <a:pt x="13437" y="9413"/>
                  <a:pt x="13357" y="9321"/>
                </a:cubicBezTo>
                <a:cubicBezTo>
                  <a:pt x="13085" y="9010"/>
                  <a:pt x="13077" y="8992"/>
                  <a:pt x="13139" y="8721"/>
                </a:cubicBezTo>
                <a:cubicBezTo>
                  <a:pt x="13239" y="8286"/>
                  <a:pt x="13194" y="7724"/>
                  <a:pt x="13022" y="7319"/>
                </a:cubicBezTo>
                <a:cubicBezTo>
                  <a:pt x="12840" y="6888"/>
                  <a:pt x="12731" y="6643"/>
                  <a:pt x="12635" y="6453"/>
                </a:cubicBezTo>
                <a:cubicBezTo>
                  <a:pt x="12462" y="6111"/>
                  <a:pt x="11981" y="5258"/>
                  <a:pt x="11875" y="5106"/>
                </a:cubicBezTo>
                <a:cubicBezTo>
                  <a:pt x="11821" y="5027"/>
                  <a:pt x="11785" y="4956"/>
                  <a:pt x="11801" y="4949"/>
                </a:cubicBezTo>
                <a:cubicBezTo>
                  <a:pt x="11818" y="4940"/>
                  <a:pt x="12285" y="4937"/>
                  <a:pt x="12948" y="4942"/>
                </a:cubicBezTo>
                <a:cubicBezTo>
                  <a:pt x="14873" y="4958"/>
                  <a:pt x="15655" y="4930"/>
                  <a:pt x="17956" y="4757"/>
                </a:cubicBezTo>
                <a:cubicBezTo>
                  <a:pt x="19709" y="4625"/>
                  <a:pt x="20599" y="4540"/>
                  <a:pt x="20909" y="4479"/>
                </a:cubicBezTo>
                <a:cubicBezTo>
                  <a:pt x="21252" y="4411"/>
                  <a:pt x="21549" y="4276"/>
                  <a:pt x="21578" y="4172"/>
                </a:cubicBezTo>
                <a:cubicBezTo>
                  <a:pt x="21600" y="4095"/>
                  <a:pt x="21574" y="4076"/>
                  <a:pt x="21111" y="3792"/>
                </a:cubicBezTo>
                <a:cubicBezTo>
                  <a:pt x="20843" y="3628"/>
                  <a:pt x="20502" y="3415"/>
                  <a:pt x="20352" y="3319"/>
                </a:cubicBezTo>
                <a:cubicBezTo>
                  <a:pt x="19750" y="2937"/>
                  <a:pt x="19406" y="2771"/>
                  <a:pt x="18280" y="2324"/>
                </a:cubicBezTo>
                <a:cubicBezTo>
                  <a:pt x="17336" y="1949"/>
                  <a:pt x="16986" y="1787"/>
                  <a:pt x="17006" y="1733"/>
                </a:cubicBezTo>
                <a:cubicBezTo>
                  <a:pt x="17015" y="1707"/>
                  <a:pt x="17048" y="1692"/>
                  <a:pt x="17101" y="1692"/>
                </a:cubicBezTo>
                <a:cubicBezTo>
                  <a:pt x="17148" y="1692"/>
                  <a:pt x="17301" y="1662"/>
                  <a:pt x="17441" y="1626"/>
                </a:cubicBezTo>
                <a:cubicBezTo>
                  <a:pt x="17582" y="1590"/>
                  <a:pt x="17720" y="1565"/>
                  <a:pt x="17744" y="1569"/>
                </a:cubicBezTo>
                <a:cubicBezTo>
                  <a:pt x="17813" y="1582"/>
                  <a:pt x="18130" y="1474"/>
                  <a:pt x="18132" y="1437"/>
                </a:cubicBezTo>
                <a:cubicBezTo>
                  <a:pt x="18132" y="1419"/>
                  <a:pt x="18160" y="1402"/>
                  <a:pt x="18195" y="1401"/>
                </a:cubicBezTo>
                <a:cubicBezTo>
                  <a:pt x="18230" y="1400"/>
                  <a:pt x="18272" y="1399"/>
                  <a:pt x="18286" y="1397"/>
                </a:cubicBezTo>
                <a:cubicBezTo>
                  <a:pt x="18300" y="1394"/>
                  <a:pt x="18337" y="1391"/>
                  <a:pt x="18365" y="1389"/>
                </a:cubicBezTo>
                <a:cubicBezTo>
                  <a:pt x="18393" y="1387"/>
                  <a:pt x="18426" y="1383"/>
                  <a:pt x="18440" y="1381"/>
                </a:cubicBezTo>
                <a:cubicBezTo>
                  <a:pt x="18454" y="1379"/>
                  <a:pt x="18491" y="1375"/>
                  <a:pt x="18519" y="1373"/>
                </a:cubicBezTo>
                <a:cubicBezTo>
                  <a:pt x="18547" y="1371"/>
                  <a:pt x="18580" y="1369"/>
                  <a:pt x="18594" y="1368"/>
                </a:cubicBezTo>
                <a:cubicBezTo>
                  <a:pt x="18608" y="1367"/>
                  <a:pt x="18635" y="1366"/>
                  <a:pt x="18652" y="1367"/>
                </a:cubicBezTo>
                <a:cubicBezTo>
                  <a:pt x="18669" y="1367"/>
                  <a:pt x="18714" y="1355"/>
                  <a:pt x="18753" y="1340"/>
                </a:cubicBezTo>
                <a:cubicBezTo>
                  <a:pt x="18792" y="1325"/>
                  <a:pt x="18821" y="1318"/>
                  <a:pt x="18822" y="1324"/>
                </a:cubicBezTo>
                <a:cubicBezTo>
                  <a:pt x="18824" y="1336"/>
                  <a:pt x="19278" y="1246"/>
                  <a:pt x="19550" y="1180"/>
                </a:cubicBezTo>
                <a:cubicBezTo>
                  <a:pt x="19642" y="1157"/>
                  <a:pt x="19905" y="1095"/>
                  <a:pt x="20134" y="1041"/>
                </a:cubicBezTo>
                <a:cubicBezTo>
                  <a:pt x="20362" y="988"/>
                  <a:pt x="20563" y="933"/>
                  <a:pt x="20580" y="920"/>
                </a:cubicBezTo>
                <a:cubicBezTo>
                  <a:pt x="20597" y="907"/>
                  <a:pt x="20641" y="897"/>
                  <a:pt x="20681" y="897"/>
                </a:cubicBezTo>
                <a:cubicBezTo>
                  <a:pt x="20771" y="897"/>
                  <a:pt x="20981" y="818"/>
                  <a:pt x="21132" y="725"/>
                </a:cubicBezTo>
                <a:lnTo>
                  <a:pt x="21249" y="655"/>
                </a:lnTo>
                <a:lnTo>
                  <a:pt x="21138" y="611"/>
                </a:lnTo>
                <a:cubicBezTo>
                  <a:pt x="21076" y="586"/>
                  <a:pt x="21026" y="560"/>
                  <a:pt x="21026" y="554"/>
                </a:cubicBezTo>
                <a:cubicBezTo>
                  <a:pt x="21026" y="534"/>
                  <a:pt x="20801" y="472"/>
                  <a:pt x="20729" y="472"/>
                </a:cubicBezTo>
                <a:cubicBezTo>
                  <a:pt x="20591" y="472"/>
                  <a:pt x="20453" y="441"/>
                  <a:pt x="20506" y="422"/>
                </a:cubicBezTo>
                <a:cubicBezTo>
                  <a:pt x="20594" y="390"/>
                  <a:pt x="20505" y="325"/>
                  <a:pt x="20267" y="243"/>
                </a:cubicBezTo>
                <a:cubicBezTo>
                  <a:pt x="20139" y="199"/>
                  <a:pt x="19984" y="138"/>
                  <a:pt x="19921" y="109"/>
                </a:cubicBezTo>
                <a:cubicBezTo>
                  <a:pt x="19859" y="80"/>
                  <a:pt x="19760" y="44"/>
                  <a:pt x="19698" y="27"/>
                </a:cubicBezTo>
                <a:cubicBezTo>
                  <a:pt x="19639" y="12"/>
                  <a:pt x="19562" y="3"/>
                  <a:pt x="19475" y="1"/>
                </a:cubicBezTo>
                <a:close/>
                <a:moveTo>
                  <a:pt x="15651" y="2269"/>
                </a:moveTo>
                <a:lnTo>
                  <a:pt x="15784" y="2305"/>
                </a:lnTo>
                <a:cubicBezTo>
                  <a:pt x="15887" y="2333"/>
                  <a:pt x="16679" y="2779"/>
                  <a:pt x="16698" y="2819"/>
                </a:cubicBezTo>
                <a:cubicBezTo>
                  <a:pt x="16700" y="2823"/>
                  <a:pt x="16741" y="2844"/>
                  <a:pt x="16788" y="2865"/>
                </a:cubicBezTo>
                <a:cubicBezTo>
                  <a:pt x="17187" y="3041"/>
                  <a:pt x="17420" y="3408"/>
                  <a:pt x="17266" y="3614"/>
                </a:cubicBezTo>
                <a:cubicBezTo>
                  <a:pt x="17223" y="3673"/>
                  <a:pt x="17184" y="3744"/>
                  <a:pt x="17176" y="3773"/>
                </a:cubicBezTo>
                <a:lnTo>
                  <a:pt x="17160" y="3827"/>
                </a:lnTo>
                <a:lnTo>
                  <a:pt x="16395" y="3844"/>
                </a:lnTo>
                <a:cubicBezTo>
                  <a:pt x="15973" y="3854"/>
                  <a:pt x="15302" y="3876"/>
                  <a:pt x="14908" y="3894"/>
                </a:cubicBezTo>
                <a:cubicBezTo>
                  <a:pt x="13611" y="3952"/>
                  <a:pt x="13700" y="3954"/>
                  <a:pt x="11843" y="3827"/>
                </a:cubicBezTo>
                <a:cubicBezTo>
                  <a:pt x="11116" y="3776"/>
                  <a:pt x="10511" y="3766"/>
                  <a:pt x="10048" y="3792"/>
                </a:cubicBezTo>
                <a:cubicBezTo>
                  <a:pt x="9851" y="3803"/>
                  <a:pt x="9615" y="3809"/>
                  <a:pt x="9517" y="3804"/>
                </a:cubicBezTo>
                <a:cubicBezTo>
                  <a:pt x="9362" y="3798"/>
                  <a:pt x="9334" y="3788"/>
                  <a:pt x="9294" y="3738"/>
                </a:cubicBezTo>
                <a:cubicBezTo>
                  <a:pt x="9258" y="3694"/>
                  <a:pt x="9270" y="3670"/>
                  <a:pt x="9347" y="3625"/>
                </a:cubicBezTo>
                <a:cubicBezTo>
                  <a:pt x="9430" y="3577"/>
                  <a:pt x="9528" y="3556"/>
                  <a:pt x="9985" y="3489"/>
                </a:cubicBezTo>
                <a:cubicBezTo>
                  <a:pt x="10359" y="3433"/>
                  <a:pt x="10539" y="3397"/>
                  <a:pt x="10579" y="3371"/>
                </a:cubicBezTo>
                <a:cubicBezTo>
                  <a:pt x="10666" y="3315"/>
                  <a:pt x="10655" y="3119"/>
                  <a:pt x="10563" y="3083"/>
                </a:cubicBezTo>
                <a:cubicBezTo>
                  <a:pt x="10460" y="3043"/>
                  <a:pt x="10468" y="3013"/>
                  <a:pt x="10590" y="2967"/>
                </a:cubicBezTo>
                <a:cubicBezTo>
                  <a:pt x="10661" y="2940"/>
                  <a:pt x="10681" y="2915"/>
                  <a:pt x="10659" y="2890"/>
                </a:cubicBezTo>
                <a:cubicBezTo>
                  <a:pt x="10635" y="2861"/>
                  <a:pt x="10656" y="2848"/>
                  <a:pt x="10739" y="2835"/>
                </a:cubicBezTo>
                <a:cubicBezTo>
                  <a:pt x="10798" y="2825"/>
                  <a:pt x="10838" y="2813"/>
                  <a:pt x="10824" y="2806"/>
                </a:cubicBezTo>
                <a:cubicBezTo>
                  <a:pt x="10810" y="2800"/>
                  <a:pt x="10838" y="2782"/>
                  <a:pt x="10893" y="2767"/>
                </a:cubicBezTo>
                <a:cubicBezTo>
                  <a:pt x="10966" y="2747"/>
                  <a:pt x="11032" y="2743"/>
                  <a:pt x="11137" y="2751"/>
                </a:cubicBezTo>
                <a:cubicBezTo>
                  <a:pt x="11215" y="2758"/>
                  <a:pt x="11479" y="2765"/>
                  <a:pt x="11727" y="2767"/>
                </a:cubicBezTo>
                <a:cubicBezTo>
                  <a:pt x="12237" y="2772"/>
                  <a:pt x="12751" y="2737"/>
                  <a:pt x="13161" y="2671"/>
                </a:cubicBezTo>
                <a:cubicBezTo>
                  <a:pt x="13458" y="2623"/>
                  <a:pt x="13846" y="2510"/>
                  <a:pt x="13941" y="2445"/>
                </a:cubicBezTo>
                <a:cubicBezTo>
                  <a:pt x="14026" y="2387"/>
                  <a:pt x="14097" y="2373"/>
                  <a:pt x="14186" y="2395"/>
                </a:cubicBezTo>
                <a:cubicBezTo>
                  <a:pt x="14222" y="2404"/>
                  <a:pt x="14269" y="2406"/>
                  <a:pt x="14286" y="2401"/>
                </a:cubicBezTo>
                <a:cubicBezTo>
                  <a:pt x="14304" y="2396"/>
                  <a:pt x="14392" y="2410"/>
                  <a:pt x="14483" y="2432"/>
                </a:cubicBezTo>
                <a:cubicBezTo>
                  <a:pt x="14749" y="2499"/>
                  <a:pt x="14962" y="2482"/>
                  <a:pt x="15343" y="2363"/>
                </a:cubicBezTo>
                <a:lnTo>
                  <a:pt x="15651" y="2269"/>
                </a:lnTo>
                <a:close/>
                <a:moveTo>
                  <a:pt x="12183" y="18020"/>
                </a:moveTo>
                <a:cubicBezTo>
                  <a:pt x="11970" y="18020"/>
                  <a:pt x="11721" y="18025"/>
                  <a:pt x="11509" y="18035"/>
                </a:cubicBezTo>
                <a:cubicBezTo>
                  <a:pt x="11326" y="18044"/>
                  <a:pt x="11115" y="18052"/>
                  <a:pt x="11036" y="18053"/>
                </a:cubicBezTo>
                <a:cubicBezTo>
                  <a:pt x="10958" y="18053"/>
                  <a:pt x="10881" y="18060"/>
                  <a:pt x="10866" y="18067"/>
                </a:cubicBezTo>
                <a:cubicBezTo>
                  <a:pt x="10851" y="18074"/>
                  <a:pt x="10777" y="18081"/>
                  <a:pt x="10702" y="18081"/>
                </a:cubicBezTo>
                <a:lnTo>
                  <a:pt x="10563" y="18081"/>
                </a:lnTo>
                <a:lnTo>
                  <a:pt x="10691" y="18103"/>
                </a:lnTo>
                <a:cubicBezTo>
                  <a:pt x="10824" y="18125"/>
                  <a:pt x="10936" y="18133"/>
                  <a:pt x="10877" y="18116"/>
                </a:cubicBezTo>
                <a:cubicBezTo>
                  <a:pt x="10858" y="18110"/>
                  <a:pt x="10870" y="18097"/>
                  <a:pt x="10898" y="18087"/>
                </a:cubicBezTo>
                <a:cubicBezTo>
                  <a:pt x="10975" y="18060"/>
                  <a:pt x="11409" y="18087"/>
                  <a:pt x="11519" y="18127"/>
                </a:cubicBezTo>
                <a:cubicBezTo>
                  <a:pt x="11569" y="18144"/>
                  <a:pt x="11610" y="18169"/>
                  <a:pt x="11610" y="18180"/>
                </a:cubicBezTo>
                <a:cubicBezTo>
                  <a:pt x="11610" y="18191"/>
                  <a:pt x="11663" y="18211"/>
                  <a:pt x="11727" y="18224"/>
                </a:cubicBezTo>
                <a:cubicBezTo>
                  <a:pt x="11887" y="18257"/>
                  <a:pt x="12166" y="18249"/>
                  <a:pt x="12390" y="18205"/>
                </a:cubicBezTo>
                <a:cubicBezTo>
                  <a:pt x="12495" y="18185"/>
                  <a:pt x="12613" y="18172"/>
                  <a:pt x="12656" y="18177"/>
                </a:cubicBezTo>
                <a:cubicBezTo>
                  <a:pt x="12785" y="18192"/>
                  <a:pt x="12764" y="18056"/>
                  <a:pt x="12635" y="18035"/>
                </a:cubicBezTo>
                <a:cubicBezTo>
                  <a:pt x="12571" y="18025"/>
                  <a:pt x="12396" y="18020"/>
                  <a:pt x="12183" y="18020"/>
                </a:cubicBezTo>
                <a:close/>
                <a:moveTo>
                  <a:pt x="6819" y="21261"/>
                </a:moveTo>
                <a:cubicBezTo>
                  <a:pt x="6899" y="21303"/>
                  <a:pt x="7139" y="21378"/>
                  <a:pt x="7196" y="21372"/>
                </a:cubicBezTo>
                <a:cubicBezTo>
                  <a:pt x="7204" y="21372"/>
                  <a:pt x="7219" y="21375"/>
                  <a:pt x="7228" y="21376"/>
                </a:cubicBezTo>
                <a:cubicBezTo>
                  <a:pt x="7203" y="21369"/>
                  <a:pt x="7179" y="21362"/>
                  <a:pt x="7154" y="21354"/>
                </a:cubicBezTo>
                <a:cubicBezTo>
                  <a:pt x="7082" y="21330"/>
                  <a:pt x="6943" y="21294"/>
                  <a:pt x="6819" y="21261"/>
                </a:cubicBezTo>
                <a:close/>
                <a:moveTo>
                  <a:pt x="7345" y="21404"/>
                </a:moveTo>
                <a:cubicBezTo>
                  <a:pt x="7368" y="21413"/>
                  <a:pt x="7452" y="21439"/>
                  <a:pt x="7510" y="21459"/>
                </a:cubicBezTo>
                <a:cubicBezTo>
                  <a:pt x="7500" y="21454"/>
                  <a:pt x="7489" y="21450"/>
                  <a:pt x="7483" y="21443"/>
                </a:cubicBezTo>
                <a:cubicBezTo>
                  <a:pt x="7468" y="21426"/>
                  <a:pt x="7428" y="21412"/>
                  <a:pt x="7393" y="21412"/>
                </a:cubicBezTo>
                <a:cubicBezTo>
                  <a:pt x="7385" y="21412"/>
                  <a:pt x="7359" y="21406"/>
                  <a:pt x="7345" y="21404"/>
                </a:cubicBezTo>
                <a:close/>
                <a:moveTo>
                  <a:pt x="7520" y="21464"/>
                </a:moveTo>
                <a:cubicBezTo>
                  <a:pt x="7581" y="21484"/>
                  <a:pt x="7615" y="21498"/>
                  <a:pt x="7685" y="21520"/>
                </a:cubicBezTo>
                <a:lnTo>
                  <a:pt x="7919" y="21594"/>
                </a:lnTo>
                <a:cubicBezTo>
                  <a:pt x="7945" y="21593"/>
                  <a:pt x="8083" y="21593"/>
                  <a:pt x="8083" y="21592"/>
                </a:cubicBezTo>
                <a:cubicBezTo>
                  <a:pt x="8083" y="21584"/>
                  <a:pt x="8022" y="21571"/>
                  <a:pt x="7950" y="21563"/>
                </a:cubicBezTo>
                <a:cubicBezTo>
                  <a:pt x="7879" y="21555"/>
                  <a:pt x="7810" y="21535"/>
                  <a:pt x="7791" y="21520"/>
                </a:cubicBezTo>
                <a:cubicBezTo>
                  <a:pt x="7749" y="21487"/>
                  <a:pt x="7609" y="21456"/>
                  <a:pt x="7552" y="21467"/>
                </a:cubicBezTo>
                <a:cubicBezTo>
                  <a:pt x="7542" y="21468"/>
                  <a:pt x="7531" y="21466"/>
                  <a:pt x="7520" y="2146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83" name="Shape 183"/>
          <p:cNvSpPr>
            <a:spLocks noGrp="1"/>
          </p:cNvSpPr>
          <p:nvPr>
            <p:ph type="title" idx="4294967295"/>
          </p:nvPr>
        </p:nvSpPr>
        <p:spPr>
          <a:xfrm>
            <a:off x="2413000" y="73304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Recovery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/>
          </p:cNvSpPr>
          <p:nvPr>
            <p:ph type="body" idx="1"/>
          </p:nvPr>
        </p:nvSpPr>
        <p:spPr>
          <a:xfrm>
            <a:off x="952500" y="2076013"/>
            <a:ext cx="11099800" cy="7125790"/>
          </a:xfrm>
          <a:prstGeom prst="rect">
            <a:avLst/>
          </a:prstGeom>
        </p:spPr>
        <p:txBody>
          <a:bodyPr/>
          <a:lstStyle/>
          <a:p>
            <a:pPr marL="457200" indent="-457200">
              <a:buClrTx/>
              <a:buSzPct val="100000"/>
              <a:buAutoNum type="arabicPeriod"/>
              <a:defRPr sz="4000" b="1">
                <a:solidFill>
                  <a:srgbClr val="FF9932"/>
                </a:solidFill>
              </a:defRPr>
            </a:pPr>
            <a:r>
              <a:rPr dirty="0">
                <a:solidFill>
                  <a:srgbClr val="FF8100"/>
                </a:solidFill>
              </a:rPr>
              <a:t>Heart Rate</a:t>
            </a:r>
          </a:p>
          <a:p>
            <a:pPr marL="493888" indent="-493888">
              <a:defRPr sz="4000"/>
            </a:pPr>
            <a:r>
              <a:rPr dirty="0"/>
              <a:t>When you start to exercise the </a:t>
            </a:r>
            <a:br>
              <a:rPr dirty="0"/>
            </a:br>
            <a:r>
              <a:rPr b="1" dirty="0">
                <a:solidFill>
                  <a:srgbClr val="FF8100"/>
                </a:solidFill>
              </a:rPr>
              <a:t>heart rate increases</a:t>
            </a:r>
            <a:r>
              <a:rPr dirty="0"/>
              <a:t>.</a:t>
            </a:r>
          </a:p>
          <a:p>
            <a:pPr marL="493888" indent="-493888">
              <a:defRPr sz="4000"/>
            </a:pPr>
            <a:r>
              <a:rPr dirty="0"/>
              <a:t>This coupled with an </a:t>
            </a:r>
            <a:r>
              <a:rPr b="1" dirty="0">
                <a:solidFill>
                  <a:srgbClr val="FF8100"/>
                </a:solidFill>
              </a:rPr>
              <a:t>increased stroke volume</a:t>
            </a:r>
            <a:r>
              <a:rPr dirty="0"/>
              <a:t> increases the </a:t>
            </a:r>
            <a:r>
              <a:rPr b="1" dirty="0">
                <a:solidFill>
                  <a:srgbClr val="FF8100"/>
                </a:solidFill>
              </a:rPr>
              <a:t>cardiac output </a:t>
            </a:r>
            <a:r>
              <a:rPr dirty="0"/>
              <a:t>resulting in an increased </a:t>
            </a:r>
            <a:r>
              <a:rPr b="1" dirty="0">
                <a:solidFill>
                  <a:srgbClr val="FF8100"/>
                </a:solidFill>
              </a:rPr>
              <a:t>blood flow</a:t>
            </a:r>
            <a:r>
              <a:rPr dirty="0"/>
              <a:t> and better </a:t>
            </a:r>
            <a:r>
              <a:rPr b="1" dirty="0">
                <a:solidFill>
                  <a:srgbClr val="FF8100"/>
                </a:solidFill>
              </a:rPr>
              <a:t>oxygen delivery</a:t>
            </a:r>
            <a:r>
              <a:rPr dirty="0"/>
              <a:t>.</a:t>
            </a:r>
          </a:p>
          <a:p>
            <a:pPr marL="493888" indent="-493888">
              <a:defRPr sz="4000"/>
            </a:pPr>
            <a:r>
              <a:rPr dirty="0"/>
              <a:t>The increase in heart rate depends on the intensity of the exercise. </a:t>
            </a:r>
            <a:r>
              <a:rPr b="1" dirty="0">
                <a:solidFill>
                  <a:srgbClr val="FF8100"/>
                </a:solidFill>
              </a:rPr>
              <a:t>Intense exercise results</a:t>
            </a:r>
            <a:r>
              <a:rPr dirty="0"/>
              <a:t> in a </a:t>
            </a:r>
            <a:r>
              <a:rPr b="1" dirty="0">
                <a:solidFill>
                  <a:srgbClr val="FF8100"/>
                </a:solidFill>
              </a:rPr>
              <a:t>large increase </a:t>
            </a:r>
            <a:r>
              <a:rPr dirty="0"/>
              <a:t>in the heart rate.</a:t>
            </a:r>
          </a:p>
        </p:txBody>
      </p:sp>
      <p:pic>
        <p:nvPicPr>
          <p:cNvPr id="186" name="dreamstime_l_20366704.jpg"/>
          <p:cNvPicPr>
            <a:picLocks noChangeAspect="1"/>
          </p:cNvPicPr>
          <p:nvPr/>
        </p:nvPicPr>
        <p:blipFill>
          <a:blip r:embed="rId2"/>
          <a:srcRect l="1997" t="20318" b="14321"/>
          <a:stretch>
            <a:fillRect/>
          </a:stretch>
        </p:blipFill>
        <p:spPr>
          <a:xfrm>
            <a:off x="8443048" y="2772814"/>
            <a:ext cx="4011415" cy="1783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450" y="125"/>
                </a:lnTo>
                <a:cubicBezTo>
                  <a:pt x="21369" y="193"/>
                  <a:pt x="21289" y="257"/>
                  <a:pt x="21273" y="269"/>
                </a:cubicBezTo>
                <a:cubicBezTo>
                  <a:pt x="21257" y="282"/>
                  <a:pt x="21084" y="429"/>
                  <a:pt x="20888" y="596"/>
                </a:cubicBezTo>
                <a:cubicBezTo>
                  <a:pt x="20154" y="1221"/>
                  <a:pt x="18941" y="2162"/>
                  <a:pt x="18365" y="2557"/>
                </a:cubicBezTo>
                <a:cubicBezTo>
                  <a:pt x="18170" y="2690"/>
                  <a:pt x="17712" y="3025"/>
                  <a:pt x="17343" y="3297"/>
                </a:cubicBezTo>
                <a:cubicBezTo>
                  <a:pt x="16728" y="3753"/>
                  <a:pt x="16552" y="3881"/>
                  <a:pt x="16031" y="4254"/>
                </a:cubicBezTo>
                <a:cubicBezTo>
                  <a:pt x="15931" y="4325"/>
                  <a:pt x="15695" y="4482"/>
                  <a:pt x="15506" y="4605"/>
                </a:cubicBezTo>
                <a:cubicBezTo>
                  <a:pt x="14833" y="5040"/>
                  <a:pt x="14584" y="5128"/>
                  <a:pt x="14196" y="5071"/>
                </a:cubicBezTo>
                <a:cubicBezTo>
                  <a:pt x="14075" y="5053"/>
                  <a:pt x="13964" y="5039"/>
                  <a:pt x="13952" y="5037"/>
                </a:cubicBezTo>
                <a:cubicBezTo>
                  <a:pt x="13940" y="5035"/>
                  <a:pt x="13888" y="4860"/>
                  <a:pt x="13839" y="4648"/>
                </a:cubicBezTo>
                <a:cubicBezTo>
                  <a:pt x="13718" y="4134"/>
                  <a:pt x="13668" y="3999"/>
                  <a:pt x="13520" y="3831"/>
                </a:cubicBezTo>
                <a:cubicBezTo>
                  <a:pt x="13426" y="3723"/>
                  <a:pt x="13354" y="3680"/>
                  <a:pt x="13225" y="3648"/>
                </a:cubicBezTo>
                <a:cubicBezTo>
                  <a:pt x="13133" y="3625"/>
                  <a:pt x="13044" y="3585"/>
                  <a:pt x="13029" y="3557"/>
                </a:cubicBezTo>
                <a:cubicBezTo>
                  <a:pt x="13014" y="3529"/>
                  <a:pt x="12967" y="3332"/>
                  <a:pt x="12922" y="3119"/>
                </a:cubicBezTo>
                <a:cubicBezTo>
                  <a:pt x="12861" y="2828"/>
                  <a:pt x="12811" y="2668"/>
                  <a:pt x="12728" y="2485"/>
                </a:cubicBezTo>
                <a:cubicBezTo>
                  <a:pt x="12477" y="1937"/>
                  <a:pt x="12232" y="1862"/>
                  <a:pt x="11911" y="2225"/>
                </a:cubicBezTo>
                <a:lnTo>
                  <a:pt x="11777" y="2374"/>
                </a:lnTo>
                <a:lnTo>
                  <a:pt x="11621" y="2197"/>
                </a:lnTo>
                <a:cubicBezTo>
                  <a:pt x="11355" y="1896"/>
                  <a:pt x="11186" y="1913"/>
                  <a:pt x="10928" y="2259"/>
                </a:cubicBezTo>
                <a:cubicBezTo>
                  <a:pt x="10804" y="2426"/>
                  <a:pt x="10753" y="2437"/>
                  <a:pt x="10460" y="2384"/>
                </a:cubicBezTo>
                <a:cubicBezTo>
                  <a:pt x="10124" y="2323"/>
                  <a:pt x="10036" y="2458"/>
                  <a:pt x="9727" y="3513"/>
                </a:cubicBezTo>
                <a:cubicBezTo>
                  <a:pt x="9291" y="5005"/>
                  <a:pt x="9156" y="5446"/>
                  <a:pt x="9048" y="5720"/>
                </a:cubicBezTo>
                <a:lnTo>
                  <a:pt x="8952" y="5955"/>
                </a:lnTo>
                <a:lnTo>
                  <a:pt x="8766" y="5734"/>
                </a:lnTo>
                <a:cubicBezTo>
                  <a:pt x="8267" y="5137"/>
                  <a:pt x="7764" y="5133"/>
                  <a:pt x="6915" y="5710"/>
                </a:cubicBezTo>
                <a:cubicBezTo>
                  <a:pt x="6757" y="5817"/>
                  <a:pt x="6547" y="5948"/>
                  <a:pt x="6447" y="6003"/>
                </a:cubicBezTo>
                <a:cubicBezTo>
                  <a:pt x="6095" y="6197"/>
                  <a:pt x="5905" y="6366"/>
                  <a:pt x="5462" y="6888"/>
                </a:cubicBezTo>
                <a:cubicBezTo>
                  <a:pt x="5220" y="7172"/>
                  <a:pt x="4985" y="7447"/>
                  <a:pt x="4938" y="7498"/>
                </a:cubicBezTo>
                <a:cubicBezTo>
                  <a:pt x="4892" y="7549"/>
                  <a:pt x="4811" y="7682"/>
                  <a:pt x="4757" y="7791"/>
                </a:cubicBezTo>
                <a:lnTo>
                  <a:pt x="4658" y="7988"/>
                </a:lnTo>
                <a:lnTo>
                  <a:pt x="4485" y="8012"/>
                </a:lnTo>
                <a:cubicBezTo>
                  <a:pt x="4363" y="8028"/>
                  <a:pt x="4263" y="8072"/>
                  <a:pt x="4141" y="8166"/>
                </a:cubicBezTo>
                <a:cubicBezTo>
                  <a:pt x="4047" y="8239"/>
                  <a:pt x="3936" y="8309"/>
                  <a:pt x="3893" y="8325"/>
                </a:cubicBezTo>
                <a:cubicBezTo>
                  <a:pt x="3851" y="8341"/>
                  <a:pt x="3767" y="8405"/>
                  <a:pt x="3708" y="8464"/>
                </a:cubicBezTo>
                <a:cubicBezTo>
                  <a:pt x="3588" y="8582"/>
                  <a:pt x="3578" y="8577"/>
                  <a:pt x="3214" y="8354"/>
                </a:cubicBezTo>
                <a:lnTo>
                  <a:pt x="3090" y="8277"/>
                </a:lnTo>
                <a:lnTo>
                  <a:pt x="3096" y="7964"/>
                </a:lnTo>
                <a:cubicBezTo>
                  <a:pt x="3105" y="7561"/>
                  <a:pt x="3061" y="7245"/>
                  <a:pt x="2972" y="7051"/>
                </a:cubicBezTo>
                <a:lnTo>
                  <a:pt x="2906" y="6907"/>
                </a:lnTo>
                <a:lnTo>
                  <a:pt x="2643" y="6892"/>
                </a:lnTo>
                <a:cubicBezTo>
                  <a:pt x="2426" y="6879"/>
                  <a:pt x="2352" y="6890"/>
                  <a:pt x="2214" y="6964"/>
                </a:cubicBezTo>
                <a:cubicBezTo>
                  <a:pt x="1951" y="7105"/>
                  <a:pt x="1850" y="7250"/>
                  <a:pt x="1789" y="7580"/>
                </a:cubicBezTo>
                <a:cubicBezTo>
                  <a:pt x="1754" y="7766"/>
                  <a:pt x="1654" y="7916"/>
                  <a:pt x="1470" y="8051"/>
                </a:cubicBezTo>
                <a:cubicBezTo>
                  <a:pt x="1253" y="8210"/>
                  <a:pt x="1066" y="8460"/>
                  <a:pt x="945" y="8748"/>
                </a:cubicBezTo>
                <a:cubicBezTo>
                  <a:pt x="883" y="8893"/>
                  <a:pt x="783" y="9082"/>
                  <a:pt x="724" y="9171"/>
                </a:cubicBezTo>
                <a:cubicBezTo>
                  <a:pt x="575" y="9397"/>
                  <a:pt x="346" y="9950"/>
                  <a:pt x="271" y="10266"/>
                </a:cubicBezTo>
                <a:cubicBezTo>
                  <a:pt x="185" y="10635"/>
                  <a:pt x="141" y="11407"/>
                  <a:pt x="173" y="11982"/>
                </a:cubicBezTo>
                <a:lnTo>
                  <a:pt x="194" y="12372"/>
                </a:lnTo>
                <a:lnTo>
                  <a:pt x="137" y="12588"/>
                </a:lnTo>
                <a:cubicBezTo>
                  <a:pt x="48" y="12914"/>
                  <a:pt x="0" y="13362"/>
                  <a:pt x="0" y="13881"/>
                </a:cubicBezTo>
                <a:cubicBezTo>
                  <a:pt x="0" y="14531"/>
                  <a:pt x="23" y="14737"/>
                  <a:pt x="229" y="15895"/>
                </a:cubicBezTo>
                <a:cubicBezTo>
                  <a:pt x="283" y="16201"/>
                  <a:pt x="341" y="16568"/>
                  <a:pt x="357" y="16712"/>
                </a:cubicBezTo>
                <a:cubicBezTo>
                  <a:pt x="408" y="17166"/>
                  <a:pt x="506" y="17452"/>
                  <a:pt x="682" y="17654"/>
                </a:cubicBezTo>
                <a:cubicBezTo>
                  <a:pt x="743" y="17724"/>
                  <a:pt x="1118" y="17959"/>
                  <a:pt x="1291" y="18034"/>
                </a:cubicBezTo>
                <a:cubicBezTo>
                  <a:pt x="1536" y="18139"/>
                  <a:pt x="1802" y="18207"/>
                  <a:pt x="2171" y="18264"/>
                </a:cubicBezTo>
                <a:cubicBezTo>
                  <a:pt x="2392" y="18299"/>
                  <a:pt x="2727" y="18375"/>
                  <a:pt x="2917" y="18433"/>
                </a:cubicBezTo>
                <a:cubicBezTo>
                  <a:pt x="3428" y="18587"/>
                  <a:pt x="3684" y="18630"/>
                  <a:pt x="3838" y="18586"/>
                </a:cubicBezTo>
                <a:cubicBezTo>
                  <a:pt x="4066" y="18522"/>
                  <a:pt x="4282" y="18316"/>
                  <a:pt x="4567" y="17889"/>
                </a:cubicBezTo>
                <a:cubicBezTo>
                  <a:pt x="4708" y="17678"/>
                  <a:pt x="4928" y="17394"/>
                  <a:pt x="5056" y="17260"/>
                </a:cubicBezTo>
                <a:cubicBezTo>
                  <a:pt x="5306" y="16997"/>
                  <a:pt x="5500" y="16759"/>
                  <a:pt x="5703" y="16467"/>
                </a:cubicBezTo>
                <a:cubicBezTo>
                  <a:pt x="5774" y="16366"/>
                  <a:pt x="5904" y="16183"/>
                  <a:pt x="5992" y="16058"/>
                </a:cubicBezTo>
                <a:cubicBezTo>
                  <a:pt x="6080" y="15933"/>
                  <a:pt x="6287" y="15624"/>
                  <a:pt x="6456" y="15376"/>
                </a:cubicBezTo>
                <a:cubicBezTo>
                  <a:pt x="6862" y="14776"/>
                  <a:pt x="7107" y="14502"/>
                  <a:pt x="7483" y="14222"/>
                </a:cubicBezTo>
                <a:cubicBezTo>
                  <a:pt x="7847" y="13952"/>
                  <a:pt x="8110" y="13856"/>
                  <a:pt x="8571" y="13823"/>
                </a:cubicBezTo>
                <a:lnTo>
                  <a:pt x="8866" y="13804"/>
                </a:lnTo>
                <a:lnTo>
                  <a:pt x="9259" y="14001"/>
                </a:lnTo>
                <a:cubicBezTo>
                  <a:pt x="9475" y="14111"/>
                  <a:pt x="9756" y="14270"/>
                  <a:pt x="9883" y="14352"/>
                </a:cubicBezTo>
                <a:cubicBezTo>
                  <a:pt x="10123" y="14505"/>
                  <a:pt x="10481" y="14701"/>
                  <a:pt x="10732" y="14818"/>
                </a:cubicBezTo>
                <a:cubicBezTo>
                  <a:pt x="11041" y="14962"/>
                  <a:pt x="11475" y="15190"/>
                  <a:pt x="11593" y="15270"/>
                </a:cubicBezTo>
                <a:cubicBezTo>
                  <a:pt x="11661" y="15316"/>
                  <a:pt x="11821" y="15422"/>
                  <a:pt x="11948" y="15505"/>
                </a:cubicBezTo>
                <a:cubicBezTo>
                  <a:pt x="12150" y="15639"/>
                  <a:pt x="12668" y="15992"/>
                  <a:pt x="13087" y="16284"/>
                </a:cubicBezTo>
                <a:cubicBezTo>
                  <a:pt x="13247" y="16397"/>
                  <a:pt x="13523" y="16605"/>
                  <a:pt x="13852" y="16861"/>
                </a:cubicBezTo>
                <a:cubicBezTo>
                  <a:pt x="13973" y="16955"/>
                  <a:pt x="14294" y="17206"/>
                  <a:pt x="14567" y="17418"/>
                </a:cubicBezTo>
                <a:cubicBezTo>
                  <a:pt x="14841" y="17630"/>
                  <a:pt x="15173" y="17888"/>
                  <a:pt x="15305" y="17995"/>
                </a:cubicBezTo>
                <a:cubicBezTo>
                  <a:pt x="15839" y="18430"/>
                  <a:pt x="17039" y="19313"/>
                  <a:pt x="17495" y="19605"/>
                </a:cubicBezTo>
                <a:cubicBezTo>
                  <a:pt x="17702" y="19738"/>
                  <a:pt x="18603" y="20269"/>
                  <a:pt x="18769" y="20355"/>
                </a:cubicBezTo>
                <a:cubicBezTo>
                  <a:pt x="19034" y="20493"/>
                  <a:pt x="19181" y="20571"/>
                  <a:pt x="19322" y="20648"/>
                </a:cubicBezTo>
                <a:cubicBezTo>
                  <a:pt x="19705" y="20857"/>
                  <a:pt x="20708" y="21304"/>
                  <a:pt x="21121" y="21451"/>
                </a:cubicBezTo>
                <a:cubicBezTo>
                  <a:pt x="21232" y="21490"/>
                  <a:pt x="21360" y="21538"/>
                  <a:pt x="21408" y="21557"/>
                </a:cubicBezTo>
                <a:cubicBezTo>
                  <a:pt x="21455" y="21576"/>
                  <a:pt x="21518" y="21593"/>
                  <a:pt x="21547" y="21595"/>
                </a:cubicBezTo>
                <a:lnTo>
                  <a:pt x="21600" y="21600"/>
                </a:lnTo>
                <a:lnTo>
                  <a:pt x="21600" y="10800"/>
                </a:lnTo>
                <a:lnTo>
                  <a:pt x="2160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87" name="Shape 187"/>
          <p:cNvSpPr>
            <a:spLocks noGrp="1"/>
          </p:cNvSpPr>
          <p:nvPr>
            <p:ph type="title" idx="4294967295"/>
          </p:nvPr>
        </p:nvSpPr>
        <p:spPr>
          <a:xfrm>
            <a:off x="2486152" y="72898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Heart Rate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/>
          </p:cNvSpPr>
          <p:nvPr>
            <p:ph type="body" idx="1"/>
          </p:nvPr>
        </p:nvSpPr>
        <p:spPr>
          <a:xfrm>
            <a:off x="952500" y="2222317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57200" indent="-457200">
              <a:buSzPct val="100000"/>
              <a:buAutoNum type="arabicPeriod" startAt="2"/>
              <a:defRPr sz="4000" b="1">
                <a:solidFill>
                  <a:srgbClr val="F0AB2B"/>
                </a:solidFill>
              </a:defRPr>
            </a:pPr>
            <a:r>
              <a:rPr dirty="0">
                <a:solidFill>
                  <a:srgbClr val="FF8100"/>
                </a:solidFill>
              </a:rPr>
              <a:t>Increased Temperature</a:t>
            </a:r>
          </a:p>
          <a:p>
            <a:pPr marL="493888" indent="-493888">
              <a:defRPr sz="4000"/>
            </a:pPr>
            <a:r>
              <a:rPr dirty="0"/>
              <a:t>When </a:t>
            </a:r>
            <a:r>
              <a:rPr b="1" dirty="0">
                <a:solidFill>
                  <a:srgbClr val="FF8100"/>
                </a:solidFill>
              </a:rPr>
              <a:t>energy</a:t>
            </a:r>
            <a:r>
              <a:rPr dirty="0"/>
              <a:t> is </a:t>
            </a:r>
            <a:r>
              <a:rPr b="1" dirty="0">
                <a:solidFill>
                  <a:srgbClr val="FF8100"/>
                </a:solidFill>
              </a:rPr>
              <a:t>produced</a:t>
            </a:r>
            <a:r>
              <a:rPr dirty="0"/>
              <a:t> and muscles contract </a:t>
            </a:r>
            <a:r>
              <a:rPr b="1" dirty="0">
                <a:solidFill>
                  <a:srgbClr val="FF8100"/>
                </a:solidFill>
              </a:rPr>
              <a:t>heat</a:t>
            </a:r>
            <a:r>
              <a:rPr dirty="0"/>
              <a:t> is </a:t>
            </a:r>
            <a:r>
              <a:rPr b="1" dirty="0">
                <a:solidFill>
                  <a:srgbClr val="FF8100"/>
                </a:solidFill>
              </a:rPr>
              <a:t>created</a:t>
            </a:r>
            <a:r>
              <a:rPr dirty="0"/>
              <a:t>.</a:t>
            </a:r>
          </a:p>
          <a:p>
            <a:pPr marL="493888" indent="-493888">
              <a:defRPr sz="4000"/>
            </a:pPr>
            <a:r>
              <a:rPr b="1" dirty="0">
                <a:solidFill>
                  <a:srgbClr val="FF8100"/>
                </a:solidFill>
              </a:rPr>
              <a:t>Increased muscle contractions</a:t>
            </a:r>
            <a:r>
              <a:rPr dirty="0"/>
              <a:t> result in a large </a:t>
            </a:r>
            <a:r>
              <a:rPr b="1" dirty="0">
                <a:solidFill>
                  <a:srgbClr val="FF8100"/>
                </a:solidFill>
              </a:rPr>
              <a:t>increase</a:t>
            </a:r>
            <a:r>
              <a:rPr dirty="0"/>
              <a:t> in </a:t>
            </a:r>
            <a:r>
              <a:rPr b="1" dirty="0">
                <a:solidFill>
                  <a:srgbClr val="FF8100"/>
                </a:solidFill>
              </a:rPr>
              <a:t>temperature</a:t>
            </a:r>
            <a:r>
              <a:rPr dirty="0"/>
              <a:t>.</a:t>
            </a:r>
          </a:p>
          <a:p>
            <a:pPr marL="493888" indent="-493888">
              <a:defRPr sz="4000"/>
            </a:pPr>
            <a:r>
              <a:rPr dirty="0"/>
              <a:t>The body redirects the blood to the </a:t>
            </a:r>
            <a:r>
              <a:rPr b="1" dirty="0">
                <a:solidFill>
                  <a:srgbClr val="FF8100"/>
                </a:solidFill>
              </a:rPr>
              <a:t>surface of the skin</a:t>
            </a:r>
            <a:r>
              <a:rPr dirty="0"/>
              <a:t> so it can be removed.</a:t>
            </a:r>
          </a:p>
          <a:p>
            <a:pPr marL="493888" indent="-493888">
              <a:defRPr sz="4000"/>
            </a:pPr>
            <a:r>
              <a:rPr b="1" dirty="0">
                <a:solidFill>
                  <a:srgbClr val="FF8100"/>
                </a:solidFill>
              </a:rPr>
              <a:t>Heat is lost</a:t>
            </a:r>
            <a:r>
              <a:rPr dirty="0"/>
              <a:t> through evaporation</a:t>
            </a:r>
            <a:r>
              <a:rPr lang="en-GB" dirty="0"/>
              <a:t> (sweating)</a:t>
            </a:r>
            <a:r>
              <a:rPr dirty="0"/>
              <a:t>, radiation and convection.</a:t>
            </a:r>
          </a:p>
          <a:p>
            <a:pPr marL="493888" indent="-493888">
              <a:defRPr sz="4000"/>
            </a:pPr>
            <a:r>
              <a:rPr dirty="0"/>
              <a:t>The </a:t>
            </a:r>
            <a:r>
              <a:rPr b="1" dirty="0">
                <a:solidFill>
                  <a:srgbClr val="FF8100"/>
                </a:solidFill>
              </a:rPr>
              <a:t>skin</a:t>
            </a:r>
            <a:r>
              <a:rPr dirty="0"/>
              <a:t> becomes </a:t>
            </a:r>
            <a:r>
              <a:rPr b="1" dirty="0">
                <a:solidFill>
                  <a:srgbClr val="FF8100"/>
                </a:solidFill>
              </a:rPr>
              <a:t>hot</a:t>
            </a:r>
            <a:r>
              <a:rPr dirty="0"/>
              <a:t>, </a:t>
            </a:r>
            <a:r>
              <a:rPr b="1" dirty="0">
                <a:solidFill>
                  <a:srgbClr val="FF8100"/>
                </a:solidFill>
              </a:rPr>
              <a:t>red</a:t>
            </a:r>
            <a:r>
              <a:rPr dirty="0"/>
              <a:t> and </a:t>
            </a:r>
            <a:r>
              <a:rPr b="1" dirty="0">
                <a:solidFill>
                  <a:srgbClr val="FF8100"/>
                </a:solidFill>
              </a:rPr>
              <a:t>sweaty</a:t>
            </a:r>
            <a:r>
              <a:rPr dirty="0"/>
              <a:t>.</a:t>
            </a:r>
          </a:p>
        </p:txBody>
      </p:sp>
      <p:pic>
        <p:nvPicPr>
          <p:cNvPr id="190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6544" y="2302148"/>
            <a:ext cx="1098049" cy="3134217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Shape 191"/>
          <p:cNvSpPr>
            <a:spLocks noGrp="1"/>
          </p:cNvSpPr>
          <p:nvPr>
            <p:ph type="title" idx="4294967295"/>
          </p:nvPr>
        </p:nvSpPr>
        <p:spPr>
          <a:xfrm>
            <a:off x="2413000" y="747268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Increased Temperature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57200" indent="-457200">
              <a:buSzPct val="100000"/>
              <a:buAutoNum type="arabicPeriod" startAt="3"/>
              <a:defRPr sz="4000" b="1">
                <a:solidFill>
                  <a:srgbClr val="DA302A"/>
                </a:solidFill>
              </a:defRPr>
            </a:pPr>
            <a:r>
              <a:rPr dirty="0">
                <a:solidFill>
                  <a:srgbClr val="FF8100"/>
                </a:solidFill>
              </a:rPr>
              <a:t>Respiratory Changes</a:t>
            </a:r>
          </a:p>
          <a:p>
            <a:pPr marL="938388" lvl="1" indent="-493888">
              <a:defRPr sz="4000"/>
            </a:pPr>
            <a:r>
              <a:rPr b="1" dirty="0">
                <a:solidFill>
                  <a:srgbClr val="FF9932"/>
                </a:solidFill>
              </a:rPr>
              <a:t>Breathing rate increases</a:t>
            </a:r>
            <a:r>
              <a:rPr dirty="0"/>
              <a:t>.</a:t>
            </a:r>
          </a:p>
          <a:p>
            <a:pPr marL="938388" lvl="1" indent="-493888">
              <a:defRPr sz="4000"/>
            </a:pPr>
            <a:r>
              <a:rPr b="1" dirty="0">
                <a:solidFill>
                  <a:srgbClr val="FF9932"/>
                </a:solidFill>
              </a:rPr>
              <a:t>Depth</a:t>
            </a:r>
            <a:r>
              <a:rPr dirty="0"/>
              <a:t> of </a:t>
            </a:r>
            <a:r>
              <a:rPr b="1" dirty="0">
                <a:solidFill>
                  <a:srgbClr val="FF9932"/>
                </a:solidFill>
              </a:rPr>
              <a:t>breathing increases</a:t>
            </a:r>
            <a:r>
              <a:rPr dirty="0"/>
              <a:t>, </a:t>
            </a:r>
            <a:br>
              <a:rPr dirty="0"/>
            </a:br>
            <a:r>
              <a:rPr dirty="0"/>
              <a:t>resulting in an </a:t>
            </a:r>
            <a:r>
              <a:rPr b="1" dirty="0">
                <a:solidFill>
                  <a:srgbClr val="FF9932"/>
                </a:solidFill>
              </a:rPr>
              <a:t>increase in </a:t>
            </a:r>
            <a:br>
              <a:rPr b="1" dirty="0">
                <a:solidFill>
                  <a:srgbClr val="FF9932"/>
                </a:solidFill>
              </a:rPr>
            </a:br>
            <a:r>
              <a:rPr b="1" dirty="0">
                <a:solidFill>
                  <a:srgbClr val="FF9932"/>
                </a:solidFill>
              </a:rPr>
              <a:t>tidal volume</a:t>
            </a:r>
            <a:r>
              <a:rPr dirty="0"/>
              <a:t>.</a:t>
            </a:r>
          </a:p>
          <a:p>
            <a:pPr marL="938388" lvl="1" indent="-493888">
              <a:defRPr sz="4000"/>
            </a:pPr>
            <a:r>
              <a:rPr b="1" dirty="0">
                <a:solidFill>
                  <a:srgbClr val="FF9932"/>
                </a:solidFill>
              </a:rPr>
              <a:t>Increased gaseous exchange</a:t>
            </a:r>
            <a:r>
              <a:rPr dirty="0"/>
              <a:t> of </a:t>
            </a:r>
            <a:br>
              <a:rPr dirty="0"/>
            </a:br>
            <a:r>
              <a:rPr dirty="0"/>
              <a:t>oxygen and carbon dioxide at </a:t>
            </a:r>
            <a:br>
              <a:rPr dirty="0"/>
            </a:br>
            <a:r>
              <a:rPr dirty="0"/>
              <a:t>the lungs.</a:t>
            </a:r>
          </a:p>
        </p:txBody>
      </p:sp>
      <p:pic>
        <p:nvPicPr>
          <p:cNvPr id="194" name="Cyclist.jpg"/>
          <p:cNvPicPr>
            <a:picLocks noChangeAspect="1"/>
          </p:cNvPicPr>
          <p:nvPr/>
        </p:nvPicPr>
        <p:blipFill>
          <a:blip r:embed="rId2"/>
          <a:srcRect l="26944" t="6578" r="27027" b="4387"/>
          <a:stretch>
            <a:fillRect/>
          </a:stretch>
        </p:blipFill>
        <p:spPr>
          <a:xfrm>
            <a:off x="10255183" y="3974962"/>
            <a:ext cx="1684728" cy="4866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7" h="21592" extrusionOk="0">
                <a:moveTo>
                  <a:pt x="10729" y="0"/>
                </a:moveTo>
                <a:cubicBezTo>
                  <a:pt x="10525" y="0"/>
                  <a:pt x="10336" y="6"/>
                  <a:pt x="10308" y="12"/>
                </a:cubicBezTo>
                <a:cubicBezTo>
                  <a:pt x="10280" y="18"/>
                  <a:pt x="10045" y="25"/>
                  <a:pt x="9785" y="28"/>
                </a:cubicBezTo>
                <a:cubicBezTo>
                  <a:pt x="9482" y="32"/>
                  <a:pt x="9215" y="45"/>
                  <a:pt x="9038" y="65"/>
                </a:cubicBezTo>
                <a:cubicBezTo>
                  <a:pt x="8888" y="82"/>
                  <a:pt x="8677" y="106"/>
                  <a:pt x="8571" y="116"/>
                </a:cubicBezTo>
                <a:cubicBezTo>
                  <a:pt x="8450" y="128"/>
                  <a:pt x="8342" y="152"/>
                  <a:pt x="8282" y="181"/>
                </a:cubicBezTo>
                <a:cubicBezTo>
                  <a:pt x="8229" y="207"/>
                  <a:pt x="8158" y="223"/>
                  <a:pt x="8124" y="218"/>
                </a:cubicBezTo>
                <a:cubicBezTo>
                  <a:pt x="8031" y="206"/>
                  <a:pt x="7448" y="414"/>
                  <a:pt x="7276" y="521"/>
                </a:cubicBezTo>
                <a:cubicBezTo>
                  <a:pt x="7192" y="573"/>
                  <a:pt x="7007" y="666"/>
                  <a:pt x="6865" y="727"/>
                </a:cubicBezTo>
                <a:cubicBezTo>
                  <a:pt x="6500" y="884"/>
                  <a:pt x="6464" y="909"/>
                  <a:pt x="6311" y="1081"/>
                </a:cubicBezTo>
                <a:cubicBezTo>
                  <a:pt x="6177" y="1233"/>
                  <a:pt x="6177" y="1237"/>
                  <a:pt x="6225" y="1416"/>
                </a:cubicBezTo>
                <a:cubicBezTo>
                  <a:pt x="6279" y="1617"/>
                  <a:pt x="6324" y="1703"/>
                  <a:pt x="6433" y="1798"/>
                </a:cubicBezTo>
                <a:cubicBezTo>
                  <a:pt x="6496" y="1852"/>
                  <a:pt x="6501" y="1883"/>
                  <a:pt x="6459" y="2007"/>
                </a:cubicBezTo>
                <a:cubicBezTo>
                  <a:pt x="6431" y="2087"/>
                  <a:pt x="6387" y="2161"/>
                  <a:pt x="6362" y="2169"/>
                </a:cubicBezTo>
                <a:cubicBezTo>
                  <a:pt x="6276" y="2199"/>
                  <a:pt x="5973" y="2227"/>
                  <a:pt x="5722" y="2228"/>
                </a:cubicBezTo>
                <a:cubicBezTo>
                  <a:pt x="5317" y="2228"/>
                  <a:pt x="4622" y="2307"/>
                  <a:pt x="4565" y="2360"/>
                </a:cubicBezTo>
                <a:cubicBezTo>
                  <a:pt x="4551" y="2372"/>
                  <a:pt x="4478" y="2387"/>
                  <a:pt x="4407" y="2393"/>
                </a:cubicBezTo>
                <a:cubicBezTo>
                  <a:pt x="4336" y="2399"/>
                  <a:pt x="4239" y="2416"/>
                  <a:pt x="4189" y="2432"/>
                </a:cubicBezTo>
                <a:cubicBezTo>
                  <a:pt x="4138" y="2447"/>
                  <a:pt x="4004" y="2473"/>
                  <a:pt x="3889" y="2488"/>
                </a:cubicBezTo>
                <a:cubicBezTo>
                  <a:pt x="3251" y="2571"/>
                  <a:pt x="2543" y="2805"/>
                  <a:pt x="2284" y="3020"/>
                </a:cubicBezTo>
                <a:cubicBezTo>
                  <a:pt x="2206" y="3085"/>
                  <a:pt x="2118" y="3150"/>
                  <a:pt x="2086" y="3163"/>
                </a:cubicBezTo>
                <a:cubicBezTo>
                  <a:pt x="2055" y="3176"/>
                  <a:pt x="2007" y="3216"/>
                  <a:pt x="1980" y="3251"/>
                </a:cubicBezTo>
                <a:cubicBezTo>
                  <a:pt x="1952" y="3286"/>
                  <a:pt x="1888" y="3360"/>
                  <a:pt x="1838" y="3416"/>
                </a:cubicBezTo>
                <a:cubicBezTo>
                  <a:pt x="1595" y="3688"/>
                  <a:pt x="1546" y="3745"/>
                  <a:pt x="1533" y="3788"/>
                </a:cubicBezTo>
                <a:cubicBezTo>
                  <a:pt x="1525" y="3813"/>
                  <a:pt x="1501" y="3849"/>
                  <a:pt x="1477" y="3867"/>
                </a:cubicBezTo>
                <a:cubicBezTo>
                  <a:pt x="1409" y="3918"/>
                  <a:pt x="1322" y="4077"/>
                  <a:pt x="1284" y="4218"/>
                </a:cubicBezTo>
                <a:cubicBezTo>
                  <a:pt x="1262" y="4302"/>
                  <a:pt x="1208" y="4376"/>
                  <a:pt x="1127" y="4438"/>
                </a:cubicBezTo>
                <a:cubicBezTo>
                  <a:pt x="1026" y="4514"/>
                  <a:pt x="1009" y="4551"/>
                  <a:pt x="1015" y="4644"/>
                </a:cubicBezTo>
                <a:cubicBezTo>
                  <a:pt x="1019" y="4706"/>
                  <a:pt x="998" y="4825"/>
                  <a:pt x="969" y="4908"/>
                </a:cubicBezTo>
                <a:cubicBezTo>
                  <a:pt x="941" y="4991"/>
                  <a:pt x="910" y="5190"/>
                  <a:pt x="898" y="5352"/>
                </a:cubicBezTo>
                <a:cubicBezTo>
                  <a:pt x="887" y="5513"/>
                  <a:pt x="865" y="5684"/>
                  <a:pt x="852" y="5732"/>
                </a:cubicBezTo>
                <a:cubicBezTo>
                  <a:pt x="805" y="5911"/>
                  <a:pt x="556" y="6297"/>
                  <a:pt x="400" y="6429"/>
                </a:cubicBezTo>
                <a:cubicBezTo>
                  <a:pt x="308" y="6508"/>
                  <a:pt x="219" y="6622"/>
                  <a:pt x="187" y="6701"/>
                </a:cubicBezTo>
                <a:cubicBezTo>
                  <a:pt x="157" y="6775"/>
                  <a:pt x="101" y="6875"/>
                  <a:pt x="65" y="6924"/>
                </a:cubicBezTo>
                <a:cubicBezTo>
                  <a:pt x="-8" y="7026"/>
                  <a:pt x="-25" y="7416"/>
                  <a:pt x="40" y="7477"/>
                </a:cubicBezTo>
                <a:cubicBezTo>
                  <a:pt x="63" y="7499"/>
                  <a:pt x="109" y="7573"/>
                  <a:pt x="141" y="7643"/>
                </a:cubicBezTo>
                <a:cubicBezTo>
                  <a:pt x="206" y="7781"/>
                  <a:pt x="405" y="8003"/>
                  <a:pt x="553" y="8102"/>
                </a:cubicBezTo>
                <a:cubicBezTo>
                  <a:pt x="604" y="8137"/>
                  <a:pt x="643" y="8177"/>
                  <a:pt x="644" y="8190"/>
                </a:cubicBezTo>
                <a:cubicBezTo>
                  <a:pt x="647" y="8239"/>
                  <a:pt x="913" y="8480"/>
                  <a:pt x="1030" y="8541"/>
                </a:cubicBezTo>
                <a:cubicBezTo>
                  <a:pt x="1148" y="8603"/>
                  <a:pt x="1151" y="8634"/>
                  <a:pt x="1035" y="8634"/>
                </a:cubicBezTo>
                <a:cubicBezTo>
                  <a:pt x="963" y="8634"/>
                  <a:pt x="553" y="8797"/>
                  <a:pt x="553" y="8826"/>
                </a:cubicBezTo>
                <a:cubicBezTo>
                  <a:pt x="553" y="8837"/>
                  <a:pt x="473" y="8879"/>
                  <a:pt x="375" y="8920"/>
                </a:cubicBezTo>
                <a:cubicBezTo>
                  <a:pt x="180" y="9000"/>
                  <a:pt x="164" y="9024"/>
                  <a:pt x="101" y="9303"/>
                </a:cubicBezTo>
                <a:cubicBezTo>
                  <a:pt x="80" y="9396"/>
                  <a:pt x="48" y="9480"/>
                  <a:pt x="30" y="9490"/>
                </a:cubicBezTo>
                <a:cubicBezTo>
                  <a:pt x="12" y="9500"/>
                  <a:pt x="145" y="9615"/>
                  <a:pt x="329" y="9746"/>
                </a:cubicBezTo>
                <a:cubicBezTo>
                  <a:pt x="657" y="9976"/>
                  <a:pt x="671" y="9983"/>
                  <a:pt x="898" y="10026"/>
                </a:cubicBezTo>
                <a:lnTo>
                  <a:pt x="1132" y="10068"/>
                </a:lnTo>
                <a:lnTo>
                  <a:pt x="1426" y="10031"/>
                </a:lnTo>
                <a:cubicBezTo>
                  <a:pt x="1587" y="10010"/>
                  <a:pt x="1779" y="9981"/>
                  <a:pt x="1853" y="9966"/>
                </a:cubicBezTo>
                <a:cubicBezTo>
                  <a:pt x="1974" y="9940"/>
                  <a:pt x="1998" y="9940"/>
                  <a:pt x="2122" y="9962"/>
                </a:cubicBezTo>
                <a:cubicBezTo>
                  <a:pt x="2197" y="9976"/>
                  <a:pt x="2340" y="9987"/>
                  <a:pt x="2442" y="9989"/>
                </a:cubicBezTo>
                <a:cubicBezTo>
                  <a:pt x="2590" y="9991"/>
                  <a:pt x="2627" y="9997"/>
                  <a:pt x="2635" y="10022"/>
                </a:cubicBezTo>
                <a:cubicBezTo>
                  <a:pt x="2640" y="10039"/>
                  <a:pt x="2660" y="10096"/>
                  <a:pt x="2675" y="10149"/>
                </a:cubicBezTo>
                <a:cubicBezTo>
                  <a:pt x="2710" y="10269"/>
                  <a:pt x="2771" y="10364"/>
                  <a:pt x="2934" y="10554"/>
                </a:cubicBezTo>
                <a:cubicBezTo>
                  <a:pt x="3069" y="10711"/>
                  <a:pt x="3325" y="11073"/>
                  <a:pt x="3458" y="11292"/>
                </a:cubicBezTo>
                <a:cubicBezTo>
                  <a:pt x="3581" y="11495"/>
                  <a:pt x="3875" y="11900"/>
                  <a:pt x="3996" y="12030"/>
                </a:cubicBezTo>
                <a:cubicBezTo>
                  <a:pt x="4057" y="12095"/>
                  <a:pt x="4092" y="12154"/>
                  <a:pt x="4072" y="12162"/>
                </a:cubicBezTo>
                <a:cubicBezTo>
                  <a:pt x="4052" y="12169"/>
                  <a:pt x="4062" y="12198"/>
                  <a:pt x="4097" y="12225"/>
                </a:cubicBezTo>
                <a:cubicBezTo>
                  <a:pt x="4133" y="12252"/>
                  <a:pt x="4194" y="12350"/>
                  <a:pt x="4229" y="12443"/>
                </a:cubicBezTo>
                <a:cubicBezTo>
                  <a:pt x="4288" y="12595"/>
                  <a:pt x="4290" y="12620"/>
                  <a:pt x="4224" y="12681"/>
                </a:cubicBezTo>
                <a:cubicBezTo>
                  <a:pt x="4184" y="12719"/>
                  <a:pt x="4148" y="12808"/>
                  <a:pt x="4143" y="12880"/>
                </a:cubicBezTo>
                <a:cubicBezTo>
                  <a:pt x="4137" y="12986"/>
                  <a:pt x="4117" y="13017"/>
                  <a:pt x="4036" y="13053"/>
                </a:cubicBezTo>
                <a:cubicBezTo>
                  <a:pt x="3982" y="13077"/>
                  <a:pt x="3935" y="13103"/>
                  <a:pt x="3935" y="13111"/>
                </a:cubicBezTo>
                <a:cubicBezTo>
                  <a:pt x="3935" y="13119"/>
                  <a:pt x="3853" y="13173"/>
                  <a:pt x="3752" y="13231"/>
                </a:cubicBezTo>
                <a:cubicBezTo>
                  <a:pt x="3651" y="13289"/>
                  <a:pt x="3549" y="13365"/>
                  <a:pt x="3524" y="13398"/>
                </a:cubicBezTo>
                <a:cubicBezTo>
                  <a:pt x="3495" y="13434"/>
                  <a:pt x="3390" y="13489"/>
                  <a:pt x="3259" y="13535"/>
                </a:cubicBezTo>
                <a:cubicBezTo>
                  <a:pt x="3140" y="13578"/>
                  <a:pt x="3047" y="13619"/>
                  <a:pt x="3056" y="13629"/>
                </a:cubicBezTo>
                <a:cubicBezTo>
                  <a:pt x="3066" y="13638"/>
                  <a:pt x="3022" y="13654"/>
                  <a:pt x="2960" y="13664"/>
                </a:cubicBezTo>
                <a:cubicBezTo>
                  <a:pt x="2898" y="13674"/>
                  <a:pt x="2811" y="13701"/>
                  <a:pt x="2762" y="13724"/>
                </a:cubicBezTo>
                <a:cubicBezTo>
                  <a:pt x="2646" y="13778"/>
                  <a:pt x="2602" y="13904"/>
                  <a:pt x="2686" y="13946"/>
                </a:cubicBezTo>
                <a:cubicBezTo>
                  <a:pt x="2742" y="13974"/>
                  <a:pt x="2799" y="14052"/>
                  <a:pt x="2858" y="14176"/>
                </a:cubicBezTo>
                <a:cubicBezTo>
                  <a:pt x="2870" y="14201"/>
                  <a:pt x="2895" y="14226"/>
                  <a:pt x="2909" y="14231"/>
                </a:cubicBezTo>
                <a:cubicBezTo>
                  <a:pt x="2931" y="14239"/>
                  <a:pt x="3187" y="14224"/>
                  <a:pt x="3432" y="14201"/>
                </a:cubicBezTo>
                <a:cubicBezTo>
                  <a:pt x="3488" y="14196"/>
                  <a:pt x="3503" y="14214"/>
                  <a:pt x="3503" y="14296"/>
                </a:cubicBezTo>
                <a:cubicBezTo>
                  <a:pt x="3503" y="14387"/>
                  <a:pt x="3512" y="14399"/>
                  <a:pt x="3605" y="14411"/>
                </a:cubicBezTo>
                <a:cubicBezTo>
                  <a:pt x="3662" y="14418"/>
                  <a:pt x="3723" y="14435"/>
                  <a:pt x="3737" y="14448"/>
                </a:cubicBezTo>
                <a:cubicBezTo>
                  <a:pt x="3800" y="14504"/>
                  <a:pt x="4462" y="14529"/>
                  <a:pt x="4615" y="14481"/>
                </a:cubicBezTo>
                <a:cubicBezTo>
                  <a:pt x="4712" y="14451"/>
                  <a:pt x="4948" y="14449"/>
                  <a:pt x="5331" y="14474"/>
                </a:cubicBezTo>
                <a:cubicBezTo>
                  <a:pt x="5482" y="14484"/>
                  <a:pt x="5685" y="14491"/>
                  <a:pt x="5783" y="14490"/>
                </a:cubicBezTo>
                <a:cubicBezTo>
                  <a:pt x="5882" y="14489"/>
                  <a:pt x="5993" y="14496"/>
                  <a:pt x="6027" y="14506"/>
                </a:cubicBezTo>
                <a:cubicBezTo>
                  <a:pt x="6138" y="14538"/>
                  <a:pt x="6069" y="14743"/>
                  <a:pt x="5956" y="14719"/>
                </a:cubicBezTo>
                <a:cubicBezTo>
                  <a:pt x="5934" y="14714"/>
                  <a:pt x="5906" y="14730"/>
                  <a:pt x="5895" y="14756"/>
                </a:cubicBezTo>
                <a:cubicBezTo>
                  <a:pt x="5880" y="14790"/>
                  <a:pt x="5895" y="14805"/>
                  <a:pt x="5956" y="14810"/>
                </a:cubicBezTo>
                <a:cubicBezTo>
                  <a:pt x="6022" y="14816"/>
                  <a:pt x="6032" y="14830"/>
                  <a:pt x="6017" y="14886"/>
                </a:cubicBezTo>
                <a:cubicBezTo>
                  <a:pt x="6007" y="14924"/>
                  <a:pt x="5990" y="15016"/>
                  <a:pt x="5976" y="15090"/>
                </a:cubicBezTo>
                <a:cubicBezTo>
                  <a:pt x="5947" y="15250"/>
                  <a:pt x="5578" y="15766"/>
                  <a:pt x="5499" y="15760"/>
                </a:cubicBezTo>
                <a:cubicBezTo>
                  <a:pt x="5436" y="15755"/>
                  <a:pt x="5435" y="15765"/>
                  <a:pt x="5494" y="15839"/>
                </a:cubicBezTo>
                <a:cubicBezTo>
                  <a:pt x="5556" y="15916"/>
                  <a:pt x="5489" y="15979"/>
                  <a:pt x="5347" y="15978"/>
                </a:cubicBezTo>
                <a:cubicBezTo>
                  <a:pt x="5225" y="15977"/>
                  <a:pt x="4812" y="16002"/>
                  <a:pt x="4788" y="16011"/>
                </a:cubicBezTo>
                <a:cubicBezTo>
                  <a:pt x="4779" y="16015"/>
                  <a:pt x="4759" y="16045"/>
                  <a:pt x="4742" y="16077"/>
                </a:cubicBezTo>
                <a:cubicBezTo>
                  <a:pt x="4710" y="16138"/>
                  <a:pt x="4790" y="16184"/>
                  <a:pt x="4925" y="16184"/>
                </a:cubicBezTo>
                <a:cubicBezTo>
                  <a:pt x="5016" y="16184"/>
                  <a:pt x="5265" y="16250"/>
                  <a:pt x="5265" y="16274"/>
                </a:cubicBezTo>
                <a:cubicBezTo>
                  <a:pt x="5265" y="16296"/>
                  <a:pt x="5367" y="16311"/>
                  <a:pt x="5514" y="16311"/>
                </a:cubicBezTo>
                <a:cubicBezTo>
                  <a:pt x="5584" y="16311"/>
                  <a:pt x="5629" y="16300"/>
                  <a:pt x="5646" y="16277"/>
                </a:cubicBezTo>
                <a:cubicBezTo>
                  <a:pt x="5672" y="16243"/>
                  <a:pt x="5673" y="16243"/>
                  <a:pt x="5799" y="16286"/>
                </a:cubicBezTo>
                <a:cubicBezTo>
                  <a:pt x="5868" y="16310"/>
                  <a:pt x="5981" y="16339"/>
                  <a:pt x="6047" y="16351"/>
                </a:cubicBezTo>
                <a:cubicBezTo>
                  <a:pt x="6196" y="16378"/>
                  <a:pt x="6248" y="16470"/>
                  <a:pt x="6185" y="16589"/>
                </a:cubicBezTo>
                <a:cubicBezTo>
                  <a:pt x="6161" y="16633"/>
                  <a:pt x="6129" y="16737"/>
                  <a:pt x="6113" y="16820"/>
                </a:cubicBezTo>
                <a:cubicBezTo>
                  <a:pt x="6098" y="16903"/>
                  <a:pt x="6071" y="17025"/>
                  <a:pt x="6058" y="17091"/>
                </a:cubicBezTo>
                <a:cubicBezTo>
                  <a:pt x="6034" y="17206"/>
                  <a:pt x="6040" y="17212"/>
                  <a:pt x="6149" y="17237"/>
                </a:cubicBezTo>
                <a:cubicBezTo>
                  <a:pt x="6257" y="17262"/>
                  <a:pt x="6260" y="17269"/>
                  <a:pt x="6240" y="17378"/>
                </a:cubicBezTo>
                <a:cubicBezTo>
                  <a:pt x="6229" y="17441"/>
                  <a:pt x="6187" y="17786"/>
                  <a:pt x="6149" y="18144"/>
                </a:cubicBezTo>
                <a:cubicBezTo>
                  <a:pt x="6111" y="18502"/>
                  <a:pt x="6063" y="18841"/>
                  <a:pt x="6042" y="18898"/>
                </a:cubicBezTo>
                <a:cubicBezTo>
                  <a:pt x="5910" y="19253"/>
                  <a:pt x="5853" y="19394"/>
                  <a:pt x="5834" y="19405"/>
                </a:cubicBezTo>
                <a:cubicBezTo>
                  <a:pt x="5822" y="19412"/>
                  <a:pt x="5802" y="19463"/>
                  <a:pt x="5788" y="19518"/>
                </a:cubicBezTo>
                <a:cubicBezTo>
                  <a:pt x="5775" y="19573"/>
                  <a:pt x="5731" y="19679"/>
                  <a:pt x="5692" y="19754"/>
                </a:cubicBezTo>
                <a:cubicBezTo>
                  <a:pt x="5622" y="19889"/>
                  <a:pt x="5486" y="20206"/>
                  <a:pt x="5397" y="20444"/>
                </a:cubicBezTo>
                <a:cubicBezTo>
                  <a:pt x="5371" y="20514"/>
                  <a:pt x="5331" y="20593"/>
                  <a:pt x="5306" y="20620"/>
                </a:cubicBezTo>
                <a:cubicBezTo>
                  <a:pt x="5281" y="20648"/>
                  <a:pt x="5249" y="20712"/>
                  <a:pt x="5240" y="20763"/>
                </a:cubicBezTo>
                <a:cubicBezTo>
                  <a:pt x="5223" y="20855"/>
                  <a:pt x="5181" y="20937"/>
                  <a:pt x="5133" y="20965"/>
                </a:cubicBezTo>
                <a:cubicBezTo>
                  <a:pt x="5120" y="20974"/>
                  <a:pt x="5112" y="21013"/>
                  <a:pt x="5118" y="21053"/>
                </a:cubicBezTo>
                <a:cubicBezTo>
                  <a:pt x="5124" y="21093"/>
                  <a:pt x="5108" y="21147"/>
                  <a:pt x="5077" y="21173"/>
                </a:cubicBezTo>
                <a:cubicBezTo>
                  <a:pt x="5047" y="21199"/>
                  <a:pt x="5022" y="21227"/>
                  <a:pt x="5027" y="21235"/>
                </a:cubicBezTo>
                <a:cubicBezTo>
                  <a:pt x="5032" y="21242"/>
                  <a:pt x="5013" y="21257"/>
                  <a:pt x="4986" y="21268"/>
                </a:cubicBezTo>
                <a:cubicBezTo>
                  <a:pt x="4952" y="21283"/>
                  <a:pt x="4953" y="21293"/>
                  <a:pt x="4986" y="21300"/>
                </a:cubicBezTo>
                <a:cubicBezTo>
                  <a:pt x="5012" y="21306"/>
                  <a:pt x="5037" y="21342"/>
                  <a:pt x="5037" y="21381"/>
                </a:cubicBezTo>
                <a:cubicBezTo>
                  <a:pt x="5037" y="21468"/>
                  <a:pt x="5129" y="21538"/>
                  <a:pt x="5296" y="21569"/>
                </a:cubicBezTo>
                <a:cubicBezTo>
                  <a:pt x="5446" y="21598"/>
                  <a:pt x="5580" y="21599"/>
                  <a:pt x="5753" y="21576"/>
                </a:cubicBezTo>
                <a:cubicBezTo>
                  <a:pt x="5892" y="21558"/>
                  <a:pt x="6134" y="21486"/>
                  <a:pt x="6134" y="21462"/>
                </a:cubicBezTo>
                <a:cubicBezTo>
                  <a:pt x="6134" y="21454"/>
                  <a:pt x="6160" y="21424"/>
                  <a:pt x="6195" y="21397"/>
                </a:cubicBezTo>
                <a:cubicBezTo>
                  <a:pt x="6303" y="21312"/>
                  <a:pt x="6322" y="21287"/>
                  <a:pt x="6337" y="21208"/>
                </a:cubicBezTo>
                <a:cubicBezTo>
                  <a:pt x="6345" y="21166"/>
                  <a:pt x="6378" y="21122"/>
                  <a:pt x="6408" y="21110"/>
                </a:cubicBezTo>
                <a:cubicBezTo>
                  <a:pt x="6437" y="21097"/>
                  <a:pt x="6451" y="21082"/>
                  <a:pt x="6438" y="21074"/>
                </a:cubicBezTo>
                <a:cubicBezTo>
                  <a:pt x="6426" y="21067"/>
                  <a:pt x="6443" y="21022"/>
                  <a:pt x="6479" y="20974"/>
                </a:cubicBezTo>
                <a:cubicBezTo>
                  <a:pt x="6515" y="20926"/>
                  <a:pt x="6557" y="20855"/>
                  <a:pt x="6570" y="20816"/>
                </a:cubicBezTo>
                <a:cubicBezTo>
                  <a:pt x="6584" y="20776"/>
                  <a:pt x="6615" y="20739"/>
                  <a:pt x="6636" y="20731"/>
                </a:cubicBezTo>
                <a:cubicBezTo>
                  <a:pt x="6658" y="20723"/>
                  <a:pt x="6665" y="20708"/>
                  <a:pt x="6652" y="20696"/>
                </a:cubicBezTo>
                <a:cubicBezTo>
                  <a:pt x="6628" y="20675"/>
                  <a:pt x="6795" y="20294"/>
                  <a:pt x="6850" y="20245"/>
                </a:cubicBezTo>
                <a:cubicBezTo>
                  <a:pt x="6864" y="20232"/>
                  <a:pt x="6881" y="20201"/>
                  <a:pt x="6885" y="20175"/>
                </a:cubicBezTo>
                <a:cubicBezTo>
                  <a:pt x="6897" y="20107"/>
                  <a:pt x="7095" y="19640"/>
                  <a:pt x="7124" y="19611"/>
                </a:cubicBezTo>
                <a:cubicBezTo>
                  <a:pt x="7137" y="19598"/>
                  <a:pt x="7153" y="19569"/>
                  <a:pt x="7160" y="19548"/>
                </a:cubicBezTo>
                <a:cubicBezTo>
                  <a:pt x="7206" y="19394"/>
                  <a:pt x="7709" y="18361"/>
                  <a:pt x="7779" y="18276"/>
                </a:cubicBezTo>
                <a:cubicBezTo>
                  <a:pt x="7805" y="18244"/>
                  <a:pt x="7859" y="18209"/>
                  <a:pt x="7896" y="18199"/>
                </a:cubicBezTo>
                <a:cubicBezTo>
                  <a:pt x="7933" y="18188"/>
                  <a:pt x="7962" y="18168"/>
                  <a:pt x="7962" y="18153"/>
                </a:cubicBezTo>
                <a:cubicBezTo>
                  <a:pt x="7962" y="18138"/>
                  <a:pt x="7975" y="18120"/>
                  <a:pt x="7992" y="18114"/>
                </a:cubicBezTo>
                <a:cubicBezTo>
                  <a:pt x="8010" y="18108"/>
                  <a:pt x="8031" y="18090"/>
                  <a:pt x="8038" y="18075"/>
                </a:cubicBezTo>
                <a:cubicBezTo>
                  <a:pt x="8151" y="17820"/>
                  <a:pt x="8325" y="17556"/>
                  <a:pt x="8795" y="16917"/>
                </a:cubicBezTo>
                <a:cubicBezTo>
                  <a:pt x="8947" y="16709"/>
                  <a:pt x="9001" y="16655"/>
                  <a:pt x="9069" y="16649"/>
                </a:cubicBezTo>
                <a:cubicBezTo>
                  <a:pt x="9116" y="16645"/>
                  <a:pt x="9180" y="16619"/>
                  <a:pt x="9211" y="16593"/>
                </a:cubicBezTo>
                <a:cubicBezTo>
                  <a:pt x="9256" y="16554"/>
                  <a:pt x="9316" y="16540"/>
                  <a:pt x="9516" y="16519"/>
                </a:cubicBezTo>
                <a:lnTo>
                  <a:pt x="9765" y="16490"/>
                </a:lnTo>
                <a:lnTo>
                  <a:pt x="9897" y="16536"/>
                </a:lnTo>
                <a:cubicBezTo>
                  <a:pt x="10014" y="16577"/>
                  <a:pt x="10033" y="16597"/>
                  <a:pt x="10074" y="16740"/>
                </a:cubicBezTo>
                <a:cubicBezTo>
                  <a:pt x="10117" y="16889"/>
                  <a:pt x="10111" y="16902"/>
                  <a:pt x="10024" y="16950"/>
                </a:cubicBezTo>
                <a:cubicBezTo>
                  <a:pt x="9869" y="17034"/>
                  <a:pt x="9819" y="17073"/>
                  <a:pt x="9851" y="17084"/>
                </a:cubicBezTo>
                <a:cubicBezTo>
                  <a:pt x="9867" y="17090"/>
                  <a:pt x="9920" y="17081"/>
                  <a:pt x="9968" y="17066"/>
                </a:cubicBezTo>
                <a:cubicBezTo>
                  <a:pt x="10019" y="17050"/>
                  <a:pt x="10069" y="17045"/>
                  <a:pt x="10085" y="17054"/>
                </a:cubicBezTo>
                <a:cubicBezTo>
                  <a:pt x="10119" y="17073"/>
                  <a:pt x="10052" y="17295"/>
                  <a:pt x="9927" y="17586"/>
                </a:cubicBezTo>
                <a:cubicBezTo>
                  <a:pt x="9855" y="17754"/>
                  <a:pt x="9846" y="17812"/>
                  <a:pt x="9887" y="17829"/>
                </a:cubicBezTo>
                <a:cubicBezTo>
                  <a:pt x="9962" y="17860"/>
                  <a:pt x="10061" y="17855"/>
                  <a:pt x="10151" y="17816"/>
                </a:cubicBezTo>
                <a:cubicBezTo>
                  <a:pt x="10225" y="17785"/>
                  <a:pt x="10505" y="17765"/>
                  <a:pt x="10547" y="17788"/>
                </a:cubicBezTo>
                <a:cubicBezTo>
                  <a:pt x="10557" y="17794"/>
                  <a:pt x="10673" y="17803"/>
                  <a:pt x="10806" y="17809"/>
                </a:cubicBezTo>
                <a:cubicBezTo>
                  <a:pt x="11177" y="17826"/>
                  <a:pt x="11430" y="17874"/>
                  <a:pt x="11512" y="17945"/>
                </a:cubicBezTo>
                <a:cubicBezTo>
                  <a:pt x="11579" y="18004"/>
                  <a:pt x="11584" y="18005"/>
                  <a:pt x="11928" y="18024"/>
                </a:cubicBezTo>
                <a:lnTo>
                  <a:pt x="12278" y="18044"/>
                </a:lnTo>
                <a:lnTo>
                  <a:pt x="12375" y="18003"/>
                </a:lnTo>
                <a:cubicBezTo>
                  <a:pt x="12427" y="17980"/>
                  <a:pt x="12502" y="17961"/>
                  <a:pt x="12542" y="17961"/>
                </a:cubicBezTo>
                <a:cubicBezTo>
                  <a:pt x="12583" y="17961"/>
                  <a:pt x="12626" y="17946"/>
                  <a:pt x="12639" y="17929"/>
                </a:cubicBezTo>
                <a:cubicBezTo>
                  <a:pt x="12660" y="17902"/>
                  <a:pt x="12691" y="17900"/>
                  <a:pt x="12888" y="17908"/>
                </a:cubicBezTo>
                <a:cubicBezTo>
                  <a:pt x="13094" y="17917"/>
                  <a:pt x="13125" y="17913"/>
                  <a:pt x="13248" y="17869"/>
                </a:cubicBezTo>
                <a:cubicBezTo>
                  <a:pt x="13322" y="17843"/>
                  <a:pt x="13435" y="17787"/>
                  <a:pt x="13497" y="17744"/>
                </a:cubicBezTo>
                <a:cubicBezTo>
                  <a:pt x="13560" y="17702"/>
                  <a:pt x="13652" y="17645"/>
                  <a:pt x="13705" y="17617"/>
                </a:cubicBezTo>
                <a:cubicBezTo>
                  <a:pt x="13835" y="17550"/>
                  <a:pt x="13925" y="17395"/>
                  <a:pt x="13898" y="17283"/>
                </a:cubicBezTo>
                <a:cubicBezTo>
                  <a:pt x="13886" y="17232"/>
                  <a:pt x="13898" y="17181"/>
                  <a:pt x="13924" y="17167"/>
                </a:cubicBezTo>
                <a:cubicBezTo>
                  <a:pt x="13958" y="17148"/>
                  <a:pt x="13946" y="17128"/>
                  <a:pt x="13878" y="17094"/>
                </a:cubicBezTo>
                <a:cubicBezTo>
                  <a:pt x="13785" y="17048"/>
                  <a:pt x="13707" y="16941"/>
                  <a:pt x="13756" y="16924"/>
                </a:cubicBezTo>
                <a:cubicBezTo>
                  <a:pt x="13771" y="16919"/>
                  <a:pt x="13814" y="16923"/>
                  <a:pt x="13848" y="16932"/>
                </a:cubicBezTo>
                <a:cubicBezTo>
                  <a:pt x="13881" y="16942"/>
                  <a:pt x="13908" y="16948"/>
                  <a:pt x="13908" y="16945"/>
                </a:cubicBezTo>
                <a:cubicBezTo>
                  <a:pt x="13908" y="16925"/>
                  <a:pt x="13763" y="16704"/>
                  <a:pt x="13731" y="16674"/>
                </a:cubicBezTo>
                <a:cubicBezTo>
                  <a:pt x="13650" y="16598"/>
                  <a:pt x="13506" y="16176"/>
                  <a:pt x="13467" y="15899"/>
                </a:cubicBezTo>
                <a:cubicBezTo>
                  <a:pt x="13430" y="15639"/>
                  <a:pt x="13480" y="15511"/>
                  <a:pt x="13705" y="15293"/>
                </a:cubicBezTo>
                <a:cubicBezTo>
                  <a:pt x="13747" y="15252"/>
                  <a:pt x="13754" y="15231"/>
                  <a:pt x="13721" y="15224"/>
                </a:cubicBezTo>
                <a:cubicBezTo>
                  <a:pt x="13694" y="15218"/>
                  <a:pt x="13684" y="15199"/>
                  <a:pt x="13700" y="15180"/>
                </a:cubicBezTo>
                <a:cubicBezTo>
                  <a:pt x="13717" y="15162"/>
                  <a:pt x="13738" y="15121"/>
                  <a:pt x="13751" y="15090"/>
                </a:cubicBezTo>
                <a:cubicBezTo>
                  <a:pt x="13764" y="15060"/>
                  <a:pt x="13795" y="15013"/>
                  <a:pt x="13817" y="14986"/>
                </a:cubicBezTo>
                <a:cubicBezTo>
                  <a:pt x="13839" y="14960"/>
                  <a:pt x="13866" y="14908"/>
                  <a:pt x="13883" y="14868"/>
                </a:cubicBezTo>
                <a:cubicBezTo>
                  <a:pt x="13900" y="14829"/>
                  <a:pt x="13944" y="14761"/>
                  <a:pt x="13980" y="14717"/>
                </a:cubicBezTo>
                <a:cubicBezTo>
                  <a:pt x="14015" y="14673"/>
                  <a:pt x="14108" y="14542"/>
                  <a:pt x="14183" y="14425"/>
                </a:cubicBezTo>
                <a:cubicBezTo>
                  <a:pt x="14349" y="14164"/>
                  <a:pt x="14407" y="14083"/>
                  <a:pt x="14482" y="14011"/>
                </a:cubicBezTo>
                <a:cubicBezTo>
                  <a:pt x="14514" y="13980"/>
                  <a:pt x="14570" y="13909"/>
                  <a:pt x="14609" y="13852"/>
                </a:cubicBezTo>
                <a:cubicBezTo>
                  <a:pt x="14648" y="13796"/>
                  <a:pt x="14715" y="13710"/>
                  <a:pt x="14757" y="13662"/>
                </a:cubicBezTo>
                <a:cubicBezTo>
                  <a:pt x="14798" y="13614"/>
                  <a:pt x="14845" y="13546"/>
                  <a:pt x="14863" y="13511"/>
                </a:cubicBezTo>
                <a:cubicBezTo>
                  <a:pt x="14881" y="13475"/>
                  <a:pt x="14912" y="13439"/>
                  <a:pt x="14929" y="13430"/>
                </a:cubicBezTo>
                <a:cubicBezTo>
                  <a:pt x="14946" y="13420"/>
                  <a:pt x="14989" y="13296"/>
                  <a:pt x="15031" y="13153"/>
                </a:cubicBezTo>
                <a:cubicBezTo>
                  <a:pt x="15157" y="12717"/>
                  <a:pt x="15099" y="12467"/>
                  <a:pt x="14731" y="11871"/>
                </a:cubicBezTo>
                <a:cubicBezTo>
                  <a:pt x="14638" y="11720"/>
                  <a:pt x="14633" y="11674"/>
                  <a:pt x="14655" y="11394"/>
                </a:cubicBezTo>
                <a:cubicBezTo>
                  <a:pt x="14694" y="10907"/>
                  <a:pt x="14885" y="10596"/>
                  <a:pt x="15214" y="10492"/>
                </a:cubicBezTo>
                <a:cubicBezTo>
                  <a:pt x="15307" y="10463"/>
                  <a:pt x="15378" y="10423"/>
                  <a:pt x="15396" y="10388"/>
                </a:cubicBezTo>
                <a:cubicBezTo>
                  <a:pt x="15413" y="10357"/>
                  <a:pt x="15445" y="10328"/>
                  <a:pt x="15467" y="10323"/>
                </a:cubicBezTo>
                <a:cubicBezTo>
                  <a:pt x="15490" y="10318"/>
                  <a:pt x="15508" y="10305"/>
                  <a:pt x="15508" y="10293"/>
                </a:cubicBezTo>
                <a:cubicBezTo>
                  <a:pt x="15508" y="10282"/>
                  <a:pt x="15595" y="10209"/>
                  <a:pt x="15701" y="10131"/>
                </a:cubicBezTo>
                <a:cubicBezTo>
                  <a:pt x="15886" y="9996"/>
                  <a:pt x="16014" y="9859"/>
                  <a:pt x="16107" y="9689"/>
                </a:cubicBezTo>
                <a:cubicBezTo>
                  <a:pt x="16230" y="9466"/>
                  <a:pt x="16362" y="9097"/>
                  <a:pt x="16407" y="8844"/>
                </a:cubicBezTo>
                <a:cubicBezTo>
                  <a:pt x="16428" y="8725"/>
                  <a:pt x="16456" y="8660"/>
                  <a:pt x="16493" y="8655"/>
                </a:cubicBezTo>
                <a:cubicBezTo>
                  <a:pt x="16524" y="8651"/>
                  <a:pt x="16768" y="8664"/>
                  <a:pt x="17037" y="8682"/>
                </a:cubicBezTo>
                <a:cubicBezTo>
                  <a:pt x="17305" y="8700"/>
                  <a:pt x="17585" y="8714"/>
                  <a:pt x="17656" y="8714"/>
                </a:cubicBezTo>
                <a:cubicBezTo>
                  <a:pt x="17885" y="8714"/>
                  <a:pt x="17910" y="8743"/>
                  <a:pt x="17844" y="8925"/>
                </a:cubicBezTo>
                <a:cubicBezTo>
                  <a:pt x="17812" y="9014"/>
                  <a:pt x="17769" y="9153"/>
                  <a:pt x="17748" y="9235"/>
                </a:cubicBezTo>
                <a:cubicBezTo>
                  <a:pt x="17704" y="9396"/>
                  <a:pt x="17673" y="9419"/>
                  <a:pt x="17483" y="9432"/>
                </a:cubicBezTo>
                <a:cubicBezTo>
                  <a:pt x="17302" y="9445"/>
                  <a:pt x="17111" y="9504"/>
                  <a:pt x="17032" y="9569"/>
                </a:cubicBezTo>
                <a:cubicBezTo>
                  <a:pt x="16915" y="9666"/>
                  <a:pt x="16742" y="9919"/>
                  <a:pt x="16742" y="9997"/>
                </a:cubicBezTo>
                <a:cubicBezTo>
                  <a:pt x="16742" y="10038"/>
                  <a:pt x="16771" y="10086"/>
                  <a:pt x="16808" y="10103"/>
                </a:cubicBezTo>
                <a:cubicBezTo>
                  <a:pt x="16845" y="10120"/>
                  <a:pt x="16878" y="10128"/>
                  <a:pt x="16879" y="10121"/>
                </a:cubicBezTo>
                <a:cubicBezTo>
                  <a:pt x="16882" y="10091"/>
                  <a:pt x="17016" y="10147"/>
                  <a:pt x="17016" y="10179"/>
                </a:cubicBezTo>
                <a:cubicBezTo>
                  <a:pt x="17017" y="10235"/>
                  <a:pt x="17277" y="10373"/>
                  <a:pt x="17453" y="10411"/>
                </a:cubicBezTo>
                <a:cubicBezTo>
                  <a:pt x="17585" y="10439"/>
                  <a:pt x="17613" y="10453"/>
                  <a:pt x="17590" y="10480"/>
                </a:cubicBezTo>
                <a:cubicBezTo>
                  <a:pt x="17574" y="10498"/>
                  <a:pt x="17549" y="10559"/>
                  <a:pt x="17534" y="10614"/>
                </a:cubicBezTo>
                <a:cubicBezTo>
                  <a:pt x="17508" y="10710"/>
                  <a:pt x="17513" y="10712"/>
                  <a:pt x="17671" y="10767"/>
                </a:cubicBezTo>
                <a:cubicBezTo>
                  <a:pt x="17821" y="10819"/>
                  <a:pt x="17942" y="10833"/>
                  <a:pt x="18159" y="10825"/>
                </a:cubicBezTo>
                <a:cubicBezTo>
                  <a:pt x="18498" y="10812"/>
                  <a:pt x="18654" y="10815"/>
                  <a:pt x="18784" y="10834"/>
                </a:cubicBezTo>
                <a:cubicBezTo>
                  <a:pt x="18867" y="10846"/>
                  <a:pt x="19058" y="10855"/>
                  <a:pt x="19210" y="10855"/>
                </a:cubicBezTo>
                <a:cubicBezTo>
                  <a:pt x="19362" y="10855"/>
                  <a:pt x="19531" y="10862"/>
                  <a:pt x="19581" y="10871"/>
                </a:cubicBezTo>
                <a:cubicBezTo>
                  <a:pt x="19916" y="10929"/>
                  <a:pt x="19986" y="10922"/>
                  <a:pt x="20378" y="10786"/>
                </a:cubicBezTo>
                <a:cubicBezTo>
                  <a:pt x="20651" y="10692"/>
                  <a:pt x="20713" y="10661"/>
                  <a:pt x="20739" y="10605"/>
                </a:cubicBezTo>
                <a:cubicBezTo>
                  <a:pt x="20756" y="10568"/>
                  <a:pt x="20806" y="10518"/>
                  <a:pt x="20850" y="10492"/>
                </a:cubicBezTo>
                <a:cubicBezTo>
                  <a:pt x="20921" y="10452"/>
                  <a:pt x="20932" y="10412"/>
                  <a:pt x="20921" y="10203"/>
                </a:cubicBezTo>
                <a:cubicBezTo>
                  <a:pt x="20910" y="9974"/>
                  <a:pt x="20904" y="9959"/>
                  <a:pt x="20794" y="9904"/>
                </a:cubicBezTo>
                <a:cubicBezTo>
                  <a:pt x="20731" y="9872"/>
                  <a:pt x="20678" y="9830"/>
                  <a:pt x="20678" y="9809"/>
                </a:cubicBezTo>
                <a:cubicBezTo>
                  <a:pt x="20678" y="9763"/>
                  <a:pt x="20483" y="9661"/>
                  <a:pt x="20327" y="9626"/>
                </a:cubicBezTo>
                <a:cubicBezTo>
                  <a:pt x="20215" y="9600"/>
                  <a:pt x="20214" y="9600"/>
                  <a:pt x="20246" y="9407"/>
                </a:cubicBezTo>
                <a:lnTo>
                  <a:pt x="20282" y="9215"/>
                </a:lnTo>
                <a:lnTo>
                  <a:pt x="20485" y="9119"/>
                </a:lnTo>
                <a:cubicBezTo>
                  <a:pt x="20673" y="9030"/>
                  <a:pt x="21231" y="8652"/>
                  <a:pt x="21282" y="8580"/>
                </a:cubicBezTo>
                <a:cubicBezTo>
                  <a:pt x="21294" y="8562"/>
                  <a:pt x="21351" y="8493"/>
                  <a:pt x="21404" y="8426"/>
                </a:cubicBezTo>
                <a:cubicBezTo>
                  <a:pt x="21548" y="8244"/>
                  <a:pt x="21575" y="8093"/>
                  <a:pt x="21546" y="7683"/>
                </a:cubicBezTo>
                <a:cubicBezTo>
                  <a:pt x="21522" y="7336"/>
                  <a:pt x="21514" y="7305"/>
                  <a:pt x="21414" y="7231"/>
                </a:cubicBezTo>
                <a:cubicBezTo>
                  <a:pt x="21178" y="7055"/>
                  <a:pt x="20840" y="6625"/>
                  <a:pt x="20744" y="6375"/>
                </a:cubicBezTo>
                <a:cubicBezTo>
                  <a:pt x="20727" y="6332"/>
                  <a:pt x="20675" y="6262"/>
                  <a:pt x="20627" y="6220"/>
                </a:cubicBezTo>
                <a:cubicBezTo>
                  <a:pt x="20579" y="6178"/>
                  <a:pt x="20541" y="6121"/>
                  <a:pt x="20541" y="6095"/>
                </a:cubicBezTo>
                <a:cubicBezTo>
                  <a:pt x="20541" y="6069"/>
                  <a:pt x="20505" y="6025"/>
                  <a:pt x="20464" y="5998"/>
                </a:cubicBezTo>
                <a:cubicBezTo>
                  <a:pt x="20407" y="5959"/>
                  <a:pt x="20400" y="5925"/>
                  <a:pt x="20424" y="5841"/>
                </a:cubicBezTo>
                <a:lnTo>
                  <a:pt x="20454" y="5734"/>
                </a:lnTo>
                <a:lnTo>
                  <a:pt x="20312" y="5709"/>
                </a:lnTo>
                <a:cubicBezTo>
                  <a:pt x="20107" y="5672"/>
                  <a:pt x="20038" y="5611"/>
                  <a:pt x="20038" y="5471"/>
                </a:cubicBezTo>
                <a:cubicBezTo>
                  <a:pt x="20038" y="5375"/>
                  <a:pt x="20008" y="5326"/>
                  <a:pt x="19896" y="5225"/>
                </a:cubicBezTo>
                <a:cubicBezTo>
                  <a:pt x="19818" y="5155"/>
                  <a:pt x="19757" y="5075"/>
                  <a:pt x="19759" y="5047"/>
                </a:cubicBezTo>
                <a:cubicBezTo>
                  <a:pt x="19760" y="5019"/>
                  <a:pt x="19761" y="4946"/>
                  <a:pt x="19764" y="4887"/>
                </a:cubicBezTo>
                <a:cubicBezTo>
                  <a:pt x="19768" y="4769"/>
                  <a:pt x="19664" y="4622"/>
                  <a:pt x="19555" y="4591"/>
                </a:cubicBezTo>
                <a:cubicBezTo>
                  <a:pt x="19517" y="4580"/>
                  <a:pt x="19489" y="4551"/>
                  <a:pt x="19489" y="4527"/>
                </a:cubicBezTo>
                <a:cubicBezTo>
                  <a:pt x="19489" y="4504"/>
                  <a:pt x="19432" y="4461"/>
                  <a:pt x="19367" y="4431"/>
                </a:cubicBezTo>
                <a:cubicBezTo>
                  <a:pt x="19234" y="4369"/>
                  <a:pt x="19078" y="4260"/>
                  <a:pt x="19078" y="4232"/>
                </a:cubicBezTo>
                <a:cubicBezTo>
                  <a:pt x="19078" y="4221"/>
                  <a:pt x="19016" y="4187"/>
                  <a:pt x="18941" y="4154"/>
                </a:cubicBezTo>
                <a:cubicBezTo>
                  <a:pt x="18865" y="4121"/>
                  <a:pt x="18804" y="4085"/>
                  <a:pt x="18804" y="4075"/>
                </a:cubicBezTo>
                <a:cubicBezTo>
                  <a:pt x="18804" y="4064"/>
                  <a:pt x="18767" y="4045"/>
                  <a:pt x="18723" y="4031"/>
                </a:cubicBezTo>
                <a:cubicBezTo>
                  <a:pt x="18678" y="4017"/>
                  <a:pt x="18566" y="3956"/>
                  <a:pt x="18479" y="3897"/>
                </a:cubicBezTo>
                <a:cubicBezTo>
                  <a:pt x="18186" y="3698"/>
                  <a:pt x="17372" y="3316"/>
                  <a:pt x="17113" y="3258"/>
                </a:cubicBezTo>
                <a:cubicBezTo>
                  <a:pt x="17014" y="3236"/>
                  <a:pt x="16729" y="3170"/>
                  <a:pt x="16478" y="3112"/>
                </a:cubicBezTo>
                <a:cubicBezTo>
                  <a:pt x="16227" y="3053"/>
                  <a:pt x="15999" y="3004"/>
                  <a:pt x="15975" y="3004"/>
                </a:cubicBezTo>
                <a:cubicBezTo>
                  <a:pt x="15952" y="3004"/>
                  <a:pt x="15899" y="2990"/>
                  <a:pt x="15853" y="2972"/>
                </a:cubicBezTo>
                <a:cubicBezTo>
                  <a:pt x="15729" y="2925"/>
                  <a:pt x="14831" y="2786"/>
                  <a:pt x="14365" y="2742"/>
                </a:cubicBezTo>
                <a:cubicBezTo>
                  <a:pt x="14353" y="2741"/>
                  <a:pt x="14312" y="2735"/>
                  <a:pt x="14274" y="2729"/>
                </a:cubicBezTo>
                <a:cubicBezTo>
                  <a:pt x="14236" y="2724"/>
                  <a:pt x="14093" y="2709"/>
                  <a:pt x="13954" y="2694"/>
                </a:cubicBezTo>
                <a:cubicBezTo>
                  <a:pt x="13550" y="2651"/>
                  <a:pt x="13542" y="2648"/>
                  <a:pt x="13594" y="2580"/>
                </a:cubicBezTo>
                <a:cubicBezTo>
                  <a:pt x="13618" y="2547"/>
                  <a:pt x="13651" y="2500"/>
                  <a:pt x="13665" y="2474"/>
                </a:cubicBezTo>
                <a:cubicBezTo>
                  <a:pt x="13679" y="2448"/>
                  <a:pt x="13814" y="2373"/>
                  <a:pt x="13964" y="2307"/>
                </a:cubicBezTo>
                <a:cubicBezTo>
                  <a:pt x="14301" y="2159"/>
                  <a:pt x="14453" y="2058"/>
                  <a:pt x="14538" y="1925"/>
                </a:cubicBezTo>
                <a:cubicBezTo>
                  <a:pt x="14684" y="1697"/>
                  <a:pt x="14705" y="1555"/>
                  <a:pt x="14640" y="1298"/>
                </a:cubicBezTo>
                <a:cubicBezTo>
                  <a:pt x="14554" y="962"/>
                  <a:pt x="14456" y="817"/>
                  <a:pt x="14244" y="708"/>
                </a:cubicBezTo>
                <a:cubicBezTo>
                  <a:pt x="13975" y="569"/>
                  <a:pt x="13423" y="388"/>
                  <a:pt x="13086" y="326"/>
                </a:cubicBezTo>
                <a:cubicBezTo>
                  <a:pt x="12924" y="296"/>
                  <a:pt x="12715" y="243"/>
                  <a:pt x="12624" y="209"/>
                </a:cubicBezTo>
                <a:cubicBezTo>
                  <a:pt x="12511" y="168"/>
                  <a:pt x="12416" y="149"/>
                  <a:pt x="12334" y="149"/>
                </a:cubicBezTo>
                <a:cubicBezTo>
                  <a:pt x="12267" y="149"/>
                  <a:pt x="12064" y="134"/>
                  <a:pt x="11882" y="116"/>
                </a:cubicBezTo>
                <a:cubicBezTo>
                  <a:pt x="11700" y="98"/>
                  <a:pt x="11449" y="74"/>
                  <a:pt x="11324" y="63"/>
                </a:cubicBezTo>
                <a:cubicBezTo>
                  <a:pt x="11180" y="51"/>
                  <a:pt x="11097" y="35"/>
                  <a:pt x="11100" y="21"/>
                </a:cubicBezTo>
                <a:cubicBezTo>
                  <a:pt x="11104" y="3"/>
                  <a:pt x="11022" y="-1"/>
                  <a:pt x="1072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95" name="Shape 195"/>
          <p:cNvSpPr>
            <a:spLocks noGrp="1"/>
          </p:cNvSpPr>
          <p:nvPr>
            <p:ph type="title" idx="4294967295"/>
          </p:nvPr>
        </p:nvSpPr>
        <p:spPr>
          <a:xfrm>
            <a:off x="2413000" y="747268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Respiratory Changes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3888" indent="-493888">
              <a:defRPr sz="4000"/>
            </a:pPr>
            <a:r>
              <a:t>During prolonged performance and </a:t>
            </a:r>
            <a:br/>
            <a:r>
              <a:rPr b="1">
                <a:solidFill>
                  <a:srgbClr val="FF9932"/>
                </a:solidFill>
              </a:rPr>
              <a:t>anaerobic</a:t>
            </a:r>
            <a:r>
              <a:t> respiration lactic acid is produced. This makes the</a:t>
            </a:r>
            <a:r>
              <a:rPr>
                <a:solidFill>
                  <a:srgbClr val="F0AB2B"/>
                </a:solidFill>
              </a:rPr>
              <a:t> </a:t>
            </a:r>
            <a:r>
              <a:rPr b="1">
                <a:solidFill>
                  <a:srgbClr val="FF9932"/>
                </a:solidFill>
              </a:rPr>
              <a:t>muscles fatigue (DOMS)</a:t>
            </a:r>
            <a:r>
              <a:t> and you will feel tired.</a:t>
            </a:r>
          </a:p>
          <a:p>
            <a:pPr marL="493888" indent="-493888">
              <a:defRPr sz="4000"/>
            </a:pPr>
            <a:r>
              <a:t>Performers must eventually </a:t>
            </a:r>
            <a:r>
              <a:rPr b="1">
                <a:solidFill>
                  <a:srgbClr val="FF9932"/>
                </a:solidFill>
              </a:rPr>
              <a:t>stop </a:t>
            </a:r>
            <a:r>
              <a:t>due to </a:t>
            </a:r>
            <a:r>
              <a:rPr b="1">
                <a:solidFill>
                  <a:srgbClr val="FF9932"/>
                </a:solidFill>
              </a:rPr>
              <a:t>cramp</a:t>
            </a:r>
            <a:r>
              <a:t>.</a:t>
            </a:r>
          </a:p>
          <a:p>
            <a:pPr marL="493888" indent="-493888">
              <a:defRPr sz="4000"/>
            </a:pPr>
            <a:r>
              <a:t>Feel </a:t>
            </a:r>
            <a:r>
              <a:rPr b="1">
                <a:solidFill>
                  <a:srgbClr val="FF9932"/>
                </a:solidFill>
              </a:rPr>
              <a:t>light headed</a:t>
            </a:r>
            <a:r>
              <a:t>.</a:t>
            </a:r>
          </a:p>
          <a:p>
            <a:pPr marL="493888" indent="-493888">
              <a:defRPr sz="4000"/>
            </a:pPr>
            <a:r>
              <a:t>Experience </a:t>
            </a:r>
            <a:r>
              <a:rPr b="1">
                <a:solidFill>
                  <a:srgbClr val="FF9932"/>
                </a:solidFill>
              </a:rPr>
              <a:t>nausea</a:t>
            </a:r>
            <a:r>
              <a:t>.</a:t>
            </a:r>
          </a:p>
        </p:txBody>
      </p:sp>
      <p:pic>
        <p:nvPicPr>
          <p:cNvPr id="198" name="Fatigue - Cyclist.jpg"/>
          <p:cNvPicPr>
            <a:picLocks noChangeAspect="1"/>
          </p:cNvPicPr>
          <p:nvPr/>
        </p:nvPicPr>
        <p:blipFill>
          <a:blip r:embed="rId2"/>
          <a:srcRect l="56" t="4463" r="11577" b="21183"/>
          <a:stretch>
            <a:fillRect/>
          </a:stretch>
        </p:blipFill>
        <p:spPr>
          <a:xfrm>
            <a:off x="10274664" y="6815256"/>
            <a:ext cx="2117726" cy="2375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3" y="0"/>
                </a:moveTo>
                <a:cubicBezTo>
                  <a:pt x="870" y="0"/>
                  <a:pt x="0" y="776"/>
                  <a:pt x="0" y="1732"/>
                </a:cubicBezTo>
                <a:lnTo>
                  <a:pt x="0" y="19868"/>
                </a:lnTo>
                <a:cubicBezTo>
                  <a:pt x="0" y="20824"/>
                  <a:pt x="870" y="21600"/>
                  <a:pt x="1943" y="21600"/>
                </a:cubicBezTo>
                <a:lnTo>
                  <a:pt x="19657" y="21600"/>
                </a:lnTo>
                <a:cubicBezTo>
                  <a:pt x="20730" y="21600"/>
                  <a:pt x="21600" y="20824"/>
                  <a:pt x="21600" y="19868"/>
                </a:cubicBezTo>
                <a:lnTo>
                  <a:pt x="21600" y="1732"/>
                </a:lnTo>
                <a:cubicBezTo>
                  <a:pt x="21600" y="776"/>
                  <a:pt x="20730" y="0"/>
                  <a:pt x="19657" y="0"/>
                </a:cubicBezTo>
                <a:lnTo>
                  <a:pt x="1943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99" name="Shape 199"/>
          <p:cNvSpPr>
            <a:spLocks noGrp="1"/>
          </p:cNvSpPr>
          <p:nvPr>
            <p:ph type="title" idx="4294967295"/>
          </p:nvPr>
        </p:nvSpPr>
        <p:spPr>
          <a:xfrm>
            <a:off x="2413000" y="72898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Other Changes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00050" indent="-400050" defTabSz="525779">
              <a:spcBef>
                <a:spcPts val="1500"/>
              </a:spcBef>
              <a:defRPr sz="3239"/>
            </a:pPr>
            <a:r>
              <a:rPr b="1" dirty="0">
                <a:solidFill>
                  <a:srgbClr val="FF9932"/>
                </a:solidFill>
              </a:rPr>
              <a:t>Resting heart rate decreases (bradycardia)</a:t>
            </a:r>
            <a:r>
              <a:rPr dirty="0"/>
              <a:t>. 60 beats per minute in an adult is considered bradycardia.</a:t>
            </a:r>
          </a:p>
          <a:p>
            <a:pPr marL="400050" indent="-400050" defTabSz="525779">
              <a:spcBef>
                <a:spcPts val="1500"/>
              </a:spcBef>
              <a:defRPr sz="3239"/>
            </a:pPr>
            <a:r>
              <a:rPr dirty="0"/>
              <a:t>Change in body shape.</a:t>
            </a:r>
            <a:r>
              <a:rPr b="1" dirty="0">
                <a:solidFill>
                  <a:srgbClr val="FF9932"/>
                </a:solidFill>
              </a:rPr>
              <a:t> Increased lean body mass</a:t>
            </a:r>
            <a:r>
              <a:rPr dirty="0"/>
              <a:t>.</a:t>
            </a:r>
          </a:p>
          <a:p>
            <a:pPr marL="400050" indent="-400050" defTabSz="525779">
              <a:spcBef>
                <a:spcPts val="1500"/>
              </a:spcBef>
              <a:defRPr sz="3239"/>
            </a:pPr>
            <a:r>
              <a:rPr b="1" dirty="0">
                <a:solidFill>
                  <a:srgbClr val="FF9932"/>
                </a:solidFill>
              </a:rPr>
              <a:t>Improvements in specific components of </a:t>
            </a:r>
            <a:br>
              <a:rPr b="1" dirty="0">
                <a:solidFill>
                  <a:srgbClr val="FF9932"/>
                </a:solidFill>
              </a:rPr>
            </a:br>
            <a:r>
              <a:rPr b="1" dirty="0">
                <a:solidFill>
                  <a:srgbClr val="FF9932"/>
                </a:solidFill>
              </a:rPr>
              <a:t>fitness</a:t>
            </a:r>
            <a:r>
              <a:rPr dirty="0"/>
              <a:t> such as muscular endurance, </a:t>
            </a:r>
            <a:br>
              <a:rPr dirty="0"/>
            </a:br>
            <a:r>
              <a:rPr dirty="0"/>
              <a:t>cardiovascular endurance, speed, suppleness </a:t>
            </a:r>
            <a:br>
              <a:rPr dirty="0"/>
            </a:br>
            <a:r>
              <a:rPr dirty="0"/>
              <a:t>(flexibility) and strength. These </a:t>
            </a:r>
            <a:br>
              <a:rPr dirty="0"/>
            </a:br>
            <a:r>
              <a:rPr dirty="0"/>
              <a:t>improvements depend on the type of </a:t>
            </a:r>
            <a:br>
              <a:rPr dirty="0"/>
            </a:br>
            <a:r>
              <a:rPr dirty="0"/>
              <a:t>exercise you perform.</a:t>
            </a:r>
          </a:p>
          <a:p>
            <a:pPr marL="400050" indent="-400050" defTabSz="525779">
              <a:spcBef>
                <a:spcPts val="1500"/>
              </a:spcBef>
              <a:defRPr sz="3239"/>
            </a:pPr>
            <a:r>
              <a:rPr b="1" dirty="0">
                <a:solidFill>
                  <a:srgbClr val="FF9932"/>
                </a:solidFill>
              </a:rPr>
              <a:t>Increase in stamina</a:t>
            </a:r>
            <a:r>
              <a:rPr dirty="0"/>
              <a:t> so you can exercise </a:t>
            </a:r>
            <a:br>
              <a:rPr dirty="0"/>
            </a:br>
            <a:r>
              <a:rPr dirty="0"/>
              <a:t>for longer.</a:t>
            </a:r>
          </a:p>
          <a:p>
            <a:pPr marL="400050" indent="-400050" defTabSz="525779">
              <a:spcBef>
                <a:spcPts val="1500"/>
              </a:spcBef>
              <a:defRPr sz="3239"/>
            </a:pPr>
            <a:r>
              <a:rPr b="1" dirty="0">
                <a:solidFill>
                  <a:srgbClr val="FF9932"/>
                </a:solidFill>
              </a:rPr>
              <a:t>Muscles</a:t>
            </a:r>
            <a:r>
              <a:rPr dirty="0"/>
              <a:t> increase in </a:t>
            </a:r>
            <a:r>
              <a:rPr b="1" dirty="0">
                <a:solidFill>
                  <a:srgbClr val="FF9932"/>
                </a:solidFill>
              </a:rPr>
              <a:t>size</a:t>
            </a:r>
            <a:r>
              <a:rPr dirty="0"/>
              <a:t> and </a:t>
            </a:r>
            <a:r>
              <a:rPr b="1" dirty="0">
                <a:solidFill>
                  <a:srgbClr val="FF9932"/>
                </a:solidFill>
              </a:rPr>
              <a:t>strength</a:t>
            </a:r>
            <a:r>
              <a:rPr dirty="0"/>
              <a:t> </a:t>
            </a:r>
            <a:br>
              <a:rPr dirty="0"/>
            </a:br>
            <a:r>
              <a:rPr dirty="0"/>
              <a:t>(</a:t>
            </a:r>
            <a:r>
              <a:rPr b="1" dirty="0">
                <a:solidFill>
                  <a:srgbClr val="FF9932"/>
                </a:solidFill>
              </a:rPr>
              <a:t>hypertrophy</a:t>
            </a:r>
            <a:r>
              <a:rPr dirty="0"/>
              <a:t>).</a:t>
            </a:r>
          </a:p>
        </p:txBody>
      </p:sp>
      <p:pic>
        <p:nvPicPr>
          <p:cNvPr id="202" name="Lats Exercise.jpg"/>
          <p:cNvPicPr>
            <a:picLocks noChangeAspect="1"/>
          </p:cNvPicPr>
          <p:nvPr/>
        </p:nvPicPr>
        <p:blipFill>
          <a:blip r:embed="rId2"/>
          <a:srcRect l="5961" t="21027" r="6372" b="4238"/>
          <a:stretch>
            <a:fillRect/>
          </a:stretch>
        </p:blipFill>
        <p:spPr>
          <a:xfrm>
            <a:off x="9154040" y="4781723"/>
            <a:ext cx="3472419" cy="4440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88" extrusionOk="0">
                <a:moveTo>
                  <a:pt x="10669" y="0"/>
                </a:moveTo>
                <a:cubicBezTo>
                  <a:pt x="10545" y="0"/>
                  <a:pt x="10433" y="2"/>
                  <a:pt x="10402" y="6"/>
                </a:cubicBezTo>
                <a:cubicBezTo>
                  <a:pt x="10198" y="35"/>
                  <a:pt x="10147" y="46"/>
                  <a:pt x="10136" y="60"/>
                </a:cubicBezTo>
                <a:cubicBezTo>
                  <a:pt x="10128" y="69"/>
                  <a:pt x="10101" y="75"/>
                  <a:pt x="10074" y="75"/>
                </a:cubicBezTo>
                <a:cubicBezTo>
                  <a:pt x="10047" y="75"/>
                  <a:pt x="9995" y="91"/>
                  <a:pt x="9960" y="110"/>
                </a:cubicBezTo>
                <a:cubicBezTo>
                  <a:pt x="9925" y="129"/>
                  <a:pt x="9884" y="149"/>
                  <a:pt x="9869" y="153"/>
                </a:cubicBezTo>
                <a:cubicBezTo>
                  <a:pt x="9811" y="168"/>
                  <a:pt x="9357" y="515"/>
                  <a:pt x="9356" y="544"/>
                </a:cubicBezTo>
                <a:cubicBezTo>
                  <a:pt x="9355" y="577"/>
                  <a:pt x="9302" y="658"/>
                  <a:pt x="9161" y="851"/>
                </a:cubicBezTo>
                <a:cubicBezTo>
                  <a:pt x="9032" y="1027"/>
                  <a:pt x="9005" y="1146"/>
                  <a:pt x="9037" y="1389"/>
                </a:cubicBezTo>
                <a:cubicBezTo>
                  <a:pt x="9057" y="1534"/>
                  <a:pt x="9056" y="1596"/>
                  <a:pt x="9037" y="1613"/>
                </a:cubicBezTo>
                <a:cubicBezTo>
                  <a:pt x="9019" y="1630"/>
                  <a:pt x="9003" y="1633"/>
                  <a:pt x="8986" y="1619"/>
                </a:cubicBezTo>
                <a:cubicBezTo>
                  <a:pt x="8944" y="1586"/>
                  <a:pt x="8883" y="1598"/>
                  <a:pt x="8857" y="1642"/>
                </a:cubicBezTo>
                <a:cubicBezTo>
                  <a:pt x="8828" y="1693"/>
                  <a:pt x="8851" y="1850"/>
                  <a:pt x="8907" y="1993"/>
                </a:cubicBezTo>
                <a:cubicBezTo>
                  <a:pt x="8953" y="2112"/>
                  <a:pt x="9008" y="2288"/>
                  <a:pt x="9057" y="2464"/>
                </a:cubicBezTo>
                <a:cubicBezTo>
                  <a:pt x="9095" y="2600"/>
                  <a:pt x="9140" y="2642"/>
                  <a:pt x="9240" y="2626"/>
                </a:cubicBezTo>
                <a:cubicBezTo>
                  <a:pt x="9326" y="2613"/>
                  <a:pt x="9345" y="2639"/>
                  <a:pt x="9393" y="2869"/>
                </a:cubicBezTo>
                <a:cubicBezTo>
                  <a:pt x="9437" y="3084"/>
                  <a:pt x="9432" y="3091"/>
                  <a:pt x="9245" y="3113"/>
                </a:cubicBezTo>
                <a:cubicBezTo>
                  <a:pt x="8983" y="3143"/>
                  <a:pt x="8668" y="3251"/>
                  <a:pt x="8292" y="3437"/>
                </a:cubicBezTo>
                <a:cubicBezTo>
                  <a:pt x="8088" y="3538"/>
                  <a:pt x="7906" y="3587"/>
                  <a:pt x="7816" y="3564"/>
                </a:cubicBezTo>
                <a:cubicBezTo>
                  <a:pt x="7742" y="3546"/>
                  <a:pt x="7651" y="3586"/>
                  <a:pt x="7643" y="3643"/>
                </a:cubicBezTo>
                <a:cubicBezTo>
                  <a:pt x="7637" y="3683"/>
                  <a:pt x="7622" y="3697"/>
                  <a:pt x="7576" y="3701"/>
                </a:cubicBezTo>
                <a:cubicBezTo>
                  <a:pt x="7383" y="3718"/>
                  <a:pt x="7080" y="3798"/>
                  <a:pt x="6673" y="3940"/>
                </a:cubicBezTo>
                <a:cubicBezTo>
                  <a:pt x="6633" y="3954"/>
                  <a:pt x="6498" y="3996"/>
                  <a:pt x="6372" y="4035"/>
                </a:cubicBezTo>
                <a:cubicBezTo>
                  <a:pt x="6246" y="4073"/>
                  <a:pt x="6041" y="4147"/>
                  <a:pt x="5913" y="4197"/>
                </a:cubicBezTo>
                <a:cubicBezTo>
                  <a:pt x="5785" y="4247"/>
                  <a:pt x="5546" y="4316"/>
                  <a:pt x="5382" y="4353"/>
                </a:cubicBezTo>
                <a:cubicBezTo>
                  <a:pt x="3855" y="4699"/>
                  <a:pt x="3258" y="4886"/>
                  <a:pt x="2636" y="5206"/>
                </a:cubicBezTo>
                <a:cubicBezTo>
                  <a:pt x="2463" y="5295"/>
                  <a:pt x="2335" y="5433"/>
                  <a:pt x="2118" y="5762"/>
                </a:cubicBezTo>
                <a:cubicBezTo>
                  <a:pt x="2055" y="5856"/>
                  <a:pt x="1949" y="6001"/>
                  <a:pt x="1883" y="6084"/>
                </a:cubicBezTo>
                <a:cubicBezTo>
                  <a:pt x="1692" y="6324"/>
                  <a:pt x="1598" y="6502"/>
                  <a:pt x="1434" y="6921"/>
                </a:cubicBezTo>
                <a:cubicBezTo>
                  <a:pt x="1375" y="7071"/>
                  <a:pt x="1305" y="7261"/>
                  <a:pt x="1278" y="7344"/>
                </a:cubicBezTo>
                <a:cubicBezTo>
                  <a:pt x="1232" y="7488"/>
                  <a:pt x="1131" y="7731"/>
                  <a:pt x="953" y="8135"/>
                </a:cubicBezTo>
                <a:cubicBezTo>
                  <a:pt x="875" y="8311"/>
                  <a:pt x="778" y="8588"/>
                  <a:pt x="760" y="8685"/>
                </a:cubicBezTo>
                <a:cubicBezTo>
                  <a:pt x="755" y="8715"/>
                  <a:pt x="714" y="8742"/>
                  <a:pt x="622" y="8778"/>
                </a:cubicBezTo>
                <a:cubicBezTo>
                  <a:pt x="261" y="8917"/>
                  <a:pt x="1" y="9256"/>
                  <a:pt x="0" y="9586"/>
                </a:cubicBezTo>
                <a:cubicBezTo>
                  <a:pt x="-1" y="10032"/>
                  <a:pt x="387" y="10411"/>
                  <a:pt x="933" y="10495"/>
                </a:cubicBezTo>
                <a:cubicBezTo>
                  <a:pt x="1007" y="10506"/>
                  <a:pt x="1118" y="10532"/>
                  <a:pt x="1177" y="10551"/>
                </a:cubicBezTo>
                <a:cubicBezTo>
                  <a:pt x="1237" y="10570"/>
                  <a:pt x="1381" y="10600"/>
                  <a:pt x="1496" y="10618"/>
                </a:cubicBezTo>
                <a:cubicBezTo>
                  <a:pt x="1693" y="10650"/>
                  <a:pt x="1714" y="10650"/>
                  <a:pt x="1888" y="10620"/>
                </a:cubicBezTo>
                <a:cubicBezTo>
                  <a:pt x="2341" y="10543"/>
                  <a:pt x="2639" y="10336"/>
                  <a:pt x="2767" y="10007"/>
                </a:cubicBezTo>
                <a:cubicBezTo>
                  <a:pt x="2830" y="9844"/>
                  <a:pt x="2826" y="9601"/>
                  <a:pt x="2759" y="9507"/>
                </a:cubicBezTo>
                <a:cubicBezTo>
                  <a:pt x="2737" y="9476"/>
                  <a:pt x="2702" y="9420"/>
                  <a:pt x="2683" y="9382"/>
                </a:cubicBezTo>
                <a:cubicBezTo>
                  <a:pt x="2614" y="9245"/>
                  <a:pt x="2387" y="9052"/>
                  <a:pt x="2196" y="8971"/>
                </a:cubicBezTo>
                <a:cubicBezTo>
                  <a:pt x="2159" y="8954"/>
                  <a:pt x="2078" y="8914"/>
                  <a:pt x="2019" y="8880"/>
                </a:cubicBezTo>
                <a:cubicBezTo>
                  <a:pt x="1959" y="8846"/>
                  <a:pt x="1832" y="8787"/>
                  <a:pt x="1735" y="8751"/>
                </a:cubicBezTo>
                <a:cubicBezTo>
                  <a:pt x="1603" y="8701"/>
                  <a:pt x="1561" y="8678"/>
                  <a:pt x="1572" y="8656"/>
                </a:cubicBezTo>
                <a:cubicBezTo>
                  <a:pt x="1580" y="8640"/>
                  <a:pt x="1600" y="8588"/>
                  <a:pt x="1614" y="8540"/>
                </a:cubicBezTo>
                <a:cubicBezTo>
                  <a:pt x="1655" y="8404"/>
                  <a:pt x="1807" y="8172"/>
                  <a:pt x="2009" y="7936"/>
                </a:cubicBezTo>
                <a:cubicBezTo>
                  <a:pt x="2111" y="7817"/>
                  <a:pt x="2303" y="7576"/>
                  <a:pt x="2436" y="7400"/>
                </a:cubicBezTo>
                <a:cubicBezTo>
                  <a:pt x="2568" y="7224"/>
                  <a:pt x="2734" y="7013"/>
                  <a:pt x="2806" y="6931"/>
                </a:cubicBezTo>
                <a:cubicBezTo>
                  <a:pt x="2973" y="6740"/>
                  <a:pt x="3107" y="6549"/>
                  <a:pt x="3211" y="6354"/>
                </a:cubicBezTo>
                <a:cubicBezTo>
                  <a:pt x="3321" y="6147"/>
                  <a:pt x="3406" y="6056"/>
                  <a:pt x="3527" y="6015"/>
                </a:cubicBezTo>
                <a:cubicBezTo>
                  <a:pt x="3678" y="5962"/>
                  <a:pt x="4014" y="5911"/>
                  <a:pt x="4413" y="5878"/>
                </a:cubicBezTo>
                <a:cubicBezTo>
                  <a:pt x="4919" y="5835"/>
                  <a:pt x="5184" y="5784"/>
                  <a:pt x="6276" y="5524"/>
                </a:cubicBezTo>
                <a:cubicBezTo>
                  <a:pt x="6670" y="5431"/>
                  <a:pt x="6751" y="5419"/>
                  <a:pt x="6846" y="5436"/>
                </a:cubicBezTo>
                <a:cubicBezTo>
                  <a:pt x="7007" y="5464"/>
                  <a:pt x="7556" y="5678"/>
                  <a:pt x="7569" y="5717"/>
                </a:cubicBezTo>
                <a:cubicBezTo>
                  <a:pt x="7576" y="5737"/>
                  <a:pt x="7614" y="5762"/>
                  <a:pt x="7655" y="5773"/>
                </a:cubicBezTo>
                <a:cubicBezTo>
                  <a:pt x="7697" y="5785"/>
                  <a:pt x="7794" y="5839"/>
                  <a:pt x="7870" y="5893"/>
                </a:cubicBezTo>
                <a:lnTo>
                  <a:pt x="8008" y="5989"/>
                </a:lnTo>
                <a:lnTo>
                  <a:pt x="8055" y="6225"/>
                </a:lnTo>
                <a:cubicBezTo>
                  <a:pt x="8142" y="6647"/>
                  <a:pt x="8196" y="6806"/>
                  <a:pt x="8322" y="7001"/>
                </a:cubicBezTo>
                <a:lnTo>
                  <a:pt x="8391" y="7107"/>
                </a:lnTo>
                <a:lnTo>
                  <a:pt x="8277" y="7236"/>
                </a:lnTo>
                <a:cubicBezTo>
                  <a:pt x="8215" y="7308"/>
                  <a:pt x="8099" y="7431"/>
                  <a:pt x="8018" y="7508"/>
                </a:cubicBezTo>
                <a:cubicBezTo>
                  <a:pt x="7937" y="7585"/>
                  <a:pt x="7851" y="7672"/>
                  <a:pt x="7826" y="7703"/>
                </a:cubicBezTo>
                <a:cubicBezTo>
                  <a:pt x="7801" y="7733"/>
                  <a:pt x="7740" y="7799"/>
                  <a:pt x="7690" y="7849"/>
                </a:cubicBezTo>
                <a:cubicBezTo>
                  <a:pt x="7640" y="7900"/>
                  <a:pt x="7599" y="7949"/>
                  <a:pt x="7599" y="7961"/>
                </a:cubicBezTo>
                <a:cubicBezTo>
                  <a:pt x="7599" y="7973"/>
                  <a:pt x="7562" y="8043"/>
                  <a:pt x="7517" y="8116"/>
                </a:cubicBezTo>
                <a:cubicBezTo>
                  <a:pt x="7404" y="8296"/>
                  <a:pt x="7365" y="8410"/>
                  <a:pt x="7332" y="8654"/>
                </a:cubicBezTo>
                <a:cubicBezTo>
                  <a:pt x="7270" y="9120"/>
                  <a:pt x="7429" y="10366"/>
                  <a:pt x="7571" y="10530"/>
                </a:cubicBezTo>
                <a:cubicBezTo>
                  <a:pt x="7611" y="10575"/>
                  <a:pt x="7650" y="10669"/>
                  <a:pt x="7687" y="10813"/>
                </a:cubicBezTo>
                <a:cubicBezTo>
                  <a:pt x="7757" y="11085"/>
                  <a:pt x="7883" y="11414"/>
                  <a:pt x="8011" y="11654"/>
                </a:cubicBezTo>
                <a:cubicBezTo>
                  <a:pt x="8065" y="11756"/>
                  <a:pt x="8120" y="11876"/>
                  <a:pt x="8132" y="11921"/>
                </a:cubicBezTo>
                <a:cubicBezTo>
                  <a:pt x="8143" y="11966"/>
                  <a:pt x="8163" y="12034"/>
                  <a:pt x="8176" y="12071"/>
                </a:cubicBezTo>
                <a:cubicBezTo>
                  <a:pt x="8189" y="12109"/>
                  <a:pt x="8211" y="12220"/>
                  <a:pt x="8225" y="12318"/>
                </a:cubicBezTo>
                <a:cubicBezTo>
                  <a:pt x="8268" y="12607"/>
                  <a:pt x="8320" y="12822"/>
                  <a:pt x="8489" y="13381"/>
                </a:cubicBezTo>
                <a:cubicBezTo>
                  <a:pt x="8527" y="13506"/>
                  <a:pt x="8572" y="13686"/>
                  <a:pt x="8588" y="13785"/>
                </a:cubicBezTo>
                <a:cubicBezTo>
                  <a:pt x="8621" y="13986"/>
                  <a:pt x="8707" y="14155"/>
                  <a:pt x="8795" y="14182"/>
                </a:cubicBezTo>
                <a:cubicBezTo>
                  <a:pt x="8831" y="14193"/>
                  <a:pt x="8850" y="14213"/>
                  <a:pt x="8850" y="14244"/>
                </a:cubicBezTo>
                <a:cubicBezTo>
                  <a:pt x="8850" y="14269"/>
                  <a:pt x="8862" y="14297"/>
                  <a:pt x="8877" y="14304"/>
                </a:cubicBezTo>
                <a:cubicBezTo>
                  <a:pt x="8892" y="14311"/>
                  <a:pt x="8917" y="14343"/>
                  <a:pt x="8934" y="14375"/>
                </a:cubicBezTo>
                <a:cubicBezTo>
                  <a:pt x="8959" y="14424"/>
                  <a:pt x="8958" y="14475"/>
                  <a:pt x="8921" y="14678"/>
                </a:cubicBezTo>
                <a:cubicBezTo>
                  <a:pt x="8851" y="15070"/>
                  <a:pt x="8837" y="15482"/>
                  <a:pt x="8884" y="15789"/>
                </a:cubicBezTo>
                <a:cubicBezTo>
                  <a:pt x="8906" y="15933"/>
                  <a:pt x="8939" y="16169"/>
                  <a:pt x="8958" y="16314"/>
                </a:cubicBezTo>
                <a:cubicBezTo>
                  <a:pt x="8978" y="16459"/>
                  <a:pt x="9026" y="16683"/>
                  <a:pt x="9064" y="16812"/>
                </a:cubicBezTo>
                <a:cubicBezTo>
                  <a:pt x="9162" y="17138"/>
                  <a:pt x="9210" y="17353"/>
                  <a:pt x="9208" y="17453"/>
                </a:cubicBezTo>
                <a:cubicBezTo>
                  <a:pt x="9206" y="17499"/>
                  <a:pt x="9205" y="17610"/>
                  <a:pt x="9203" y="17700"/>
                </a:cubicBezTo>
                <a:cubicBezTo>
                  <a:pt x="9200" y="17837"/>
                  <a:pt x="9191" y="17869"/>
                  <a:pt x="9148" y="17906"/>
                </a:cubicBezTo>
                <a:cubicBezTo>
                  <a:pt x="9120" y="17930"/>
                  <a:pt x="9088" y="17966"/>
                  <a:pt x="9074" y="17985"/>
                </a:cubicBezTo>
                <a:cubicBezTo>
                  <a:pt x="9040" y="18036"/>
                  <a:pt x="9077" y="18147"/>
                  <a:pt x="9141" y="18182"/>
                </a:cubicBezTo>
                <a:cubicBezTo>
                  <a:pt x="9193" y="18211"/>
                  <a:pt x="9193" y="18211"/>
                  <a:pt x="9148" y="18236"/>
                </a:cubicBezTo>
                <a:cubicBezTo>
                  <a:pt x="9081" y="18275"/>
                  <a:pt x="9087" y="18519"/>
                  <a:pt x="9158" y="18645"/>
                </a:cubicBezTo>
                <a:cubicBezTo>
                  <a:pt x="9227" y="18766"/>
                  <a:pt x="9225" y="18783"/>
                  <a:pt x="9131" y="18826"/>
                </a:cubicBezTo>
                <a:cubicBezTo>
                  <a:pt x="9078" y="18851"/>
                  <a:pt x="9041" y="18886"/>
                  <a:pt x="9023" y="18933"/>
                </a:cubicBezTo>
                <a:cubicBezTo>
                  <a:pt x="8994" y="19006"/>
                  <a:pt x="8999" y="19014"/>
                  <a:pt x="9106" y="19160"/>
                </a:cubicBezTo>
                <a:lnTo>
                  <a:pt x="9151" y="19222"/>
                </a:lnTo>
                <a:lnTo>
                  <a:pt x="9087" y="19266"/>
                </a:lnTo>
                <a:cubicBezTo>
                  <a:pt x="8981" y="19338"/>
                  <a:pt x="8978" y="19389"/>
                  <a:pt x="9077" y="19469"/>
                </a:cubicBezTo>
                <a:cubicBezTo>
                  <a:pt x="9152" y="19529"/>
                  <a:pt x="9160" y="19543"/>
                  <a:pt x="9139" y="19587"/>
                </a:cubicBezTo>
                <a:cubicBezTo>
                  <a:pt x="9102" y="19662"/>
                  <a:pt x="9111" y="19731"/>
                  <a:pt x="9163" y="19783"/>
                </a:cubicBezTo>
                <a:cubicBezTo>
                  <a:pt x="9215" y="19836"/>
                  <a:pt x="9225" y="19888"/>
                  <a:pt x="9185" y="19907"/>
                </a:cubicBezTo>
                <a:cubicBezTo>
                  <a:pt x="9129" y="19934"/>
                  <a:pt x="9120" y="19999"/>
                  <a:pt x="9166" y="20050"/>
                </a:cubicBezTo>
                <a:cubicBezTo>
                  <a:pt x="9209" y="20097"/>
                  <a:pt x="9210" y="20104"/>
                  <a:pt x="9171" y="20158"/>
                </a:cubicBezTo>
                <a:cubicBezTo>
                  <a:pt x="9136" y="20205"/>
                  <a:pt x="9132" y="20220"/>
                  <a:pt x="9158" y="20258"/>
                </a:cubicBezTo>
                <a:cubicBezTo>
                  <a:pt x="9198" y="20317"/>
                  <a:pt x="9157" y="20389"/>
                  <a:pt x="8879" y="20746"/>
                </a:cubicBezTo>
                <a:cubicBezTo>
                  <a:pt x="8750" y="20912"/>
                  <a:pt x="8699" y="21076"/>
                  <a:pt x="8719" y="21244"/>
                </a:cubicBezTo>
                <a:cubicBezTo>
                  <a:pt x="8734" y="21366"/>
                  <a:pt x="8746" y="21398"/>
                  <a:pt x="8808" y="21453"/>
                </a:cubicBezTo>
                <a:cubicBezTo>
                  <a:pt x="8898" y="21532"/>
                  <a:pt x="8948" y="21552"/>
                  <a:pt x="9089" y="21570"/>
                </a:cubicBezTo>
                <a:cubicBezTo>
                  <a:pt x="9315" y="21600"/>
                  <a:pt x="9752" y="21591"/>
                  <a:pt x="10022" y="21551"/>
                </a:cubicBezTo>
                <a:cubicBezTo>
                  <a:pt x="10165" y="21530"/>
                  <a:pt x="10317" y="21503"/>
                  <a:pt x="10360" y="21491"/>
                </a:cubicBezTo>
                <a:cubicBezTo>
                  <a:pt x="10425" y="21473"/>
                  <a:pt x="10462" y="21475"/>
                  <a:pt x="10592" y="21510"/>
                </a:cubicBezTo>
                <a:cubicBezTo>
                  <a:pt x="10678" y="21533"/>
                  <a:pt x="10777" y="21552"/>
                  <a:pt x="10814" y="21551"/>
                </a:cubicBezTo>
                <a:cubicBezTo>
                  <a:pt x="10851" y="21550"/>
                  <a:pt x="10941" y="21560"/>
                  <a:pt x="11014" y="21572"/>
                </a:cubicBezTo>
                <a:cubicBezTo>
                  <a:pt x="11168" y="21598"/>
                  <a:pt x="11696" y="21586"/>
                  <a:pt x="11917" y="21551"/>
                </a:cubicBezTo>
                <a:cubicBezTo>
                  <a:pt x="11997" y="21539"/>
                  <a:pt x="12095" y="21508"/>
                  <a:pt x="12137" y="21483"/>
                </a:cubicBezTo>
                <a:cubicBezTo>
                  <a:pt x="12179" y="21459"/>
                  <a:pt x="12224" y="21439"/>
                  <a:pt x="12236" y="21439"/>
                </a:cubicBezTo>
                <a:cubicBezTo>
                  <a:pt x="12323" y="21439"/>
                  <a:pt x="12455" y="21161"/>
                  <a:pt x="12460" y="20966"/>
                </a:cubicBezTo>
                <a:cubicBezTo>
                  <a:pt x="12463" y="20871"/>
                  <a:pt x="12455" y="20846"/>
                  <a:pt x="12366" y="20742"/>
                </a:cubicBezTo>
                <a:cubicBezTo>
                  <a:pt x="12211" y="20560"/>
                  <a:pt x="12203" y="20529"/>
                  <a:pt x="12253" y="20198"/>
                </a:cubicBezTo>
                <a:cubicBezTo>
                  <a:pt x="12270" y="20086"/>
                  <a:pt x="12271" y="19995"/>
                  <a:pt x="12255" y="19922"/>
                </a:cubicBezTo>
                <a:cubicBezTo>
                  <a:pt x="12242" y="19856"/>
                  <a:pt x="12270" y="19828"/>
                  <a:pt x="12362" y="19818"/>
                </a:cubicBezTo>
                <a:cubicBezTo>
                  <a:pt x="12483" y="19805"/>
                  <a:pt x="12528" y="19618"/>
                  <a:pt x="12441" y="19486"/>
                </a:cubicBezTo>
                <a:cubicBezTo>
                  <a:pt x="12374" y="19385"/>
                  <a:pt x="12394" y="19283"/>
                  <a:pt x="12497" y="19208"/>
                </a:cubicBezTo>
                <a:cubicBezTo>
                  <a:pt x="12560" y="19163"/>
                  <a:pt x="12579" y="19133"/>
                  <a:pt x="12579" y="19081"/>
                </a:cubicBezTo>
                <a:cubicBezTo>
                  <a:pt x="12579" y="19025"/>
                  <a:pt x="12562" y="19005"/>
                  <a:pt x="12473" y="18946"/>
                </a:cubicBezTo>
                <a:cubicBezTo>
                  <a:pt x="12376" y="18883"/>
                  <a:pt x="12367" y="18870"/>
                  <a:pt x="12376" y="18809"/>
                </a:cubicBezTo>
                <a:cubicBezTo>
                  <a:pt x="12383" y="18768"/>
                  <a:pt x="12408" y="18728"/>
                  <a:pt x="12441" y="18709"/>
                </a:cubicBezTo>
                <a:cubicBezTo>
                  <a:pt x="12470" y="18691"/>
                  <a:pt x="12523" y="18659"/>
                  <a:pt x="12559" y="18637"/>
                </a:cubicBezTo>
                <a:cubicBezTo>
                  <a:pt x="12648" y="18584"/>
                  <a:pt x="12669" y="18489"/>
                  <a:pt x="12618" y="18363"/>
                </a:cubicBezTo>
                <a:cubicBezTo>
                  <a:pt x="12583" y="18276"/>
                  <a:pt x="12565" y="18261"/>
                  <a:pt x="12480" y="18234"/>
                </a:cubicBezTo>
                <a:cubicBezTo>
                  <a:pt x="12372" y="18200"/>
                  <a:pt x="12375" y="18167"/>
                  <a:pt x="12485" y="18167"/>
                </a:cubicBezTo>
                <a:cubicBezTo>
                  <a:pt x="12545" y="18167"/>
                  <a:pt x="12564" y="18156"/>
                  <a:pt x="12594" y="18101"/>
                </a:cubicBezTo>
                <a:cubicBezTo>
                  <a:pt x="12634" y="18025"/>
                  <a:pt x="12607" y="17914"/>
                  <a:pt x="12529" y="17829"/>
                </a:cubicBezTo>
                <a:cubicBezTo>
                  <a:pt x="12500" y="17796"/>
                  <a:pt x="12492" y="17770"/>
                  <a:pt x="12507" y="17752"/>
                </a:cubicBezTo>
                <a:cubicBezTo>
                  <a:pt x="12540" y="17711"/>
                  <a:pt x="12533" y="17543"/>
                  <a:pt x="12497" y="17489"/>
                </a:cubicBezTo>
                <a:cubicBezTo>
                  <a:pt x="12478" y="17461"/>
                  <a:pt x="12474" y="17425"/>
                  <a:pt x="12485" y="17397"/>
                </a:cubicBezTo>
                <a:cubicBezTo>
                  <a:pt x="12564" y="17186"/>
                  <a:pt x="12678" y="16753"/>
                  <a:pt x="12796" y="16202"/>
                </a:cubicBezTo>
                <a:cubicBezTo>
                  <a:pt x="12867" y="15871"/>
                  <a:pt x="12896" y="15483"/>
                  <a:pt x="12877" y="15158"/>
                </a:cubicBezTo>
                <a:cubicBezTo>
                  <a:pt x="12867" y="14977"/>
                  <a:pt x="12859" y="14774"/>
                  <a:pt x="12858" y="14707"/>
                </a:cubicBezTo>
                <a:lnTo>
                  <a:pt x="12855" y="14585"/>
                </a:lnTo>
                <a:lnTo>
                  <a:pt x="12981" y="14578"/>
                </a:lnTo>
                <a:cubicBezTo>
                  <a:pt x="13084" y="14573"/>
                  <a:pt x="13107" y="14567"/>
                  <a:pt x="13107" y="14539"/>
                </a:cubicBezTo>
                <a:cubicBezTo>
                  <a:pt x="13107" y="14520"/>
                  <a:pt x="13129" y="14485"/>
                  <a:pt x="13154" y="14460"/>
                </a:cubicBezTo>
                <a:cubicBezTo>
                  <a:pt x="13178" y="14435"/>
                  <a:pt x="13222" y="14368"/>
                  <a:pt x="13252" y="14311"/>
                </a:cubicBezTo>
                <a:cubicBezTo>
                  <a:pt x="13283" y="14255"/>
                  <a:pt x="13321" y="14196"/>
                  <a:pt x="13336" y="14180"/>
                </a:cubicBezTo>
                <a:cubicBezTo>
                  <a:pt x="13383" y="14134"/>
                  <a:pt x="13567" y="13458"/>
                  <a:pt x="13613" y="13165"/>
                </a:cubicBezTo>
                <a:cubicBezTo>
                  <a:pt x="13626" y="13077"/>
                  <a:pt x="13649" y="12942"/>
                  <a:pt x="13662" y="12864"/>
                </a:cubicBezTo>
                <a:cubicBezTo>
                  <a:pt x="13675" y="12787"/>
                  <a:pt x="13690" y="12371"/>
                  <a:pt x="13697" y="11942"/>
                </a:cubicBezTo>
                <a:cubicBezTo>
                  <a:pt x="13711" y="10942"/>
                  <a:pt x="13714" y="10906"/>
                  <a:pt x="13840" y="10512"/>
                </a:cubicBezTo>
                <a:cubicBezTo>
                  <a:pt x="14001" y="10006"/>
                  <a:pt x="14030" y="9852"/>
                  <a:pt x="14032" y="9478"/>
                </a:cubicBezTo>
                <a:cubicBezTo>
                  <a:pt x="14035" y="9012"/>
                  <a:pt x="13948" y="8651"/>
                  <a:pt x="13758" y="8342"/>
                </a:cubicBezTo>
                <a:cubicBezTo>
                  <a:pt x="13708" y="8259"/>
                  <a:pt x="13628" y="8123"/>
                  <a:pt x="13583" y="8041"/>
                </a:cubicBezTo>
                <a:cubicBezTo>
                  <a:pt x="13538" y="7958"/>
                  <a:pt x="13417" y="7789"/>
                  <a:pt x="13312" y="7666"/>
                </a:cubicBezTo>
                <a:cubicBezTo>
                  <a:pt x="13206" y="7544"/>
                  <a:pt x="13082" y="7394"/>
                  <a:pt x="13035" y="7334"/>
                </a:cubicBezTo>
                <a:cubicBezTo>
                  <a:pt x="12989" y="7274"/>
                  <a:pt x="12931" y="7208"/>
                  <a:pt x="12907" y="7188"/>
                </a:cubicBezTo>
                <a:cubicBezTo>
                  <a:pt x="12865" y="7151"/>
                  <a:pt x="12868" y="7148"/>
                  <a:pt x="12939" y="7060"/>
                </a:cubicBezTo>
                <a:cubicBezTo>
                  <a:pt x="13088" y="6877"/>
                  <a:pt x="13189" y="6614"/>
                  <a:pt x="13252" y="6244"/>
                </a:cubicBezTo>
                <a:cubicBezTo>
                  <a:pt x="13267" y="6156"/>
                  <a:pt x="13290" y="6055"/>
                  <a:pt x="13304" y="6018"/>
                </a:cubicBezTo>
                <a:cubicBezTo>
                  <a:pt x="13332" y="5946"/>
                  <a:pt x="13436" y="5849"/>
                  <a:pt x="13484" y="5849"/>
                </a:cubicBezTo>
                <a:cubicBezTo>
                  <a:pt x="13501" y="5849"/>
                  <a:pt x="13542" y="5822"/>
                  <a:pt x="13576" y="5787"/>
                </a:cubicBezTo>
                <a:cubicBezTo>
                  <a:pt x="13615" y="5746"/>
                  <a:pt x="13698" y="5701"/>
                  <a:pt x="13810" y="5661"/>
                </a:cubicBezTo>
                <a:cubicBezTo>
                  <a:pt x="13906" y="5627"/>
                  <a:pt x="14061" y="5570"/>
                  <a:pt x="14153" y="5534"/>
                </a:cubicBezTo>
                <a:cubicBezTo>
                  <a:pt x="14373" y="5449"/>
                  <a:pt x="14501" y="5438"/>
                  <a:pt x="14684" y="5488"/>
                </a:cubicBezTo>
                <a:cubicBezTo>
                  <a:pt x="14762" y="5509"/>
                  <a:pt x="14942" y="5553"/>
                  <a:pt x="15081" y="5586"/>
                </a:cubicBezTo>
                <a:cubicBezTo>
                  <a:pt x="15220" y="5619"/>
                  <a:pt x="15587" y="5714"/>
                  <a:pt x="15898" y="5795"/>
                </a:cubicBezTo>
                <a:cubicBezTo>
                  <a:pt x="16424" y="5931"/>
                  <a:pt x="16561" y="5960"/>
                  <a:pt x="16907" y="6018"/>
                </a:cubicBezTo>
                <a:cubicBezTo>
                  <a:pt x="17183" y="6065"/>
                  <a:pt x="17764" y="6228"/>
                  <a:pt x="17885" y="6292"/>
                </a:cubicBezTo>
                <a:cubicBezTo>
                  <a:pt x="18012" y="6360"/>
                  <a:pt x="18048" y="6394"/>
                  <a:pt x="18233" y="6611"/>
                </a:cubicBezTo>
                <a:cubicBezTo>
                  <a:pt x="18294" y="6683"/>
                  <a:pt x="18473" y="6848"/>
                  <a:pt x="18630" y="6977"/>
                </a:cubicBezTo>
                <a:cubicBezTo>
                  <a:pt x="18999" y="7282"/>
                  <a:pt x="19446" y="7669"/>
                  <a:pt x="19674" y="7880"/>
                </a:cubicBezTo>
                <a:cubicBezTo>
                  <a:pt x="19773" y="7972"/>
                  <a:pt x="19904" y="8092"/>
                  <a:pt x="19965" y="8147"/>
                </a:cubicBezTo>
                <a:cubicBezTo>
                  <a:pt x="20107" y="8274"/>
                  <a:pt x="20239" y="8442"/>
                  <a:pt x="20212" y="8461"/>
                </a:cubicBezTo>
                <a:cubicBezTo>
                  <a:pt x="20200" y="8469"/>
                  <a:pt x="20120" y="8493"/>
                  <a:pt x="20032" y="8515"/>
                </a:cubicBezTo>
                <a:cubicBezTo>
                  <a:pt x="19613" y="8620"/>
                  <a:pt x="19290" y="8915"/>
                  <a:pt x="19220" y="9256"/>
                </a:cubicBezTo>
                <a:cubicBezTo>
                  <a:pt x="19142" y="9630"/>
                  <a:pt x="19245" y="9916"/>
                  <a:pt x="19543" y="10146"/>
                </a:cubicBezTo>
                <a:cubicBezTo>
                  <a:pt x="19775" y="10324"/>
                  <a:pt x="20053" y="10404"/>
                  <a:pt x="20397" y="10393"/>
                </a:cubicBezTo>
                <a:cubicBezTo>
                  <a:pt x="20624" y="10385"/>
                  <a:pt x="20813" y="10331"/>
                  <a:pt x="21026" y="10219"/>
                </a:cubicBezTo>
                <a:cubicBezTo>
                  <a:pt x="21331" y="10057"/>
                  <a:pt x="21545" y="9822"/>
                  <a:pt x="21584" y="9607"/>
                </a:cubicBezTo>
                <a:cubicBezTo>
                  <a:pt x="21599" y="9524"/>
                  <a:pt x="21598" y="9522"/>
                  <a:pt x="21544" y="9530"/>
                </a:cubicBezTo>
                <a:cubicBezTo>
                  <a:pt x="21470" y="9541"/>
                  <a:pt x="21405" y="9482"/>
                  <a:pt x="21391" y="9391"/>
                </a:cubicBezTo>
                <a:cubicBezTo>
                  <a:pt x="21357" y="9165"/>
                  <a:pt x="21220" y="8948"/>
                  <a:pt x="21036" y="8830"/>
                </a:cubicBezTo>
                <a:cubicBezTo>
                  <a:pt x="20937" y="8766"/>
                  <a:pt x="20701" y="8670"/>
                  <a:pt x="20644" y="8670"/>
                </a:cubicBezTo>
                <a:cubicBezTo>
                  <a:pt x="20628" y="8669"/>
                  <a:pt x="20601" y="8652"/>
                  <a:pt x="20587" y="8631"/>
                </a:cubicBezTo>
                <a:cubicBezTo>
                  <a:pt x="20549" y="8576"/>
                  <a:pt x="20591" y="8546"/>
                  <a:pt x="20720" y="8531"/>
                </a:cubicBezTo>
                <a:cubicBezTo>
                  <a:pt x="20811" y="8520"/>
                  <a:pt x="20847" y="8526"/>
                  <a:pt x="20960" y="8575"/>
                </a:cubicBezTo>
                <a:cubicBezTo>
                  <a:pt x="21032" y="8607"/>
                  <a:pt x="21095" y="8633"/>
                  <a:pt x="21103" y="8633"/>
                </a:cubicBezTo>
                <a:cubicBezTo>
                  <a:pt x="21151" y="8633"/>
                  <a:pt x="21086" y="8343"/>
                  <a:pt x="21006" y="8208"/>
                </a:cubicBezTo>
                <a:cubicBezTo>
                  <a:pt x="20941" y="8098"/>
                  <a:pt x="20723" y="7797"/>
                  <a:pt x="20599" y="7645"/>
                </a:cubicBezTo>
                <a:cubicBezTo>
                  <a:pt x="20540" y="7573"/>
                  <a:pt x="20443" y="7437"/>
                  <a:pt x="20382" y="7344"/>
                </a:cubicBezTo>
                <a:cubicBezTo>
                  <a:pt x="20283" y="7192"/>
                  <a:pt x="20237" y="7122"/>
                  <a:pt x="20177" y="7033"/>
                </a:cubicBezTo>
                <a:cubicBezTo>
                  <a:pt x="20167" y="7018"/>
                  <a:pt x="20118" y="6943"/>
                  <a:pt x="20069" y="6865"/>
                </a:cubicBezTo>
                <a:cubicBezTo>
                  <a:pt x="19863" y="6540"/>
                  <a:pt x="19551" y="6204"/>
                  <a:pt x="19193" y="5922"/>
                </a:cubicBezTo>
                <a:cubicBezTo>
                  <a:pt x="19054" y="5812"/>
                  <a:pt x="18903" y="5691"/>
                  <a:pt x="18857" y="5652"/>
                </a:cubicBezTo>
                <a:cubicBezTo>
                  <a:pt x="18676" y="5499"/>
                  <a:pt x="18203" y="5218"/>
                  <a:pt x="18089" y="5196"/>
                </a:cubicBezTo>
                <a:cubicBezTo>
                  <a:pt x="18055" y="5190"/>
                  <a:pt x="17973" y="5166"/>
                  <a:pt x="17907" y="5142"/>
                </a:cubicBezTo>
                <a:cubicBezTo>
                  <a:pt x="17598" y="5033"/>
                  <a:pt x="17318" y="4940"/>
                  <a:pt x="17208" y="4909"/>
                </a:cubicBezTo>
                <a:cubicBezTo>
                  <a:pt x="17142" y="4890"/>
                  <a:pt x="16998" y="4845"/>
                  <a:pt x="16885" y="4807"/>
                </a:cubicBezTo>
                <a:cubicBezTo>
                  <a:pt x="16612" y="4714"/>
                  <a:pt x="16290" y="4617"/>
                  <a:pt x="16041" y="4552"/>
                </a:cubicBezTo>
                <a:cubicBezTo>
                  <a:pt x="15776" y="4483"/>
                  <a:pt x="15498" y="4381"/>
                  <a:pt x="15148" y="4226"/>
                </a:cubicBezTo>
                <a:cubicBezTo>
                  <a:pt x="14993" y="4157"/>
                  <a:pt x="14858" y="4100"/>
                  <a:pt x="14847" y="4100"/>
                </a:cubicBezTo>
                <a:cubicBezTo>
                  <a:pt x="14835" y="4100"/>
                  <a:pt x="14668" y="4045"/>
                  <a:pt x="14476" y="3977"/>
                </a:cubicBezTo>
                <a:cubicBezTo>
                  <a:pt x="14285" y="3909"/>
                  <a:pt x="14044" y="3831"/>
                  <a:pt x="13938" y="3805"/>
                </a:cubicBezTo>
                <a:cubicBezTo>
                  <a:pt x="13592" y="3721"/>
                  <a:pt x="13581" y="3717"/>
                  <a:pt x="13566" y="3668"/>
                </a:cubicBezTo>
                <a:cubicBezTo>
                  <a:pt x="13554" y="3630"/>
                  <a:pt x="13529" y="3618"/>
                  <a:pt x="13420" y="3601"/>
                </a:cubicBezTo>
                <a:cubicBezTo>
                  <a:pt x="13348" y="3589"/>
                  <a:pt x="13249" y="3560"/>
                  <a:pt x="13203" y="3537"/>
                </a:cubicBezTo>
                <a:cubicBezTo>
                  <a:pt x="12626" y="3247"/>
                  <a:pt x="12434" y="3175"/>
                  <a:pt x="12026" y="3091"/>
                </a:cubicBezTo>
                <a:lnTo>
                  <a:pt x="11942" y="3072"/>
                </a:lnTo>
                <a:lnTo>
                  <a:pt x="11947" y="2962"/>
                </a:lnTo>
                <a:cubicBezTo>
                  <a:pt x="11955" y="2834"/>
                  <a:pt x="12004" y="2765"/>
                  <a:pt x="12083" y="2765"/>
                </a:cubicBezTo>
                <a:cubicBezTo>
                  <a:pt x="12206" y="2765"/>
                  <a:pt x="12235" y="2711"/>
                  <a:pt x="12327" y="2350"/>
                </a:cubicBezTo>
                <a:cubicBezTo>
                  <a:pt x="12360" y="2221"/>
                  <a:pt x="12410" y="2067"/>
                  <a:pt x="12438" y="2007"/>
                </a:cubicBezTo>
                <a:cubicBezTo>
                  <a:pt x="12478" y="1921"/>
                  <a:pt x="12485" y="1882"/>
                  <a:pt x="12468" y="1827"/>
                </a:cubicBezTo>
                <a:cubicBezTo>
                  <a:pt x="12448" y="1765"/>
                  <a:pt x="12438" y="1758"/>
                  <a:pt x="12362" y="1758"/>
                </a:cubicBezTo>
                <a:lnTo>
                  <a:pt x="12278" y="1758"/>
                </a:lnTo>
                <a:lnTo>
                  <a:pt x="12283" y="1675"/>
                </a:lnTo>
                <a:cubicBezTo>
                  <a:pt x="12318" y="1031"/>
                  <a:pt x="12319" y="1047"/>
                  <a:pt x="12241" y="880"/>
                </a:cubicBezTo>
                <a:cubicBezTo>
                  <a:pt x="12200" y="795"/>
                  <a:pt x="12153" y="712"/>
                  <a:pt x="12137" y="697"/>
                </a:cubicBezTo>
                <a:cubicBezTo>
                  <a:pt x="12120" y="681"/>
                  <a:pt x="12085" y="630"/>
                  <a:pt x="12060" y="583"/>
                </a:cubicBezTo>
                <a:cubicBezTo>
                  <a:pt x="12036" y="536"/>
                  <a:pt x="11989" y="473"/>
                  <a:pt x="11954" y="442"/>
                </a:cubicBezTo>
                <a:cubicBezTo>
                  <a:pt x="11919" y="411"/>
                  <a:pt x="11854" y="351"/>
                  <a:pt x="11811" y="307"/>
                </a:cubicBezTo>
                <a:cubicBezTo>
                  <a:pt x="11768" y="263"/>
                  <a:pt x="11718" y="226"/>
                  <a:pt x="11700" y="226"/>
                </a:cubicBezTo>
                <a:cubicBezTo>
                  <a:pt x="11682" y="226"/>
                  <a:pt x="11659" y="216"/>
                  <a:pt x="11648" y="203"/>
                </a:cubicBezTo>
                <a:cubicBezTo>
                  <a:pt x="11621" y="168"/>
                  <a:pt x="11452" y="95"/>
                  <a:pt x="11399" y="95"/>
                </a:cubicBezTo>
                <a:cubicBezTo>
                  <a:pt x="11374" y="95"/>
                  <a:pt x="11348" y="86"/>
                  <a:pt x="11340" y="75"/>
                </a:cubicBezTo>
                <a:cubicBezTo>
                  <a:pt x="11320" y="51"/>
                  <a:pt x="11150" y="17"/>
                  <a:pt x="11004" y="8"/>
                </a:cubicBezTo>
                <a:cubicBezTo>
                  <a:pt x="10927" y="3"/>
                  <a:pt x="10792" y="0"/>
                  <a:pt x="10669" y="0"/>
                </a:cubicBezTo>
                <a:close/>
                <a:moveTo>
                  <a:pt x="11473" y="13316"/>
                </a:moveTo>
                <a:cubicBezTo>
                  <a:pt x="11512" y="13316"/>
                  <a:pt x="11514" y="13343"/>
                  <a:pt x="11483" y="13391"/>
                </a:cubicBezTo>
                <a:cubicBezTo>
                  <a:pt x="11446" y="13447"/>
                  <a:pt x="11387" y="13475"/>
                  <a:pt x="11365" y="13447"/>
                </a:cubicBezTo>
                <a:cubicBezTo>
                  <a:pt x="11350" y="13429"/>
                  <a:pt x="11444" y="13316"/>
                  <a:pt x="11473" y="13316"/>
                </a:cubicBezTo>
                <a:close/>
                <a:moveTo>
                  <a:pt x="10313" y="13920"/>
                </a:moveTo>
                <a:cubicBezTo>
                  <a:pt x="10445" y="13914"/>
                  <a:pt x="10535" y="13939"/>
                  <a:pt x="10535" y="13981"/>
                </a:cubicBezTo>
                <a:cubicBezTo>
                  <a:pt x="10535" y="14009"/>
                  <a:pt x="10622" y="14010"/>
                  <a:pt x="10678" y="13983"/>
                </a:cubicBezTo>
                <a:cubicBezTo>
                  <a:pt x="10698" y="13974"/>
                  <a:pt x="10721" y="13980"/>
                  <a:pt x="10740" y="14001"/>
                </a:cubicBezTo>
                <a:cubicBezTo>
                  <a:pt x="10766" y="14028"/>
                  <a:pt x="10767" y="14041"/>
                  <a:pt x="10738" y="14076"/>
                </a:cubicBezTo>
                <a:cubicBezTo>
                  <a:pt x="10709" y="14110"/>
                  <a:pt x="10678" y="14120"/>
                  <a:pt x="10570" y="14122"/>
                </a:cubicBezTo>
                <a:cubicBezTo>
                  <a:pt x="10470" y="14125"/>
                  <a:pt x="10433" y="14117"/>
                  <a:pt x="10424" y="14095"/>
                </a:cubicBezTo>
                <a:cubicBezTo>
                  <a:pt x="10418" y="14080"/>
                  <a:pt x="10408" y="14055"/>
                  <a:pt x="10402" y="14039"/>
                </a:cubicBezTo>
                <a:cubicBezTo>
                  <a:pt x="10394" y="14019"/>
                  <a:pt x="10371" y="14016"/>
                  <a:pt x="10318" y="14024"/>
                </a:cubicBezTo>
                <a:cubicBezTo>
                  <a:pt x="10235" y="14037"/>
                  <a:pt x="10176" y="14007"/>
                  <a:pt x="10185" y="13958"/>
                </a:cubicBezTo>
                <a:cubicBezTo>
                  <a:pt x="10189" y="13934"/>
                  <a:pt x="10219" y="13924"/>
                  <a:pt x="10313" y="1392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3" name="Shape 203"/>
          <p:cNvSpPr>
            <a:spLocks noGrp="1"/>
          </p:cNvSpPr>
          <p:nvPr>
            <p:ph type="title" idx="4294967295"/>
          </p:nvPr>
        </p:nvSpPr>
        <p:spPr>
          <a:xfrm>
            <a:off x="2413000" y="747268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Long</a:t>
            </a:r>
            <a:r>
              <a:rPr lang="en-AU" dirty="0"/>
              <a:t>-</a:t>
            </a:r>
            <a:r>
              <a:rPr dirty="0"/>
              <a:t>term effects of exercise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400050" indent="-400050" defTabSz="525779">
              <a:spcBef>
                <a:spcPts val="1500"/>
              </a:spcBef>
              <a:defRPr sz="3239"/>
            </a:pPr>
            <a:r>
              <a:rPr lang="en-GB" b="1" dirty="0">
                <a:solidFill>
                  <a:srgbClr val="FF9932"/>
                </a:solidFill>
              </a:rPr>
              <a:t>Increased red blood cell production</a:t>
            </a:r>
          </a:p>
          <a:p>
            <a:pPr marL="400050" indent="-400050" defTabSz="525779">
              <a:spcBef>
                <a:spcPts val="1500"/>
              </a:spcBef>
              <a:defRPr sz="3239"/>
            </a:pPr>
            <a:r>
              <a:rPr lang="en-GB" b="1" dirty="0">
                <a:solidFill>
                  <a:srgbClr val="FF9932"/>
                </a:solidFill>
              </a:rPr>
              <a:t>Arteries (blood vessels) grow larger </a:t>
            </a:r>
            <a:r>
              <a:rPr lang="en-GB" dirty="0">
                <a:solidFill>
                  <a:schemeClr val="tx1"/>
                </a:solidFill>
              </a:rPr>
              <a:t>and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>
                <a:solidFill>
                  <a:srgbClr val="FF9932"/>
                </a:solidFill>
              </a:rPr>
              <a:t>more elastic </a:t>
            </a:r>
            <a:r>
              <a:rPr lang="en-GB" dirty="0">
                <a:solidFill>
                  <a:schemeClr val="tx1"/>
                </a:solidFill>
              </a:rPr>
              <a:t>so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>
                <a:solidFill>
                  <a:srgbClr val="FF9932"/>
                </a:solidFill>
              </a:rPr>
              <a:t>blood pressure </a:t>
            </a:r>
            <a:r>
              <a:rPr lang="en-GB" dirty="0">
                <a:solidFill>
                  <a:schemeClr val="tx1"/>
                </a:solidFill>
              </a:rPr>
              <a:t>is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>
                <a:solidFill>
                  <a:srgbClr val="FF9932"/>
                </a:solidFill>
              </a:rPr>
              <a:t>reduced.</a:t>
            </a:r>
          </a:p>
          <a:p>
            <a:pPr marL="400050" indent="-400050" defTabSz="525779">
              <a:spcBef>
                <a:spcPts val="1500"/>
              </a:spcBef>
              <a:defRPr sz="3239"/>
            </a:pPr>
            <a:r>
              <a:rPr lang="en-GB" b="1" dirty="0">
                <a:solidFill>
                  <a:srgbClr val="FF9932"/>
                </a:solidFill>
              </a:rPr>
              <a:t>Lactic acid </a:t>
            </a:r>
            <a:r>
              <a:rPr lang="en-GB" dirty="0">
                <a:solidFill>
                  <a:schemeClr val="tx1"/>
                </a:solidFill>
              </a:rPr>
              <a:t>is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>
                <a:solidFill>
                  <a:srgbClr val="FF9932"/>
                </a:solidFill>
              </a:rPr>
              <a:t>removed </a:t>
            </a:r>
            <a:r>
              <a:rPr lang="en-GB" dirty="0">
                <a:solidFill>
                  <a:schemeClr val="tx1"/>
                </a:solidFill>
              </a:rPr>
              <a:t>more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>
                <a:solidFill>
                  <a:srgbClr val="FF9932"/>
                </a:solidFill>
              </a:rPr>
              <a:t>efficiently.</a:t>
            </a:r>
          </a:p>
          <a:p>
            <a:pPr marL="400050" indent="-400050" defTabSz="525779">
              <a:spcBef>
                <a:spcPts val="1500"/>
              </a:spcBef>
              <a:defRPr sz="3239"/>
            </a:pPr>
            <a:r>
              <a:rPr lang="en-GB" b="1" dirty="0">
                <a:solidFill>
                  <a:srgbClr val="FF9932"/>
                </a:solidFill>
              </a:rPr>
              <a:t>Decreased recovery time.</a:t>
            </a:r>
            <a:endParaRPr lang="en-GB" dirty="0"/>
          </a:p>
          <a:p>
            <a:pPr marL="400050" indent="-400050" defTabSz="525779">
              <a:spcBef>
                <a:spcPts val="1500"/>
              </a:spcBef>
              <a:defRPr sz="3239"/>
            </a:pPr>
            <a:r>
              <a:rPr lang="en-GB" b="1" dirty="0">
                <a:solidFill>
                  <a:srgbClr val="FF9932"/>
                </a:solidFill>
              </a:rPr>
              <a:t>Increase lactic acid tolerance.</a:t>
            </a:r>
          </a:p>
          <a:p>
            <a:pPr marL="400050" indent="-400050" defTabSz="525779">
              <a:spcBef>
                <a:spcPts val="1500"/>
              </a:spcBef>
              <a:defRPr sz="3239"/>
            </a:pPr>
            <a:r>
              <a:rPr lang="en-GB" b="1" dirty="0">
                <a:solidFill>
                  <a:srgbClr val="FF9932"/>
                </a:solidFill>
              </a:rPr>
              <a:t>Increased gaseous exchange.</a:t>
            </a:r>
          </a:p>
        </p:txBody>
      </p:sp>
      <p:pic>
        <p:nvPicPr>
          <p:cNvPr id="202" name="Lats Exercise.jpg"/>
          <p:cNvPicPr>
            <a:picLocks noChangeAspect="1"/>
          </p:cNvPicPr>
          <p:nvPr/>
        </p:nvPicPr>
        <p:blipFill>
          <a:blip r:embed="rId2"/>
          <a:srcRect l="5961" t="21027" r="6372" b="4238"/>
          <a:stretch>
            <a:fillRect/>
          </a:stretch>
        </p:blipFill>
        <p:spPr>
          <a:xfrm>
            <a:off x="9154040" y="4781723"/>
            <a:ext cx="3472419" cy="4440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88" extrusionOk="0">
                <a:moveTo>
                  <a:pt x="10669" y="0"/>
                </a:moveTo>
                <a:cubicBezTo>
                  <a:pt x="10545" y="0"/>
                  <a:pt x="10433" y="2"/>
                  <a:pt x="10402" y="6"/>
                </a:cubicBezTo>
                <a:cubicBezTo>
                  <a:pt x="10198" y="35"/>
                  <a:pt x="10147" y="46"/>
                  <a:pt x="10136" y="60"/>
                </a:cubicBezTo>
                <a:cubicBezTo>
                  <a:pt x="10128" y="69"/>
                  <a:pt x="10101" y="75"/>
                  <a:pt x="10074" y="75"/>
                </a:cubicBezTo>
                <a:cubicBezTo>
                  <a:pt x="10047" y="75"/>
                  <a:pt x="9995" y="91"/>
                  <a:pt x="9960" y="110"/>
                </a:cubicBezTo>
                <a:cubicBezTo>
                  <a:pt x="9925" y="129"/>
                  <a:pt x="9884" y="149"/>
                  <a:pt x="9869" y="153"/>
                </a:cubicBezTo>
                <a:cubicBezTo>
                  <a:pt x="9811" y="168"/>
                  <a:pt x="9357" y="515"/>
                  <a:pt x="9356" y="544"/>
                </a:cubicBezTo>
                <a:cubicBezTo>
                  <a:pt x="9355" y="577"/>
                  <a:pt x="9302" y="658"/>
                  <a:pt x="9161" y="851"/>
                </a:cubicBezTo>
                <a:cubicBezTo>
                  <a:pt x="9032" y="1027"/>
                  <a:pt x="9005" y="1146"/>
                  <a:pt x="9037" y="1389"/>
                </a:cubicBezTo>
                <a:cubicBezTo>
                  <a:pt x="9057" y="1534"/>
                  <a:pt x="9056" y="1596"/>
                  <a:pt x="9037" y="1613"/>
                </a:cubicBezTo>
                <a:cubicBezTo>
                  <a:pt x="9019" y="1630"/>
                  <a:pt x="9003" y="1633"/>
                  <a:pt x="8986" y="1619"/>
                </a:cubicBezTo>
                <a:cubicBezTo>
                  <a:pt x="8944" y="1586"/>
                  <a:pt x="8883" y="1598"/>
                  <a:pt x="8857" y="1642"/>
                </a:cubicBezTo>
                <a:cubicBezTo>
                  <a:pt x="8828" y="1693"/>
                  <a:pt x="8851" y="1850"/>
                  <a:pt x="8907" y="1993"/>
                </a:cubicBezTo>
                <a:cubicBezTo>
                  <a:pt x="8953" y="2112"/>
                  <a:pt x="9008" y="2288"/>
                  <a:pt x="9057" y="2464"/>
                </a:cubicBezTo>
                <a:cubicBezTo>
                  <a:pt x="9095" y="2600"/>
                  <a:pt x="9140" y="2642"/>
                  <a:pt x="9240" y="2626"/>
                </a:cubicBezTo>
                <a:cubicBezTo>
                  <a:pt x="9326" y="2613"/>
                  <a:pt x="9345" y="2639"/>
                  <a:pt x="9393" y="2869"/>
                </a:cubicBezTo>
                <a:cubicBezTo>
                  <a:pt x="9437" y="3084"/>
                  <a:pt x="9432" y="3091"/>
                  <a:pt x="9245" y="3113"/>
                </a:cubicBezTo>
                <a:cubicBezTo>
                  <a:pt x="8983" y="3143"/>
                  <a:pt x="8668" y="3251"/>
                  <a:pt x="8292" y="3437"/>
                </a:cubicBezTo>
                <a:cubicBezTo>
                  <a:pt x="8088" y="3538"/>
                  <a:pt x="7906" y="3587"/>
                  <a:pt x="7816" y="3564"/>
                </a:cubicBezTo>
                <a:cubicBezTo>
                  <a:pt x="7742" y="3546"/>
                  <a:pt x="7651" y="3586"/>
                  <a:pt x="7643" y="3643"/>
                </a:cubicBezTo>
                <a:cubicBezTo>
                  <a:pt x="7637" y="3683"/>
                  <a:pt x="7622" y="3697"/>
                  <a:pt x="7576" y="3701"/>
                </a:cubicBezTo>
                <a:cubicBezTo>
                  <a:pt x="7383" y="3718"/>
                  <a:pt x="7080" y="3798"/>
                  <a:pt x="6673" y="3940"/>
                </a:cubicBezTo>
                <a:cubicBezTo>
                  <a:pt x="6633" y="3954"/>
                  <a:pt x="6498" y="3996"/>
                  <a:pt x="6372" y="4035"/>
                </a:cubicBezTo>
                <a:cubicBezTo>
                  <a:pt x="6246" y="4073"/>
                  <a:pt x="6041" y="4147"/>
                  <a:pt x="5913" y="4197"/>
                </a:cubicBezTo>
                <a:cubicBezTo>
                  <a:pt x="5785" y="4247"/>
                  <a:pt x="5546" y="4316"/>
                  <a:pt x="5382" y="4353"/>
                </a:cubicBezTo>
                <a:cubicBezTo>
                  <a:pt x="3855" y="4699"/>
                  <a:pt x="3258" y="4886"/>
                  <a:pt x="2636" y="5206"/>
                </a:cubicBezTo>
                <a:cubicBezTo>
                  <a:pt x="2463" y="5295"/>
                  <a:pt x="2335" y="5433"/>
                  <a:pt x="2118" y="5762"/>
                </a:cubicBezTo>
                <a:cubicBezTo>
                  <a:pt x="2055" y="5856"/>
                  <a:pt x="1949" y="6001"/>
                  <a:pt x="1883" y="6084"/>
                </a:cubicBezTo>
                <a:cubicBezTo>
                  <a:pt x="1692" y="6324"/>
                  <a:pt x="1598" y="6502"/>
                  <a:pt x="1434" y="6921"/>
                </a:cubicBezTo>
                <a:cubicBezTo>
                  <a:pt x="1375" y="7071"/>
                  <a:pt x="1305" y="7261"/>
                  <a:pt x="1278" y="7344"/>
                </a:cubicBezTo>
                <a:cubicBezTo>
                  <a:pt x="1232" y="7488"/>
                  <a:pt x="1131" y="7731"/>
                  <a:pt x="953" y="8135"/>
                </a:cubicBezTo>
                <a:cubicBezTo>
                  <a:pt x="875" y="8311"/>
                  <a:pt x="778" y="8588"/>
                  <a:pt x="760" y="8685"/>
                </a:cubicBezTo>
                <a:cubicBezTo>
                  <a:pt x="755" y="8715"/>
                  <a:pt x="714" y="8742"/>
                  <a:pt x="622" y="8778"/>
                </a:cubicBezTo>
                <a:cubicBezTo>
                  <a:pt x="261" y="8917"/>
                  <a:pt x="1" y="9256"/>
                  <a:pt x="0" y="9586"/>
                </a:cubicBezTo>
                <a:cubicBezTo>
                  <a:pt x="-1" y="10032"/>
                  <a:pt x="387" y="10411"/>
                  <a:pt x="933" y="10495"/>
                </a:cubicBezTo>
                <a:cubicBezTo>
                  <a:pt x="1007" y="10506"/>
                  <a:pt x="1118" y="10532"/>
                  <a:pt x="1177" y="10551"/>
                </a:cubicBezTo>
                <a:cubicBezTo>
                  <a:pt x="1237" y="10570"/>
                  <a:pt x="1381" y="10600"/>
                  <a:pt x="1496" y="10618"/>
                </a:cubicBezTo>
                <a:cubicBezTo>
                  <a:pt x="1693" y="10650"/>
                  <a:pt x="1714" y="10650"/>
                  <a:pt x="1888" y="10620"/>
                </a:cubicBezTo>
                <a:cubicBezTo>
                  <a:pt x="2341" y="10543"/>
                  <a:pt x="2639" y="10336"/>
                  <a:pt x="2767" y="10007"/>
                </a:cubicBezTo>
                <a:cubicBezTo>
                  <a:pt x="2830" y="9844"/>
                  <a:pt x="2826" y="9601"/>
                  <a:pt x="2759" y="9507"/>
                </a:cubicBezTo>
                <a:cubicBezTo>
                  <a:pt x="2737" y="9476"/>
                  <a:pt x="2702" y="9420"/>
                  <a:pt x="2683" y="9382"/>
                </a:cubicBezTo>
                <a:cubicBezTo>
                  <a:pt x="2614" y="9245"/>
                  <a:pt x="2387" y="9052"/>
                  <a:pt x="2196" y="8971"/>
                </a:cubicBezTo>
                <a:cubicBezTo>
                  <a:pt x="2159" y="8954"/>
                  <a:pt x="2078" y="8914"/>
                  <a:pt x="2019" y="8880"/>
                </a:cubicBezTo>
                <a:cubicBezTo>
                  <a:pt x="1959" y="8846"/>
                  <a:pt x="1832" y="8787"/>
                  <a:pt x="1735" y="8751"/>
                </a:cubicBezTo>
                <a:cubicBezTo>
                  <a:pt x="1603" y="8701"/>
                  <a:pt x="1561" y="8678"/>
                  <a:pt x="1572" y="8656"/>
                </a:cubicBezTo>
                <a:cubicBezTo>
                  <a:pt x="1580" y="8640"/>
                  <a:pt x="1600" y="8588"/>
                  <a:pt x="1614" y="8540"/>
                </a:cubicBezTo>
                <a:cubicBezTo>
                  <a:pt x="1655" y="8404"/>
                  <a:pt x="1807" y="8172"/>
                  <a:pt x="2009" y="7936"/>
                </a:cubicBezTo>
                <a:cubicBezTo>
                  <a:pt x="2111" y="7817"/>
                  <a:pt x="2303" y="7576"/>
                  <a:pt x="2436" y="7400"/>
                </a:cubicBezTo>
                <a:cubicBezTo>
                  <a:pt x="2568" y="7224"/>
                  <a:pt x="2734" y="7013"/>
                  <a:pt x="2806" y="6931"/>
                </a:cubicBezTo>
                <a:cubicBezTo>
                  <a:pt x="2973" y="6740"/>
                  <a:pt x="3107" y="6549"/>
                  <a:pt x="3211" y="6354"/>
                </a:cubicBezTo>
                <a:cubicBezTo>
                  <a:pt x="3321" y="6147"/>
                  <a:pt x="3406" y="6056"/>
                  <a:pt x="3527" y="6015"/>
                </a:cubicBezTo>
                <a:cubicBezTo>
                  <a:pt x="3678" y="5962"/>
                  <a:pt x="4014" y="5911"/>
                  <a:pt x="4413" y="5878"/>
                </a:cubicBezTo>
                <a:cubicBezTo>
                  <a:pt x="4919" y="5835"/>
                  <a:pt x="5184" y="5784"/>
                  <a:pt x="6276" y="5524"/>
                </a:cubicBezTo>
                <a:cubicBezTo>
                  <a:pt x="6670" y="5431"/>
                  <a:pt x="6751" y="5419"/>
                  <a:pt x="6846" y="5436"/>
                </a:cubicBezTo>
                <a:cubicBezTo>
                  <a:pt x="7007" y="5464"/>
                  <a:pt x="7556" y="5678"/>
                  <a:pt x="7569" y="5717"/>
                </a:cubicBezTo>
                <a:cubicBezTo>
                  <a:pt x="7576" y="5737"/>
                  <a:pt x="7614" y="5762"/>
                  <a:pt x="7655" y="5773"/>
                </a:cubicBezTo>
                <a:cubicBezTo>
                  <a:pt x="7697" y="5785"/>
                  <a:pt x="7794" y="5839"/>
                  <a:pt x="7870" y="5893"/>
                </a:cubicBezTo>
                <a:lnTo>
                  <a:pt x="8008" y="5989"/>
                </a:lnTo>
                <a:lnTo>
                  <a:pt x="8055" y="6225"/>
                </a:lnTo>
                <a:cubicBezTo>
                  <a:pt x="8142" y="6647"/>
                  <a:pt x="8196" y="6806"/>
                  <a:pt x="8322" y="7001"/>
                </a:cubicBezTo>
                <a:lnTo>
                  <a:pt x="8391" y="7107"/>
                </a:lnTo>
                <a:lnTo>
                  <a:pt x="8277" y="7236"/>
                </a:lnTo>
                <a:cubicBezTo>
                  <a:pt x="8215" y="7308"/>
                  <a:pt x="8099" y="7431"/>
                  <a:pt x="8018" y="7508"/>
                </a:cubicBezTo>
                <a:cubicBezTo>
                  <a:pt x="7937" y="7585"/>
                  <a:pt x="7851" y="7672"/>
                  <a:pt x="7826" y="7703"/>
                </a:cubicBezTo>
                <a:cubicBezTo>
                  <a:pt x="7801" y="7733"/>
                  <a:pt x="7740" y="7799"/>
                  <a:pt x="7690" y="7849"/>
                </a:cubicBezTo>
                <a:cubicBezTo>
                  <a:pt x="7640" y="7900"/>
                  <a:pt x="7599" y="7949"/>
                  <a:pt x="7599" y="7961"/>
                </a:cubicBezTo>
                <a:cubicBezTo>
                  <a:pt x="7599" y="7973"/>
                  <a:pt x="7562" y="8043"/>
                  <a:pt x="7517" y="8116"/>
                </a:cubicBezTo>
                <a:cubicBezTo>
                  <a:pt x="7404" y="8296"/>
                  <a:pt x="7365" y="8410"/>
                  <a:pt x="7332" y="8654"/>
                </a:cubicBezTo>
                <a:cubicBezTo>
                  <a:pt x="7270" y="9120"/>
                  <a:pt x="7429" y="10366"/>
                  <a:pt x="7571" y="10530"/>
                </a:cubicBezTo>
                <a:cubicBezTo>
                  <a:pt x="7611" y="10575"/>
                  <a:pt x="7650" y="10669"/>
                  <a:pt x="7687" y="10813"/>
                </a:cubicBezTo>
                <a:cubicBezTo>
                  <a:pt x="7757" y="11085"/>
                  <a:pt x="7883" y="11414"/>
                  <a:pt x="8011" y="11654"/>
                </a:cubicBezTo>
                <a:cubicBezTo>
                  <a:pt x="8065" y="11756"/>
                  <a:pt x="8120" y="11876"/>
                  <a:pt x="8132" y="11921"/>
                </a:cubicBezTo>
                <a:cubicBezTo>
                  <a:pt x="8143" y="11966"/>
                  <a:pt x="8163" y="12034"/>
                  <a:pt x="8176" y="12071"/>
                </a:cubicBezTo>
                <a:cubicBezTo>
                  <a:pt x="8189" y="12109"/>
                  <a:pt x="8211" y="12220"/>
                  <a:pt x="8225" y="12318"/>
                </a:cubicBezTo>
                <a:cubicBezTo>
                  <a:pt x="8268" y="12607"/>
                  <a:pt x="8320" y="12822"/>
                  <a:pt x="8489" y="13381"/>
                </a:cubicBezTo>
                <a:cubicBezTo>
                  <a:pt x="8527" y="13506"/>
                  <a:pt x="8572" y="13686"/>
                  <a:pt x="8588" y="13785"/>
                </a:cubicBezTo>
                <a:cubicBezTo>
                  <a:pt x="8621" y="13986"/>
                  <a:pt x="8707" y="14155"/>
                  <a:pt x="8795" y="14182"/>
                </a:cubicBezTo>
                <a:cubicBezTo>
                  <a:pt x="8831" y="14193"/>
                  <a:pt x="8850" y="14213"/>
                  <a:pt x="8850" y="14244"/>
                </a:cubicBezTo>
                <a:cubicBezTo>
                  <a:pt x="8850" y="14269"/>
                  <a:pt x="8862" y="14297"/>
                  <a:pt x="8877" y="14304"/>
                </a:cubicBezTo>
                <a:cubicBezTo>
                  <a:pt x="8892" y="14311"/>
                  <a:pt x="8917" y="14343"/>
                  <a:pt x="8934" y="14375"/>
                </a:cubicBezTo>
                <a:cubicBezTo>
                  <a:pt x="8959" y="14424"/>
                  <a:pt x="8958" y="14475"/>
                  <a:pt x="8921" y="14678"/>
                </a:cubicBezTo>
                <a:cubicBezTo>
                  <a:pt x="8851" y="15070"/>
                  <a:pt x="8837" y="15482"/>
                  <a:pt x="8884" y="15789"/>
                </a:cubicBezTo>
                <a:cubicBezTo>
                  <a:pt x="8906" y="15933"/>
                  <a:pt x="8939" y="16169"/>
                  <a:pt x="8958" y="16314"/>
                </a:cubicBezTo>
                <a:cubicBezTo>
                  <a:pt x="8978" y="16459"/>
                  <a:pt x="9026" y="16683"/>
                  <a:pt x="9064" y="16812"/>
                </a:cubicBezTo>
                <a:cubicBezTo>
                  <a:pt x="9162" y="17138"/>
                  <a:pt x="9210" y="17353"/>
                  <a:pt x="9208" y="17453"/>
                </a:cubicBezTo>
                <a:cubicBezTo>
                  <a:pt x="9206" y="17499"/>
                  <a:pt x="9205" y="17610"/>
                  <a:pt x="9203" y="17700"/>
                </a:cubicBezTo>
                <a:cubicBezTo>
                  <a:pt x="9200" y="17837"/>
                  <a:pt x="9191" y="17869"/>
                  <a:pt x="9148" y="17906"/>
                </a:cubicBezTo>
                <a:cubicBezTo>
                  <a:pt x="9120" y="17930"/>
                  <a:pt x="9088" y="17966"/>
                  <a:pt x="9074" y="17985"/>
                </a:cubicBezTo>
                <a:cubicBezTo>
                  <a:pt x="9040" y="18036"/>
                  <a:pt x="9077" y="18147"/>
                  <a:pt x="9141" y="18182"/>
                </a:cubicBezTo>
                <a:cubicBezTo>
                  <a:pt x="9193" y="18211"/>
                  <a:pt x="9193" y="18211"/>
                  <a:pt x="9148" y="18236"/>
                </a:cubicBezTo>
                <a:cubicBezTo>
                  <a:pt x="9081" y="18275"/>
                  <a:pt x="9087" y="18519"/>
                  <a:pt x="9158" y="18645"/>
                </a:cubicBezTo>
                <a:cubicBezTo>
                  <a:pt x="9227" y="18766"/>
                  <a:pt x="9225" y="18783"/>
                  <a:pt x="9131" y="18826"/>
                </a:cubicBezTo>
                <a:cubicBezTo>
                  <a:pt x="9078" y="18851"/>
                  <a:pt x="9041" y="18886"/>
                  <a:pt x="9023" y="18933"/>
                </a:cubicBezTo>
                <a:cubicBezTo>
                  <a:pt x="8994" y="19006"/>
                  <a:pt x="8999" y="19014"/>
                  <a:pt x="9106" y="19160"/>
                </a:cubicBezTo>
                <a:lnTo>
                  <a:pt x="9151" y="19222"/>
                </a:lnTo>
                <a:lnTo>
                  <a:pt x="9087" y="19266"/>
                </a:lnTo>
                <a:cubicBezTo>
                  <a:pt x="8981" y="19338"/>
                  <a:pt x="8978" y="19389"/>
                  <a:pt x="9077" y="19469"/>
                </a:cubicBezTo>
                <a:cubicBezTo>
                  <a:pt x="9152" y="19529"/>
                  <a:pt x="9160" y="19543"/>
                  <a:pt x="9139" y="19587"/>
                </a:cubicBezTo>
                <a:cubicBezTo>
                  <a:pt x="9102" y="19662"/>
                  <a:pt x="9111" y="19731"/>
                  <a:pt x="9163" y="19783"/>
                </a:cubicBezTo>
                <a:cubicBezTo>
                  <a:pt x="9215" y="19836"/>
                  <a:pt x="9225" y="19888"/>
                  <a:pt x="9185" y="19907"/>
                </a:cubicBezTo>
                <a:cubicBezTo>
                  <a:pt x="9129" y="19934"/>
                  <a:pt x="9120" y="19999"/>
                  <a:pt x="9166" y="20050"/>
                </a:cubicBezTo>
                <a:cubicBezTo>
                  <a:pt x="9209" y="20097"/>
                  <a:pt x="9210" y="20104"/>
                  <a:pt x="9171" y="20158"/>
                </a:cubicBezTo>
                <a:cubicBezTo>
                  <a:pt x="9136" y="20205"/>
                  <a:pt x="9132" y="20220"/>
                  <a:pt x="9158" y="20258"/>
                </a:cubicBezTo>
                <a:cubicBezTo>
                  <a:pt x="9198" y="20317"/>
                  <a:pt x="9157" y="20389"/>
                  <a:pt x="8879" y="20746"/>
                </a:cubicBezTo>
                <a:cubicBezTo>
                  <a:pt x="8750" y="20912"/>
                  <a:pt x="8699" y="21076"/>
                  <a:pt x="8719" y="21244"/>
                </a:cubicBezTo>
                <a:cubicBezTo>
                  <a:pt x="8734" y="21366"/>
                  <a:pt x="8746" y="21398"/>
                  <a:pt x="8808" y="21453"/>
                </a:cubicBezTo>
                <a:cubicBezTo>
                  <a:pt x="8898" y="21532"/>
                  <a:pt x="8948" y="21552"/>
                  <a:pt x="9089" y="21570"/>
                </a:cubicBezTo>
                <a:cubicBezTo>
                  <a:pt x="9315" y="21600"/>
                  <a:pt x="9752" y="21591"/>
                  <a:pt x="10022" y="21551"/>
                </a:cubicBezTo>
                <a:cubicBezTo>
                  <a:pt x="10165" y="21530"/>
                  <a:pt x="10317" y="21503"/>
                  <a:pt x="10360" y="21491"/>
                </a:cubicBezTo>
                <a:cubicBezTo>
                  <a:pt x="10425" y="21473"/>
                  <a:pt x="10462" y="21475"/>
                  <a:pt x="10592" y="21510"/>
                </a:cubicBezTo>
                <a:cubicBezTo>
                  <a:pt x="10678" y="21533"/>
                  <a:pt x="10777" y="21552"/>
                  <a:pt x="10814" y="21551"/>
                </a:cubicBezTo>
                <a:cubicBezTo>
                  <a:pt x="10851" y="21550"/>
                  <a:pt x="10941" y="21560"/>
                  <a:pt x="11014" y="21572"/>
                </a:cubicBezTo>
                <a:cubicBezTo>
                  <a:pt x="11168" y="21598"/>
                  <a:pt x="11696" y="21586"/>
                  <a:pt x="11917" y="21551"/>
                </a:cubicBezTo>
                <a:cubicBezTo>
                  <a:pt x="11997" y="21539"/>
                  <a:pt x="12095" y="21508"/>
                  <a:pt x="12137" y="21483"/>
                </a:cubicBezTo>
                <a:cubicBezTo>
                  <a:pt x="12179" y="21459"/>
                  <a:pt x="12224" y="21439"/>
                  <a:pt x="12236" y="21439"/>
                </a:cubicBezTo>
                <a:cubicBezTo>
                  <a:pt x="12323" y="21439"/>
                  <a:pt x="12455" y="21161"/>
                  <a:pt x="12460" y="20966"/>
                </a:cubicBezTo>
                <a:cubicBezTo>
                  <a:pt x="12463" y="20871"/>
                  <a:pt x="12455" y="20846"/>
                  <a:pt x="12366" y="20742"/>
                </a:cubicBezTo>
                <a:cubicBezTo>
                  <a:pt x="12211" y="20560"/>
                  <a:pt x="12203" y="20529"/>
                  <a:pt x="12253" y="20198"/>
                </a:cubicBezTo>
                <a:cubicBezTo>
                  <a:pt x="12270" y="20086"/>
                  <a:pt x="12271" y="19995"/>
                  <a:pt x="12255" y="19922"/>
                </a:cubicBezTo>
                <a:cubicBezTo>
                  <a:pt x="12242" y="19856"/>
                  <a:pt x="12270" y="19828"/>
                  <a:pt x="12362" y="19818"/>
                </a:cubicBezTo>
                <a:cubicBezTo>
                  <a:pt x="12483" y="19805"/>
                  <a:pt x="12528" y="19618"/>
                  <a:pt x="12441" y="19486"/>
                </a:cubicBezTo>
                <a:cubicBezTo>
                  <a:pt x="12374" y="19385"/>
                  <a:pt x="12394" y="19283"/>
                  <a:pt x="12497" y="19208"/>
                </a:cubicBezTo>
                <a:cubicBezTo>
                  <a:pt x="12560" y="19163"/>
                  <a:pt x="12579" y="19133"/>
                  <a:pt x="12579" y="19081"/>
                </a:cubicBezTo>
                <a:cubicBezTo>
                  <a:pt x="12579" y="19025"/>
                  <a:pt x="12562" y="19005"/>
                  <a:pt x="12473" y="18946"/>
                </a:cubicBezTo>
                <a:cubicBezTo>
                  <a:pt x="12376" y="18883"/>
                  <a:pt x="12367" y="18870"/>
                  <a:pt x="12376" y="18809"/>
                </a:cubicBezTo>
                <a:cubicBezTo>
                  <a:pt x="12383" y="18768"/>
                  <a:pt x="12408" y="18728"/>
                  <a:pt x="12441" y="18709"/>
                </a:cubicBezTo>
                <a:cubicBezTo>
                  <a:pt x="12470" y="18691"/>
                  <a:pt x="12523" y="18659"/>
                  <a:pt x="12559" y="18637"/>
                </a:cubicBezTo>
                <a:cubicBezTo>
                  <a:pt x="12648" y="18584"/>
                  <a:pt x="12669" y="18489"/>
                  <a:pt x="12618" y="18363"/>
                </a:cubicBezTo>
                <a:cubicBezTo>
                  <a:pt x="12583" y="18276"/>
                  <a:pt x="12565" y="18261"/>
                  <a:pt x="12480" y="18234"/>
                </a:cubicBezTo>
                <a:cubicBezTo>
                  <a:pt x="12372" y="18200"/>
                  <a:pt x="12375" y="18167"/>
                  <a:pt x="12485" y="18167"/>
                </a:cubicBezTo>
                <a:cubicBezTo>
                  <a:pt x="12545" y="18167"/>
                  <a:pt x="12564" y="18156"/>
                  <a:pt x="12594" y="18101"/>
                </a:cubicBezTo>
                <a:cubicBezTo>
                  <a:pt x="12634" y="18025"/>
                  <a:pt x="12607" y="17914"/>
                  <a:pt x="12529" y="17829"/>
                </a:cubicBezTo>
                <a:cubicBezTo>
                  <a:pt x="12500" y="17796"/>
                  <a:pt x="12492" y="17770"/>
                  <a:pt x="12507" y="17752"/>
                </a:cubicBezTo>
                <a:cubicBezTo>
                  <a:pt x="12540" y="17711"/>
                  <a:pt x="12533" y="17543"/>
                  <a:pt x="12497" y="17489"/>
                </a:cubicBezTo>
                <a:cubicBezTo>
                  <a:pt x="12478" y="17461"/>
                  <a:pt x="12474" y="17425"/>
                  <a:pt x="12485" y="17397"/>
                </a:cubicBezTo>
                <a:cubicBezTo>
                  <a:pt x="12564" y="17186"/>
                  <a:pt x="12678" y="16753"/>
                  <a:pt x="12796" y="16202"/>
                </a:cubicBezTo>
                <a:cubicBezTo>
                  <a:pt x="12867" y="15871"/>
                  <a:pt x="12896" y="15483"/>
                  <a:pt x="12877" y="15158"/>
                </a:cubicBezTo>
                <a:cubicBezTo>
                  <a:pt x="12867" y="14977"/>
                  <a:pt x="12859" y="14774"/>
                  <a:pt x="12858" y="14707"/>
                </a:cubicBezTo>
                <a:lnTo>
                  <a:pt x="12855" y="14585"/>
                </a:lnTo>
                <a:lnTo>
                  <a:pt x="12981" y="14578"/>
                </a:lnTo>
                <a:cubicBezTo>
                  <a:pt x="13084" y="14573"/>
                  <a:pt x="13107" y="14567"/>
                  <a:pt x="13107" y="14539"/>
                </a:cubicBezTo>
                <a:cubicBezTo>
                  <a:pt x="13107" y="14520"/>
                  <a:pt x="13129" y="14485"/>
                  <a:pt x="13154" y="14460"/>
                </a:cubicBezTo>
                <a:cubicBezTo>
                  <a:pt x="13178" y="14435"/>
                  <a:pt x="13222" y="14368"/>
                  <a:pt x="13252" y="14311"/>
                </a:cubicBezTo>
                <a:cubicBezTo>
                  <a:pt x="13283" y="14255"/>
                  <a:pt x="13321" y="14196"/>
                  <a:pt x="13336" y="14180"/>
                </a:cubicBezTo>
                <a:cubicBezTo>
                  <a:pt x="13383" y="14134"/>
                  <a:pt x="13567" y="13458"/>
                  <a:pt x="13613" y="13165"/>
                </a:cubicBezTo>
                <a:cubicBezTo>
                  <a:pt x="13626" y="13077"/>
                  <a:pt x="13649" y="12942"/>
                  <a:pt x="13662" y="12864"/>
                </a:cubicBezTo>
                <a:cubicBezTo>
                  <a:pt x="13675" y="12787"/>
                  <a:pt x="13690" y="12371"/>
                  <a:pt x="13697" y="11942"/>
                </a:cubicBezTo>
                <a:cubicBezTo>
                  <a:pt x="13711" y="10942"/>
                  <a:pt x="13714" y="10906"/>
                  <a:pt x="13840" y="10512"/>
                </a:cubicBezTo>
                <a:cubicBezTo>
                  <a:pt x="14001" y="10006"/>
                  <a:pt x="14030" y="9852"/>
                  <a:pt x="14032" y="9478"/>
                </a:cubicBezTo>
                <a:cubicBezTo>
                  <a:pt x="14035" y="9012"/>
                  <a:pt x="13948" y="8651"/>
                  <a:pt x="13758" y="8342"/>
                </a:cubicBezTo>
                <a:cubicBezTo>
                  <a:pt x="13708" y="8259"/>
                  <a:pt x="13628" y="8123"/>
                  <a:pt x="13583" y="8041"/>
                </a:cubicBezTo>
                <a:cubicBezTo>
                  <a:pt x="13538" y="7958"/>
                  <a:pt x="13417" y="7789"/>
                  <a:pt x="13312" y="7666"/>
                </a:cubicBezTo>
                <a:cubicBezTo>
                  <a:pt x="13206" y="7544"/>
                  <a:pt x="13082" y="7394"/>
                  <a:pt x="13035" y="7334"/>
                </a:cubicBezTo>
                <a:cubicBezTo>
                  <a:pt x="12989" y="7274"/>
                  <a:pt x="12931" y="7208"/>
                  <a:pt x="12907" y="7188"/>
                </a:cubicBezTo>
                <a:cubicBezTo>
                  <a:pt x="12865" y="7151"/>
                  <a:pt x="12868" y="7148"/>
                  <a:pt x="12939" y="7060"/>
                </a:cubicBezTo>
                <a:cubicBezTo>
                  <a:pt x="13088" y="6877"/>
                  <a:pt x="13189" y="6614"/>
                  <a:pt x="13252" y="6244"/>
                </a:cubicBezTo>
                <a:cubicBezTo>
                  <a:pt x="13267" y="6156"/>
                  <a:pt x="13290" y="6055"/>
                  <a:pt x="13304" y="6018"/>
                </a:cubicBezTo>
                <a:cubicBezTo>
                  <a:pt x="13332" y="5946"/>
                  <a:pt x="13436" y="5849"/>
                  <a:pt x="13484" y="5849"/>
                </a:cubicBezTo>
                <a:cubicBezTo>
                  <a:pt x="13501" y="5849"/>
                  <a:pt x="13542" y="5822"/>
                  <a:pt x="13576" y="5787"/>
                </a:cubicBezTo>
                <a:cubicBezTo>
                  <a:pt x="13615" y="5746"/>
                  <a:pt x="13698" y="5701"/>
                  <a:pt x="13810" y="5661"/>
                </a:cubicBezTo>
                <a:cubicBezTo>
                  <a:pt x="13906" y="5627"/>
                  <a:pt x="14061" y="5570"/>
                  <a:pt x="14153" y="5534"/>
                </a:cubicBezTo>
                <a:cubicBezTo>
                  <a:pt x="14373" y="5449"/>
                  <a:pt x="14501" y="5438"/>
                  <a:pt x="14684" y="5488"/>
                </a:cubicBezTo>
                <a:cubicBezTo>
                  <a:pt x="14762" y="5509"/>
                  <a:pt x="14942" y="5553"/>
                  <a:pt x="15081" y="5586"/>
                </a:cubicBezTo>
                <a:cubicBezTo>
                  <a:pt x="15220" y="5619"/>
                  <a:pt x="15587" y="5714"/>
                  <a:pt x="15898" y="5795"/>
                </a:cubicBezTo>
                <a:cubicBezTo>
                  <a:pt x="16424" y="5931"/>
                  <a:pt x="16561" y="5960"/>
                  <a:pt x="16907" y="6018"/>
                </a:cubicBezTo>
                <a:cubicBezTo>
                  <a:pt x="17183" y="6065"/>
                  <a:pt x="17764" y="6228"/>
                  <a:pt x="17885" y="6292"/>
                </a:cubicBezTo>
                <a:cubicBezTo>
                  <a:pt x="18012" y="6360"/>
                  <a:pt x="18048" y="6394"/>
                  <a:pt x="18233" y="6611"/>
                </a:cubicBezTo>
                <a:cubicBezTo>
                  <a:pt x="18294" y="6683"/>
                  <a:pt x="18473" y="6848"/>
                  <a:pt x="18630" y="6977"/>
                </a:cubicBezTo>
                <a:cubicBezTo>
                  <a:pt x="18999" y="7282"/>
                  <a:pt x="19446" y="7669"/>
                  <a:pt x="19674" y="7880"/>
                </a:cubicBezTo>
                <a:cubicBezTo>
                  <a:pt x="19773" y="7972"/>
                  <a:pt x="19904" y="8092"/>
                  <a:pt x="19965" y="8147"/>
                </a:cubicBezTo>
                <a:cubicBezTo>
                  <a:pt x="20107" y="8274"/>
                  <a:pt x="20239" y="8442"/>
                  <a:pt x="20212" y="8461"/>
                </a:cubicBezTo>
                <a:cubicBezTo>
                  <a:pt x="20200" y="8469"/>
                  <a:pt x="20120" y="8493"/>
                  <a:pt x="20032" y="8515"/>
                </a:cubicBezTo>
                <a:cubicBezTo>
                  <a:pt x="19613" y="8620"/>
                  <a:pt x="19290" y="8915"/>
                  <a:pt x="19220" y="9256"/>
                </a:cubicBezTo>
                <a:cubicBezTo>
                  <a:pt x="19142" y="9630"/>
                  <a:pt x="19245" y="9916"/>
                  <a:pt x="19543" y="10146"/>
                </a:cubicBezTo>
                <a:cubicBezTo>
                  <a:pt x="19775" y="10324"/>
                  <a:pt x="20053" y="10404"/>
                  <a:pt x="20397" y="10393"/>
                </a:cubicBezTo>
                <a:cubicBezTo>
                  <a:pt x="20624" y="10385"/>
                  <a:pt x="20813" y="10331"/>
                  <a:pt x="21026" y="10219"/>
                </a:cubicBezTo>
                <a:cubicBezTo>
                  <a:pt x="21331" y="10057"/>
                  <a:pt x="21545" y="9822"/>
                  <a:pt x="21584" y="9607"/>
                </a:cubicBezTo>
                <a:cubicBezTo>
                  <a:pt x="21599" y="9524"/>
                  <a:pt x="21598" y="9522"/>
                  <a:pt x="21544" y="9530"/>
                </a:cubicBezTo>
                <a:cubicBezTo>
                  <a:pt x="21470" y="9541"/>
                  <a:pt x="21405" y="9482"/>
                  <a:pt x="21391" y="9391"/>
                </a:cubicBezTo>
                <a:cubicBezTo>
                  <a:pt x="21357" y="9165"/>
                  <a:pt x="21220" y="8948"/>
                  <a:pt x="21036" y="8830"/>
                </a:cubicBezTo>
                <a:cubicBezTo>
                  <a:pt x="20937" y="8766"/>
                  <a:pt x="20701" y="8670"/>
                  <a:pt x="20644" y="8670"/>
                </a:cubicBezTo>
                <a:cubicBezTo>
                  <a:pt x="20628" y="8669"/>
                  <a:pt x="20601" y="8652"/>
                  <a:pt x="20587" y="8631"/>
                </a:cubicBezTo>
                <a:cubicBezTo>
                  <a:pt x="20549" y="8576"/>
                  <a:pt x="20591" y="8546"/>
                  <a:pt x="20720" y="8531"/>
                </a:cubicBezTo>
                <a:cubicBezTo>
                  <a:pt x="20811" y="8520"/>
                  <a:pt x="20847" y="8526"/>
                  <a:pt x="20960" y="8575"/>
                </a:cubicBezTo>
                <a:cubicBezTo>
                  <a:pt x="21032" y="8607"/>
                  <a:pt x="21095" y="8633"/>
                  <a:pt x="21103" y="8633"/>
                </a:cubicBezTo>
                <a:cubicBezTo>
                  <a:pt x="21151" y="8633"/>
                  <a:pt x="21086" y="8343"/>
                  <a:pt x="21006" y="8208"/>
                </a:cubicBezTo>
                <a:cubicBezTo>
                  <a:pt x="20941" y="8098"/>
                  <a:pt x="20723" y="7797"/>
                  <a:pt x="20599" y="7645"/>
                </a:cubicBezTo>
                <a:cubicBezTo>
                  <a:pt x="20540" y="7573"/>
                  <a:pt x="20443" y="7437"/>
                  <a:pt x="20382" y="7344"/>
                </a:cubicBezTo>
                <a:cubicBezTo>
                  <a:pt x="20283" y="7192"/>
                  <a:pt x="20237" y="7122"/>
                  <a:pt x="20177" y="7033"/>
                </a:cubicBezTo>
                <a:cubicBezTo>
                  <a:pt x="20167" y="7018"/>
                  <a:pt x="20118" y="6943"/>
                  <a:pt x="20069" y="6865"/>
                </a:cubicBezTo>
                <a:cubicBezTo>
                  <a:pt x="19863" y="6540"/>
                  <a:pt x="19551" y="6204"/>
                  <a:pt x="19193" y="5922"/>
                </a:cubicBezTo>
                <a:cubicBezTo>
                  <a:pt x="19054" y="5812"/>
                  <a:pt x="18903" y="5691"/>
                  <a:pt x="18857" y="5652"/>
                </a:cubicBezTo>
                <a:cubicBezTo>
                  <a:pt x="18676" y="5499"/>
                  <a:pt x="18203" y="5218"/>
                  <a:pt x="18089" y="5196"/>
                </a:cubicBezTo>
                <a:cubicBezTo>
                  <a:pt x="18055" y="5190"/>
                  <a:pt x="17973" y="5166"/>
                  <a:pt x="17907" y="5142"/>
                </a:cubicBezTo>
                <a:cubicBezTo>
                  <a:pt x="17598" y="5033"/>
                  <a:pt x="17318" y="4940"/>
                  <a:pt x="17208" y="4909"/>
                </a:cubicBezTo>
                <a:cubicBezTo>
                  <a:pt x="17142" y="4890"/>
                  <a:pt x="16998" y="4845"/>
                  <a:pt x="16885" y="4807"/>
                </a:cubicBezTo>
                <a:cubicBezTo>
                  <a:pt x="16612" y="4714"/>
                  <a:pt x="16290" y="4617"/>
                  <a:pt x="16041" y="4552"/>
                </a:cubicBezTo>
                <a:cubicBezTo>
                  <a:pt x="15776" y="4483"/>
                  <a:pt x="15498" y="4381"/>
                  <a:pt x="15148" y="4226"/>
                </a:cubicBezTo>
                <a:cubicBezTo>
                  <a:pt x="14993" y="4157"/>
                  <a:pt x="14858" y="4100"/>
                  <a:pt x="14847" y="4100"/>
                </a:cubicBezTo>
                <a:cubicBezTo>
                  <a:pt x="14835" y="4100"/>
                  <a:pt x="14668" y="4045"/>
                  <a:pt x="14476" y="3977"/>
                </a:cubicBezTo>
                <a:cubicBezTo>
                  <a:pt x="14285" y="3909"/>
                  <a:pt x="14044" y="3831"/>
                  <a:pt x="13938" y="3805"/>
                </a:cubicBezTo>
                <a:cubicBezTo>
                  <a:pt x="13592" y="3721"/>
                  <a:pt x="13581" y="3717"/>
                  <a:pt x="13566" y="3668"/>
                </a:cubicBezTo>
                <a:cubicBezTo>
                  <a:pt x="13554" y="3630"/>
                  <a:pt x="13529" y="3618"/>
                  <a:pt x="13420" y="3601"/>
                </a:cubicBezTo>
                <a:cubicBezTo>
                  <a:pt x="13348" y="3589"/>
                  <a:pt x="13249" y="3560"/>
                  <a:pt x="13203" y="3537"/>
                </a:cubicBezTo>
                <a:cubicBezTo>
                  <a:pt x="12626" y="3247"/>
                  <a:pt x="12434" y="3175"/>
                  <a:pt x="12026" y="3091"/>
                </a:cubicBezTo>
                <a:lnTo>
                  <a:pt x="11942" y="3072"/>
                </a:lnTo>
                <a:lnTo>
                  <a:pt x="11947" y="2962"/>
                </a:lnTo>
                <a:cubicBezTo>
                  <a:pt x="11955" y="2834"/>
                  <a:pt x="12004" y="2765"/>
                  <a:pt x="12083" y="2765"/>
                </a:cubicBezTo>
                <a:cubicBezTo>
                  <a:pt x="12206" y="2765"/>
                  <a:pt x="12235" y="2711"/>
                  <a:pt x="12327" y="2350"/>
                </a:cubicBezTo>
                <a:cubicBezTo>
                  <a:pt x="12360" y="2221"/>
                  <a:pt x="12410" y="2067"/>
                  <a:pt x="12438" y="2007"/>
                </a:cubicBezTo>
                <a:cubicBezTo>
                  <a:pt x="12478" y="1921"/>
                  <a:pt x="12485" y="1882"/>
                  <a:pt x="12468" y="1827"/>
                </a:cubicBezTo>
                <a:cubicBezTo>
                  <a:pt x="12448" y="1765"/>
                  <a:pt x="12438" y="1758"/>
                  <a:pt x="12362" y="1758"/>
                </a:cubicBezTo>
                <a:lnTo>
                  <a:pt x="12278" y="1758"/>
                </a:lnTo>
                <a:lnTo>
                  <a:pt x="12283" y="1675"/>
                </a:lnTo>
                <a:cubicBezTo>
                  <a:pt x="12318" y="1031"/>
                  <a:pt x="12319" y="1047"/>
                  <a:pt x="12241" y="880"/>
                </a:cubicBezTo>
                <a:cubicBezTo>
                  <a:pt x="12200" y="795"/>
                  <a:pt x="12153" y="712"/>
                  <a:pt x="12137" y="697"/>
                </a:cubicBezTo>
                <a:cubicBezTo>
                  <a:pt x="12120" y="681"/>
                  <a:pt x="12085" y="630"/>
                  <a:pt x="12060" y="583"/>
                </a:cubicBezTo>
                <a:cubicBezTo>
                  <a:pt x="12036" y="536"/>
                  <a:pt x="11989" y="473"/>
                  <a:pt x="11954" y="442"/>
                </a:cubicBezTo>
                <a:cubicBezTo>
                  <a:pt x="11919" y="411"/>
                  <a:pt x="11854" y="351"/>
                  <a:pt x="11811" y="307"/>
                </a:cubicBezTo>
                <a:cubicBezTo>
                  <a:pt x="11768" y="263"/>
                  <a:pt x="11718" y="226"/>
                  <a:pt x="11700" y="226"/>
                </a:cubicBezTo>
                <a:cubicBezTo>
                  <a:pt x="11682" y="226"/>
                  <a:pt x="11659" y="216"/>
                  <a:pt x="11648" y="203"/>
                </a:cubicBezTo>
                <a:cubicBezTo>
                  <a:pt x="11621" y="168"/>
                  <a:pt x="11452" y="95"/>
                  <a:pt x="11399" y="95"/>
                </a:cubicBezTo>
                <a:cubicBezTo>
                  <a:pt x="11374" y="95"/>
                  <a:pt x="11348" y="86"/>
                  <a:pt x="11340" y="75"/>
                </a:cubicBezTo>
                <a:cubicBezTo>
                  <a:pt x="11320" y="51"/>
                  <a:pt x="11150" y="17"/>
                  <a:pt x="11004" y="8"/>
                </a:cubicBezTo>
                <a:cubicBezTo>
                  <a:pt x="10927" y="3"/>
                  <a:pt x="10792" y="0"/>
                  <a:pt x="10669" y="0"/>
                </a:cubicBezTo>
                <a:close/>
                <a:moveTo>
                  <a:pt x="11473" y="13316"/>
                </a:moveTo>
                <a:cubicBezTo>
                  <a:pt x="11512" y="13316"/>
                  <a:pt x="11514" y="13343"/>
                  <a:pt x="11483" y="13391"/>
                </a:cubicBezTo>
                <a:cubicBezTo>
                  <a:pt x="11446" y="13447"/>
                  <a:pt x="11387" y="13475"/>
                  <a:pt x="11365" y="13447"/>
                </a:cubicBezTo>
                <a:cubicBezTo>
                  <a:pt x="11350" y="13429"/>
                  <a:pt x="11444" y="13316"/>
                  <a:pt x="11473" y="13316"/>
                </a:cubicBezTo>
                <a:close/>
                <a:moveTo>
                  <a:pt x="10313" y="13920"/>
                </a:moveTo>
                <a:cubicBezTo>
                  <a:pt x="10445" y="13914"/>
                  <a:pt x="10535" y="13939"/>
                  <a:pt x="10535" y="13981"/>
                </a:cubicBezTo>
                <a:cubicBezTo>
                  <a:pt x="10535" y="14009"/>
                  <a:pt x="10622" y="14010"/>
                  <a:pt x="10678" y="13983"/>
                </a:cubicBezTo>
                <a:cubicBezTo>
                  <a:pt x="10698" y="13974"/>
                  <a:pt x="10721" y="13980"/>
                  <a:pt x="10740" y="14001"/>
                </a:cubicBezTo>
                <a:cubicBezTo>
                  <a:pt x="10766" y="14028"/>
                  <a:pt x="10767" y="14041"/>
                  <a:pt x="10738" y="14076"/>
                </a:cubicBezTo>
                <a:cubicBezTo>
                  <a:pt x="10709" y="14110"/>
                  <a:pt x="10678" y="14120"/>
                  <a:pt x="10570" y="14122"/>
                </a:cubicBezTo>
                <a:cubicBezTo>
                  <a:pt x="10470" y="14125"/>
                  <a:pt x="10433" y="14117"/>
                  <a:pt x="10424" y="14095"/>
                </a:cubicBezTo>
                <a:cubicBezTo>
                  <a:pt x="10418" y="14080"/>
                  <a:pt x="10408" y="14055"/>
                  <a:pt x="10402" y="14039"/>
                </a:cubicBezTo>
                <a:cubicBezTo>
                  <a:pt x="10394" y="14019"/>
                  <a:pt x="10371" y="14016"/>
                  <a:pt x="10318" y="14024"/>
                </a:cubicBezTo>
                <a:cubicBezTo>
                  <a:pt x="10235" y="14037"/>
                  <a:pt x="10176" y="14007"/>
                  <a:pt x="10185" y="13958"/>
                </a:cubicBezTo>
                <a:cubicBezTo>
                  <a:pt x="10189" y="13934"/>
                  <a:pt x="10219" y="13924"/>
                  <a:pt x="10313" y="1392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3" name="Shape 203"/>
          <p:cNvSpPr>
            <a:spLocks noGrp="1"/>
          </p:cNvSpPr>
          <p:nvPr>
            <p:ph type="title" idx="4294967295"/>
          </p:nvPr>
        </p:nvSpPr>
        <p:spPr>
          <a:xfrm>
            <a:off x="2413000" y="747268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Long</a:t>
            </a:r>
            <a:r>
              <a:rPr lang="en-AU" dirty="0"/>
              <a:t>-</a:t>
            </a:r>
            <a:r>
              <a:rPr dirty="0"/>
              <a:t>term effects of exercise</a:t>
            </a:r>
          </a:p>
        </p:txBody>
      </p:sp>
    </p:spTree>
    <p:extLst>
      <p:ext uri="{BB962C8B-B14F-4D97-AF65-F5344CB8AC3E}">
        <p14:creationId xmlns:p14="http://schemas.microsoft.com/office/powerpoint/2010/main" val="141503188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706</Words>
  <Application>Microsoft Office PowerPoint</Application>
  <PresentationFormat>Custom</PresentationFormat>
  <Paragraphs>92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Aerobic Respiration</vt:lpstr>
      <vt:lpstr>Anaerobic Respiration</vt:lpstr>
      <vt:lpstr>Excess Post-Exercise Oxygen Consumption (EPOC)</vt:lpstr>
      <vt:lpstr>Oxygen Debt (EPOC)</vt:lpstr>
      <vt:lpstr>Recovery</vt:lpstr>
      <vt:lpstr>Heart Rate</vt:lpstr>
      <vt:lpstr>Increased Temperature</vt:lpstr>
      <vt:lpstr>Respiratory Changes</vt:lpstr>
      <vt:lpstr>Other Changes</vt:lpstr>
      <vt:lpstr>Long-term effects of exercise</vt:lpstr>
      <vt:lpstr>Long-term effects of exercise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11</cp:revision>
  <dcterms:modified xsi:type="dcterms:W3CDTF">2025-12-21T22:47:22Z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2025-11-20T05:28:41Z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ad90d2b6-0c64-4506-aabd-5edb3b27d0dc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