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ngesInfos/changesInfo1.xml" ContentType="application/vnd.ms-powerpoint.changesinfo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revisionInfo.xml" ContentType="application/vnd.ms-powerpoint.revisioninfo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1" r:id="rId2"/>
  </p:sldMasterIdLst>
  <p:notesMasterIdLst>
    <p:notesMasterId r:id="rId13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6" r:id="rId12"/>
  </p:sldIdLst>
  <p:sldSz cx="13004800" cy="97536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1pPr>
    <a:lvl2pPr marL="0" marR="0" indent="2286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2pPr>
    <a:lvl3pPr marL="0" marR="0" indent="4572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3pPr>
    <a:lvl4pPr marL="0" marR="0" indent="6858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4pPr>
    <a:lvl5pPr marL="0" marR="0" indent="9144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5pPr>
    <a:lvl6pPr marL="0" marR="0" indent="11430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6pPr>
    <a:lvl7pPr marL="0" marR="0" indent="13716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7pPr>
    <a:lvl8pPr marL="0" marR="0" indent="16002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8pPr>
    <a:lvl9pPr marL="0" marR="0" indent="18288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306D7CF-4B94-47A1-B211-7D41982F3EA9}" v="33" dt="2026-09-08T07:16:34.582"/>
  </p1510:revLst>
</p1510:revInfo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98CCE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E1E0DA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5AC831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chemeClr val="accent2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E6E3D7"/>
          </a:solidFill>
        </a:fill>
      </a:tcStyle>
    </a:wholeTbl>
    <a:band2H>
      <a:tcTxStyle/>
      <a:tcStyle>
        <a:tcBdr/>
        <a:fill>
          <a:solidFill>
            <a:srgbClr val="C3C2C2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09C99"/>
          </a:solidFill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DCE5E6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D0D1D2"/>
          </a:solidFill>
        </a:fill>
      </a:tcStyle>
    </a:wholeTbl>
    <a:band2H>
      <a:tcTxStyle/>
      <a:tcStyle>
        <a:tcBdr/>
        <a:fill>
          <a:solidFill>
            <a:srgbClr val="DEDEDF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761"/>
          </a:solidFill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909398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67C85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5874"/>
    <p:restoredTop sz="94661"/>
  </p:normalViewPr>
  <p:slideViewPr>
    <p:cSldViewPr snapToGrid="0">
      <p:cViewPr varScale="1">
        <p:scale>
          <a:sx n="64" d="100"/>
          <a:sy n="64" d="100"/>
        </p:scale>
        <p:origin x="138" y="12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notesMaster" Target="notesMasters/notesMaster1.xml"/><Relationship Id="rId18" Type="http://schemas.microsoft.com/office/2016/11/relationships/changesInfo" Target="changesInfos/changesInfo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microsoft.com/office/2015/10/relationships/revisionInfo" Target="revisionInfo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adine Wild" userId="d2fad3d3-e8f2-49cc-9b88-830c9ac61e23" providerId="ADAL" clId="{905C07AB-5E61-469D-8ED2-F9AB5C24D518}"/>
    <pc:docChg chg="modSld">
      <pc:chgData name="Nadine Wild" userId="d2fad3d3-e8f2-49cc-9b88-830c9ac61e23" providerId="ADAL" clId="{905C07AB-5E61-469D-8ED2-F9AB5C24D518}" dt="2026-09-08T07:16:34.582" v="32" actId="20577"/>
      <pc:docMkLst>
        <pc:docMk/>
      </pc:docMkLst>
      <pc:sldChg chg="modSp">
        <pc:chgData name="Nadine Wild" userId="d2fad3d3-e8f2-49cc-9b88-830c9ac61e23" providerId="ADAL" clId="{905C07AB-5E61-469D-8ED2-F9AB5C24D518}" dt="2026-09-08T07:16:34.582" v="32" actId="20577"/>
        <pc:sldMkLst>
          <pc:docMk/>
          <pc:sldMk cId="0" sldId="264"/>
        </pc:sldMkLst>
        <pc:spChg chg="mod">
          <ac:chgData name="Nadine Wild" userId="d2fad3d3-e8f2-49cc-9b88-830c9ac61e23" providerId="ADAL" clId="{905C07AB-5E61-469D-8ED2-F9AB5C24D518}" dt="2026-09-08T07:16:34.582" v="32" actId="20577"/>
          <ac:spMkLst>
            <pc:docMk/>
            <pc:sldMk cId="0" sldId="264"/>
            <ac:spMk id="156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Shape 115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16" name="Shape 116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060038302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hape 13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pic>
        <p:nvPicPr>
          <p:cNvPr id="5" name="Picture 2" descr="A person doing abs exercise&#10;&#10;AI-generated content may be incorrect.">
            <a:extLst>
              <a:ext uri="{FF2B5EF4-FFF2-40B4-BE49-F238E27FC236}">
                <a16:creationId xmlns:a16="http://schemas.microsoft.com/office/drawing/2014/main" id="{EC5832EB-540B-367A-8293-A32E8C392B7B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3004800" cy="975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07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12700">
            <a:miter lim="400000"/>
          </a:ln>
        </p:spPr>
      </p:pic>
      <p:sp>
        <p:nvSpPr>
          <p:cNvPr id="21" name="Shape 21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Ph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Shape 35"/>
          <p:cNvSpPr>
            <a:spLocks noGrp="1"/>
          </p:cNvSpPr>
          <p:nvPr>
            <p:ph type="pic" idx="13"/>
          </p:nvPr>
        </p:nvSpPr>
        <p:spPr>
          <a:xfrm>
            <a:off x="1606550" y="635000"/>
            <a:ext cx="9779000" cy="59182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36" name="Shape 36"/>
          <p:cNvSpPr>
            <a:spLocks noGrp="1"/>
          </p:cNvSpPr>
          <p:nvPr>
            <p:ph type="title"/>
          </p:nvPr>
        </p:nvSpPr>
        <p:spPr>
          <a:xfrm>
            <a:off x="1270000" y="6718300"/>
            <a:ext cx="10464800" cy="1422400"/>
          </a:xfrm>
          <a:prstGeom prst="rect">
            <a:avLst/>
          </a:prstGeom>
        </p:spPr>
        <p:txBody>
          <a:bodyPr anchor="b"/>
          <a:lstStyle/>
          <a:p>
            <a:r>
              <a:t>Title Text</a:t>
            </a:r>
          </a:p>
        </p:txBody>
      </p:sp>
      <p:sp>
        <p:nvSpPr>
          <p:cNvPr id="37" name="Shape 37"/>
          <p:cNvSpPr>
            <a:spLocks noGrp="1"/>
          </p:cNvSpPr>
          <p:nvPr>
            <p:ph type="body" sz="quarter" idx="1"/>
          </p:nvPr>
        </p:nvSpPr>
        <p:spPr>
          <a:xfrm>
            <a:off x="1270000" y="8191500"/>
            <a:ext cx="10464800" cy="113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200">
                <a:latin typeface="+mn-lt"/>
                <a:ea typeface="+mn-ea"/>
                <a:cs typeface="+mn-cs"/>
                <a:sym typeface="Helvetica Light"/>
              </a:defRPr>
            </a:lvl1pPr>
            <a:lvl2pPr marL="0" indent="228600" algn="ctr">
              <a:spcBef>
                <a:spcPts val="0"/>
              </a:spcBef>
              <a:buSzTx/>
              <a:buNone/>
              <a:defRPr sz="3200">
                <a:latin typeface="+mn-lt"/>
                <a:ea typeface="+mn-ea"/>
                <a:cs typeface="+mn-cs"/>
                <a:sym typeface="Helvetica Light"/>
              </a:defRPr>
            </a:lvl2pPr>
            <a:lvl3pPr marL="0" indent="457200" algn="ctr">
              <a:spcBef>
                <a:spcPts val="0"/>
              </a:spcBef>
              <a:buSzTx/>
              <a:buNone/>
              <a:defRPr sz="3200">
                <a:latin typeface="+mn-lt"/>
                <a:ea typeface="+mn-ea"/>
                <a:cs typeface="+mn-cs"/>
                <a:sym typeface="Helvetica Light"/>
              </a:defRPr>
            </a:lvl3pPr>
            <a:lvl4pPr marL="0" indent="685800" algn="ctr">
              <a:spcBef>
                <a:spcPts val="0"/>
              </a:spcBef>
              <a:buSzTx/>
              <a:buNone/>
              <a:defRPr sz="3200">
                <a:latin typeface="+mn-lt"/>
                <a:ea typeface="+mn-ea"/>
                <a:cs typeface="+mn-cs"/>
                <a:sym typeface="Helvetica Light"/>
              </a:defRPr>
            </a:lvl4pPr>
            <a:lvl5pPr marL="0" indent="914400" algn="ctr">
              <a:spcBef>
                <a:spcPts val="0"/>
              </a:spcBef>
              <a:buSzTx/>
              <a:buNone/>
              <a:defRPr sz="3200">
                <a:latin typeface="+mn-lt"/>
                <a:ea typeface="+mn-ea"/>
                <a:cs typeface="+mn-cs"/>
                <a:sym typeface="Helvetica Light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8" name="Shape 38"/>
          <p:cNvSpPr>
            <a:spLocks noGrp="1"/>
          </p:cNvSpPr>
          <p:nvPr>
            <p:ph type="sldNum" sz="quarter" idx="2"/>
          </p:nvPr>
        </p:nvSpPr>
        <p:spPr>
          <a:xfrm>
            <a:off x="6311798" y="9245600"/>
            <a:ext cx="368504" cy="381000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Shape 45"/>
          <p:cNvSpPr>
            <a:spLocks noGrp="1"/>
          </p:cNvSpPr>
          <p:nvPr>
            <p:ph type="pic" sz="half" idx="13"/>
          </p:nvPr>
        </p:nvSpPr>
        <p:spPr>
          <a:xfrm>
            <a:off x="6718300" y="635000"/>
            <a:ext cx="5334000" cy="8229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46" name="Shape 46"/>
          <p:cNvSpPr>
            <a:spLocks noGrp="1"/>
          </p:cNvSpPr>
          <p:nvPr>
            <p:ph type="title"/>
          </p:nvPr>
        </p:nvSpPr>
        <p:spPr>
          <a:xfrm>
            <a:off x="952500" y="635000"/>
            <a:ext cx="5334000" cy="3987800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Title Text</a:t>
            </a:r>
          </a:p>
        </p:txBody>
      </p:sp>
      <p:sp>
        <p:nvSpPr>
          <p:cNvPr id="47" name="Shape 47"/>
          <p:cNvSpPr>
            <a:spLocks noGrp="1"/>
          </p:cNvSpPr>
          <p:nvPr>
            <p:ph type="body" sz="quarter" idx="1"/>
          </p:nvPr>
        </p:nvSpPr>
        <p:spPr>
          <a:xfrm>
            <a:off x="952500" y="4762500"/>
            <a:ext cx="5334000" cy="41021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200">
                <a:latin typeface="+mn-lt"/>
                <a:ea typeface="+mn-ea"/>
                <a:cs typeface="+mn-cs"/>
                <a:sym typeface="Helvetica Light"/>
              </a:defRPr>
            </a:lvl1pPr>
            <a:lvl2pPr marL="0" indent="228600" algn="ctr">
              <a:spcBef>
                <a:spcPts val="0"/>
              </a:spcBef>
              <a:buSzTx/>
              <a:buNone/>
              <a:defRPr sz="3200">
                <a:latin typeface="+mn-lt"/>
                <a:ea typeface="+mn-ea"/>
                <a:cs typeface="+mn-cs"/>
                <a:sym typeface="Helvetica Light"/>
              </a:defRPr>
            </a:lvl2pPr>
            <a:lvl3pPr marL="0" indent="457200" algn="ctr">
              <a:spcBef>
                <a:spcPts val="0"/>
              </a:spcBef>
              <a:buSzTx/>
              <a:buNone/>
              <a:defRPr sz="3200">
                <a:latin typeface="+mn-lt"/>
                <a:ea typeface="+mn-ea"/>
                <a:cs typeface="+mn-cs"/>
                <a:sym typeface="Helvetica Light"/>
              </a:defRPr>
            </a:lvl3pPr>
            <a:lvl4pPr marL="0" indent="685800" algn="ctr">
              <a:spcBef>
                <a:spcPts val="0"/>
              </a:spcBef>
              <a:buSzTx/>
              <a:buNone/>
              <a:defRPr sz="3200">
                <a:latin typeface="+mn-lt"/>
                <a:ea typeface="+mn-ea"/>
                <a:cs typeface="+mn-cs"/>
                <a:sym typeface="Helvetica Light"/>
              </a:defRPr>
            </a:lvl4pPr>
            <a:lvl5pPr marL="0" indent="914400" algn="ctr">
              <a:spcBef>
                <a:spcPts val="0"/>
              </a:spcBef>
              <a:buSzTx/>
              <a:buNone/>
              <a:defRPr sz="3200">
                <a:latin typeface="+mn-lt"/>
                <a:ea typeface="+mn-ea"/>
                <a:cs typeface="+mn-cs"/>
                <a:sym typeface="Helvetica Light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8" name="Shape 48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Shape 56"/>
          <p:cNvSpPr>
            <a:spLocks noGrp="1"/>
          </p:cNvSpPr>
          <p:nvPr>
            <p:ph type="body" idx="1"/>
          </p:nvPr>
        </p:nvSpPr>
        <p:spPr>
          <a:xfrm>
            <a:off x="952500" y="2354103"/>
            <a:ext cx="11099800" cy="7125791"/>
          </a:xfrm>
          <a:prstGeom prst="rect">
            <a:avLst/>
          </a:prstGeom>
        </p:spPr>
        <p:txBody>
          <a:bodyPr anchor="t"/>
          <a:lstStyle>
            <a:lvl1pPr>
              <a:buClr>
                <a:srgbClr val="81FA02"/>
              </a:buClr>
            </a:lvl1pPr>
            <a:lvl2pPr>
              <a:buClr>
                <a:srgbClr val="81FA02"/>
              </a:buClr>
            </a:lvl2pPr>
            <a:lvl3pPr>
              <a:buClr>
                <a:srgbClr val="81FA02"/>
              </a:buClr>
            </a:lvl3pPr>
            <a:lvl4pPr>
              <a:buClr>
                <a:srgbClr val="81FA02"/>
              </a:buClr>
            </a:lvl4pPr>
            <a:lvl5pPr>
              <a:buClr>
                <a:srgbClr val="81FA02"/>
              </a:buCl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7" name="Shape 57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pic>
        <p:nvPicPr>
          <p:cNvPr id="2" name="Picture 4" descr="A green light on a black background&#10;&#10;AI-generated content may be incorrect.">
            <a:extLst>
              <a:ext uri="{FF2B5EF4-FFF2-40B4-BE49-F238E27FC236}">
                <a16:creationId xmlns:a16="http://schemas.microsoft.com/office/drawing/2014/main" id="{A330FFD8-533E-A847-51DF-A65C8A59F49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98500" y="-1027113"/>
            <a:ext cx="13698538" cy="3887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Shape 64"/>
          <p:cNvSpPr>
            <a:spLocks noGrp="1"/>
          </p:cNvSpPr>
          <p:nvPr>
            <p:ph type="pic" sz="half" idx="13"/>
          </p:nvPr>
        </p:nvSpPr>
        <p:spPr>
          <a:xfrm>
            <a:off x="6718300" y="2603500"/>
            <a:ext cx="5334000" cy="62865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65" name="Shape 65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66" name="Shape 66"/>
          <p:cNvSpPr>
            <a:spLocks noGrp="1"/>
          </p:cNvSpPr>
          <p:nvPr>
            <p:ph type="body" sz="half" idx="1"/>
          </p:nvPr>
        </p:nvSpPr>
        <p:spPr>
          <a:xfrm>
            <a:off x="952500" y="2603500"/>
            <a:ext cx="5334000" cy="6286500"/>
          </a:xfrm>
          <a:prstGeom prst="rect">
            <a:avLst/>
          </a:prstGeom>
        </p:spPr>
        <p:txBody>
          <a:bodyPr/>
          <a:lstStyle>
            <a:lvl1pPr marL="342900" indent="-342900">
              <a:spcBef>
                <a:spcPts val="3200"/>
              </a:spcBef>
              <a:defRPr sz="2800">
                <a:latin typeface="+mn-lt"/>
                <a:ea typeface="+mn-ea"/>
                <a:cs typeface="+mn-cs"/>
                <a:sym typeface="Helvetica Light"/>
              </a:defRPr>
            </a:lvl1pPr>
            <a:lvl2pPr marL="685800" indent="-342900">
              <a:spcBef>
                <a:spcPts val="3200"/>
              </a:spcBef>
              <a:defRPr sz="2800">
                <a:latin typeface="+mn-lt"/>
                <a:ea typeface="+mn-ea"/>
                <a:cs typeface="+mn-cs"/>
                <a:sym typeface="Helvetica Light"/>
              </a:defRPr>
            </a:lvl2pPr>
            <a:lvl3pPr marL="1028700" indent="-342900">
              <a:spcBef>
                <a:spcPts val="3200"/>
              </a:spcBef>
              <a:defRPr sz="2800">
                <a:latin typeface="+mn-lt"/>
                <a:ea typeface="+mn-ea"/>
                <a:cs typeface="+mn-cs"/>
                <a:sym typeface="Helvetica Light"/>
              </a:defRPr>
            </a:lvl3pPr>
            <a:lvl4pPr marL="1371600" indent="-342900">
              <a:spcBef>
                <a:spcPts val="3200"/>
              </a:spcBef>
              <a:defRPr sz="2800">
                <a:latin typeface="+mn-lt"/>
                <a:ea typeface="+mn-ea"/>
                <a:cs typeface="+mn-cs"/>
                <a:sym typeface="Helvetica Light"/>
              </a:defRPr>
            </a:lvl4pPr>
            <a:lvl5pPr marL="1714500" indent="-342900">
              <a:spcBef>
                <a:spcPts val="3200"/>
              </a:spcBef>
              <a:defRPr sz="2800">
                <a:latin typeface="+mn-lt"/>
                <a:ea typeface="+mn-ea"/>
                <a:cs typeface="+mn-cs"/>
                <a:sym typeface="Helvetica Light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7" name="Shape 67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Shape 74"/>
          <p:cNvSpPr>
            <a:spLocks noGrp="1"/>
          </p:cNvSpPr>
          <p:nvPr>
            <p:ph type="body" idx="1"/>
          </p:nvPr>
        </p:nvSpPr>
        <p:spPr>
          <a:xfrm>
            <a:off x="952500" y="1270000"/>
            <a:ext cx="11099800" cy="7213600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5" name="Shape 75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Shape 82"/>
          <p:cNvSpPr>
            <a:spLocks noGrp="1"/>
          </p:cNvSpPr>
          <p:nvPr>
            <p:ph type="pic" sz="quarter" idx="13"/>
          </p:nvPr>
        </p:nvSpPr>
        <p:spPr>
          <a:xfrm>
            <a:off x="6718300" y="5092700"/>
            <a:ext cx="5334000" cy="37719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3" name="Shape 83"/>
          <p:cNvSpPr>
            <a:spLocks noGrp="1"/>
          </p:cNvSpPr>
          <p:nvPr>
            <p:ph type="pic" sz="quarter" idx="14"/>
          </p:nvPr>
        </p:nvSpPr>
        <p:spPr>
          <a:xfrm>
            <a:off x="6724518" y="889000"/>
            <a:ext cx="5334001" cy="37719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4" name="Shape 84"/>
          <p:cNvSpPr>
            <a:spLocks noGrp="1"/>
          </p:cNvSpPr>
          <p:nvPr>
            <p:ph type="pic" sz="half" idx="15"/>
          </p:nvPr>
        </p:nvSpPr>
        <p:spPr>
          <a:xfrm>
            <a:off x="952500" y="889000"/>
            <a:ext cx="5334000" cy="7975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5" name="Shape 85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Shape 92"/>
          <p:cNvSpPr>
            <a:spLocks noGrp="1"/>
          </p:cNvSpPr>
          <p:nvPr>
            <p:ph type="body" sz="quarter" idx="13"/>
          </p:nvPr>
        </p:nvSpPr>
        <p:spPr>
          <a:xfrm>
            <a:off x="1270000" y="6362700"/>
            <a:ext cx="10464800" cy="469900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2400">
                <a:latin typeface="+mn-lt"/>
                <a:ea typeface="+mn-ea"/>
                <a:cs typeface="+mn-cs"/>
                <a:sym typeface="Helvetica Light"/>
              </a:defRPr>
            </a:lvl1pPr>
          </a:lstStyle>
          <a:p>
            <a:r>
              <a:t>–Johnny Appleseed</a:t>
            </a:r>
          </a:p>
        </p:txBody>
      </p:sp>
      <p:sp>
        <p:nvSpPr>
          <p:cNvPr id="93" name="Shape 93"/>
          <p:cNvSpPr>
            <a:spLocks noGrp="1"/>
          </p:cNvSpPr>
          <p:nvPr>
            <p:ph type="body" sz="quarter" idx="14"/>
          </p:nvPr>
        </p:nvSpPr>
        <p:spPr>
          <a:xfrm>
            <a:off x="1270000" y="4267200"/>
            <a:ext cx="10464800" cy="685800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3800">
                <a:latin typeface="+mn-lt"/>
                <a:ea typeface="+mn-ea"/>
                <a:cs typeface="+mn-cs"/>
                <a:sym typeface="Helvetica Light"/>
              </a:defRPr>
            </a:lvl1pPr>
          </a:lstStyle>
          <a:p>
            <a:r>
              <a:t>“Type a quote here.” </a:t>
            </a:r>
          </a:p>
        </p:txBody>
      </p:sp>
      <p:sp>
        <p:nvSpPr>
          <p:cNvPr id="94" name="Shape 94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Shape 101"/>
          <p:cNvSpPr>
            <a:spLocks noGrp="1"/>
          </p:cNvSpPr>
          <p:nvPr>
            <p:ph type="pic" idx="13"/>
          </p:nvPr>
        </p:nvSpPr>
        <p:spPr>
          <a:xfrm>
            <a:off x="0" y="0"/>
            <a:ext cx="13004800" cy="9753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102" name="Shape 102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Shape 109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25600" y="1597025"/>
            <a:ext cx="9753600" cy="3395663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25600" y="5122863"/>
            <a:ext cx="9753600" cy="23542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4ED3A623-5DE5-5F4C-89BD-CB48D5BEC933}" type="slidenum">
              <a:rPr lang="x-none" altLang="x-none"/>
              <a:pPr/>
              <a:t>‹#›</a:t>
            </a:fld>
            <a:endParaRPr lang="x-none" altLang="x-none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AD161B07-A5AC-F941-B30B-1B53390FCB49}" type="slidenum">
              <a:rPr lang="x-none" altLang="x-none"/>
              <a:pPr/>
              <a:t>‹#›</a:t>
            </a:fld>
            <a:endParaRPr lang="x-none" altLang="x-none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7413" y="2432050"/>
            <a:ext cx="11217275" cy="4056063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7413" y="6527800"/>
            <a:ext cx="11217275" cy="2133600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FBE24AE6-E12D-B949-8F08-3CB5E6B8B8E1}" type="slidenum">
              <a:rPr lang="x-none" altLang="x-none"/>
              <a:pPr/>
              <a:t>‹#›</a:t>
            </a:fld>
            <a:endParaRPr lang="x-none" altLang="x-none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52500" y="2603500"/>
            <a:ext cx="5473700" cy="62865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78600" y="2603500"/>
            <a:ext cx="5473700" cy="62865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26D97FE8-D6A8-2948-A8F6-4978C6997577}" type="slidenum">
              <a:rPr lang="x-none" altLang="x-none"/>
              <a:pPr/>
              <a:t>‹#›</a:t>
            </a:fld>
            <a:endParaRPr lang="x-none" altLang="x-none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5350" y="519113"/>
            <a:ext cx="11217275" cy="188595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95350" y="2390775"/>
            <a:ext cx="5502275" cy="11715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95350" y="3562350"/>
            <a:ext cx="5502275" cy="5240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83363" y="2390775"/>
            <a:ext cx="5529262" cy="11715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83363" y="3562350"/>
            <a:ext cx="5529262" cy="5240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26F311F6-CBEF-604A-B36E-F1D5B36C639E}" type="slidenum">
              <a:rPr lang="x-none" altLang="x-none"/>
              <a:pPr/>
              <a:t>‹#›</a:t>
            </a:fld>
            <a:endParaRPr lang="x-none" altLang="x-none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078FFAB2-926E-F242-82B3-6F905C7D5F84}" type="slidenum">
              <a:rPr lang="x-none" altLang="x-none"/>
              <a:pPr/>
              <a:t>‹#›</a:t>
            </a:fld>
            <a:endParaRPr lang="x-none" altLang="x-none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46C9A5E2-7827-FD43-AB6C-1247DC5B3279}" type="slidenum">
              <a:rPr lang="x-none" altLang="x-none"/>
              <a:pPr/>
              <a:t>‹#›</a:t>
            </a:fld>
            <a:endParaRPr lang="x-none" altLang="x-none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5350" y="650875"/>
            <a:ext cx="4194175" cy="2274888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29263" y="1404938"/>
            <a:ext cx="6583362" cy="69310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95350" y="2925763"/>
            <a:ext cx="4194175" cy="5421312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F17D0C98-DA58-9247-87DF-74ABD298C372}" type="slidenum">
              <a:rPr lang="x-none" altLang="x-none"/>
              <a:pPr/>
              <a:t>‹#›</a:t>
            </a:fld>
            <a:endParaRPr lang="x-none" altLang="x-none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5350" y="650875"/>
            <a:ext cx="4194175" cy="2274888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529263" y="1404938"/>
            <a:ext cx="6583362" cy="69310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95350" y="2925763"/>
            <a:ext cx="4194175" cy="5421312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8CDF64D3-B6BA-4D40-AB99-F5FFAF03F717}" type="slidenum">
              <a:rPr lang="x-none" altLang="x-none"/>
              <a:pPr/>
              <a:t>‹#›</a:t>
            </a:fld>
            <a:endParaRPr lang="x-none" altLang="x-none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D8DDADFD-88F9-D543-A8AC-B74C92B09931}" type="slidenum">
              <a:rPr lang="x-none" altLang="x-none"/>
              <a:pPr/>
              <a:t>‹#›</a:t>
            </a:fld>
            <a:endParaRPr lang="x-none" altLang="x-none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77350" y="444500"/>
            <a:ext cx="2774950" cy="84455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52500" y="444500"/>
            <a:ext cx="8172450" cy="84455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FCA6ECD8-64D8-3B49-84A2-DAEBEE4E3E74}" type="slidenum">
              <a:rPr lang="x-none" altLang="x-none"/>
              <a:pPr/>
              <a:t>‹#›</a:t>
            </a:fld>
            <a:endParaRPr lang="x-none" altLang="x-non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>
            <a:spLocks noGrp="1"/>
          </p:cNvSpPr>
          <p:nvPr>
            <p:ph type="title"/>
          </p:nvPr>
        </p:nvSpPr>
        <p:spPr>
          <a:xfrm>
            <a:off x="952500" y="444500"/>
            <a:ext cx="11099800" cy="2159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4" name="Shape 4"/>
          <p:cNvSpPr>
            <a:spLocks noGrp="1"/>
          </p:cNvSpPr>
          <p:nvPr>
            <p:ph type="body" idx="1"/>
          </p:nvPr>
        </p:nvSpPr>
        <p:spPr>
          <a:xfrm>
            <a:off x="952500" y="2603500"/>
            <a:ext cx="11099800" cy="6286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" name="Shape 5"/>
          <p:cNvSpPr>
            <a:spLocks noGrp="1"/>
          </p:cNvSpPr>
          <p:nvPr>
            <p:ph type="sldNum" sz="quarter" idx="2"/>
          </p:nvPr>
        </p:nvSpPr>
        <p:spPr>
          <a:xfrm>
            <a:off x="6311798" y="9251950"/>
            <a:ext cx="368504" cy="3810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>
              <a:defRPr sz="1800"/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</p:sldLayoutIdLst>
  <p:transition spd="med"/>
  <p:txStyles>
    <p:title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1pPr>
      <a:lvl2pPr marL="0" marR="0" indent="228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2pPr>
      <a:lvl3pPr marL="0" marR="0" indent="457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3pPr>
      <a:lvl4pPr marL="0" marR="0" indent="685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4pPr>
      <a:lvl5pPr marL="0" marR="0" indent="914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5pPr>
      <a:lvl6pPr marL="0" marR="0" indent="11430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6pPr>
      <a:lvl7pPr marL="0" marR="0" indent="1371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7pPr>
      <a:lvl8pPr marL="0" marR="0" indent="1600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8pPr>
      <a:lvl9pPr marL="0" marR="0" indent="1828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9pPr>
    </p:titleStyle>
    <p:bodyStyle>
      <a:lvl1pPr marL="444500" marR="0" indent="-444500" algn="l" defTabSz="584200" rtl="0" latinLnBrk="0">
        <a:lnSpc>
          <a:spcPct val="100000"/>
        </a:lnSpc>
        <a:spcBef>
          <a:spcPts val="1700"/>
        </a:spcBef>
        <a:spcAft>
          <a:spcPts val="0"/>
        </a:spcAft>
        <a:buClrTx/>
        <a:buSzPct val="132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1pPr>
      <a:lvl2pPr marL="889000" marR="0" indent="-444500" algn="l" defTabSz="584200" rtl="0" latinLnBrk="0">
        <a:lnSpc>
          <a:spcPct val="100000"/>
        </a:lnSpc>
        <a:spcBef>
          <a:spcPts val="17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2pPr>
      <a:lvl3pPr marL="1333500" marR="0" indent="-444500" algn="l" defTabSz="584200" rtl="0" latinLnBrk="0">
        <a:lnSpc>
          <a:spcPct val="100000"/>
        </a:lnSpc>
        <a:spcBef>
          <a:spcPts val="17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3pPr>
      <a:lvl4pPr marL="1778000" marR="0" indent="-444500" algn="l" defTabSz="584200" rtl="0" latinLnBrk="0">
        <a:lnSpc>
          <a:spcPct val="100000"/>
        </a:lnSpc>
        <a:spcBef>
          <a:spcPts val="17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4pPr>
      <a:lvl5pPr marL="2222500" marR="0" indent="-444500" algn="l" defTabSz="584200" rtl="0" latinLnBrk="0">
        <a:lnSpc>
          <a:spcPct val="100000"/>
        </a:lnSpc>
        <a:spcBef>
          <a:spcPts val="17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5pPr>
      <a:lvl6pPr marL="2667000" marR="0" indent="-444500" algn="l" defTabSz="584200" rtl="0" latinLnBrk="0">
        <a:lnSpc>
          <a:spcPct val="100000"/>
        </a:lnSpc>
        <a:spcBef>
          <a:spcPts val="17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6pPr>
      <a:lvl7pPr marL="3111500" marR="0" indent="-444500" algn="l" defTabSz="584200" rtl="0" latinLnBrk="0">
        <a:lnSpc>
          <a:spcPct val="100000"/>
        </a:lnSpc>
        <a:spcBef>
          <a:spcPts val="17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7pPr>
      <a:lvl8pPr marL="3556000" marR="0" indent="-444500" algn="l" defTabSz="584200" rtl="0" latinLnBrk="0">
        <a:lnSpc>
          <a:spcPct val="100000"/>
        </a:lnSpc>
        <a:spcBef>
          <a:spcPts val="17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8pPr>
      <a:lvl9pPr marL="4000500" marR="0" indent="-444500" algn="l" defTabSz="584200" rtl="0" latinLnBrk="0">
        <a:lnSpc>
          <a:spcPct val="100000"/>
        </a:lnSpc>
        <a:spcBef>
          <a:spcPts val="17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9pPr>
    </p:bodyStyle>
    <p:other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1pPr>
      <a:lvl2pPr marL="0" marR="0" indent="228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2pPr>
      <a:lvl3pPr marL="0" marR="0" indent="457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3pPr>
      <a:lvl4pPr marL="0" marR="0" indent="685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4pPr>
      <a:lvl5pPr marL="0" marR="0" indent="914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5pPr>
      <a:lvl6pPr marL="0" marR="0" indent="11430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6pPr>
      <a:lvl7pPr marL="0" marR="0" indent="1371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7pPr>
      <a:lvl8pPr marL="0" marR="0" indent="1600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8pPr>
      <a:lvl9pPr marL="0" marR="0" indent="1828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/>
          </p:cNvSpPr>
          <p:nvPr>
            <p:ph type="title"/>
          </p:nvPr>
        </p:nvSpPr>
        <p:spPr bwMode="auto">
          <a:xfrm>
            <a:off x="952500" y="444500"/>
            <a:ext cx="11099800" cy="2159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50800" tIns="50800" rIns="50800" bIns="50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x-none" altLang="x-none">
                <a:sym typeface="Helvetica Light" charset="0"/>
              </a:rPr>
              <a:t>Click to edit Master title style</a:t>
            </a:r>
          </a:p>
        </p:txBody>
      </p:sp>
      <p:sp>
        <p:nvSpPr>
          <p:cNvPr id="1027" name="Rectangle 3"/>
          <p:cNvSpPr>
            <a:spLocks noGrp="1"/>
          </p:cNvSpPr>
          <p:nvPr>
            <p:ph type="body" idx="1"/>
          </p:nvPr>
        </p:nvSpPr>
        <p:spPr bwMode="auto">
          <a:xfrm>
            <a:off x="952500" y="2603500"/>
            <a:ext cx="11099800" cy="6286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50800" tIns="50800" rIns="50800" bIns="50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x-none" altLang="x-none">
                <a:sym typeface="Arial" charset="0"/>
              </a:rPr>
              <a:t>Click to edit Master text styles</a:t>
            </a:r>
          </a:p>
          <a:p>
            <a:pPr lvl="1"/>
            <a:r>
              <a:rPr lang="x-none" altLang="x-none">
                <a:sym typeface="Arial" charset="0"/>
              </a:rPr>
              <a:t>Second level</a:t>
            </a:r>
          </a:p>
          <a:p>
            <a:pPr lvl="2"/>
            <a:r>
              <a:rPr lang="x-none" altLang="x-none">
                <a:sym typeface="Arial" charset="0"/>
              </a:rPr>
              <a:t>Third level</a:t>
            </a:r>
          </a:p>
          <a:p>
            <a:pPr lvl="3"/>
            <a:r>
              <a:rPr lang="x-none" altLang="x-none">
                <a:sym typeface="Arial" charset="0"/>
              </a:rPr>
              <a:t>Fourth level</a:t>
            </a:r>
          </a:p>
          <a:p>
            <a:pPr lvl="4"/>
            <a:r>
              <a:rPr lang="x-none" altLang="x-none">
                <a:sym typeface="Arial" charset="0"/>
              </a:rPr>
              <a:t>Fifth level</a:t>
            </a:r>
          </a:p>
        </p:txBody>
      </p:sp>
      <p:sp>
        <p:nvSpPr>
          <p:cNvPr id="1028" name="Rectangle 4"/>
          <p:cNvSpPr>
            <a:spLocks noGrp="1"/>
          </p:cNvSpPr>
          <p:nvPr>
            <p:ph type="sldNum" sz="quarter" idx="2"/>
          </p:nvPr>
        </p:nvSpPr>
        <p:spPr bwMode="auto">
          <a:xfrm>
            <a:off x="6310313" y="9251950"/>
            <a:ext cx="369887" cy="38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none" lIns="50800" tIns="50800" rIns="50800" bIns="50800" numCol="1" anchor="t" anchorCtr="0" compatLnSpc="1">
            <a:prstTxWarp prst="textNoShape">
              <a:avLst/>
            </a:prstTxWarp>
          </a:bodyPr>
          <a:lstStyle>
            <a:lvl1pPr>
              <a:defRPr sz="1800"/>
            </a:lvl1pPr>
          </a:lstStyle>
          <a:p>
            <a:fld id="{CD76FBB4-D781-0B4A-9DC4-B659184B7D1D}" type="slidenum">
              <a:rPr lang="x-none" altLang="x-none"/>
              <a:pPr/>
              <a:t>‹#›</a:t>
            </a:fld>
            <a:endParaRPr lang="x-none" altLang="x-none"/>
          </a:p>
        </p:txBody>
      </p:sp>
      <p:pic>
        <p:nvPicPr>
          <p:cNvPr id="2" name="Picture 2" descr="A person doing abs exercise&#10;&#10;AI-generated content may be incorrect.">
            <a:extLst>
              <a:ext uri="{FF2B5EF4-FFF2-40B4-BE49-F238E27FC236}">
                <a16:creationId xmlns:a16="http://schemas.microsoft.com/office/drawing/2014/main" id="{5B5A6D47-6A28-B527-46A1-21A94129F8F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3004800" cy="975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575600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txStyles>
    <p:titleStyle>
      <a:lvl1pPr algn="ctr" defTabSz="584200" rtl="0" fontAlgn="base" hangingPunct="0">
        <a:spcBef>
          <a:spcPct val="0"/>
        </a:spcBef>
        <a:spcAft>
          <a:spcPct val="0"/>
        </a:spcAft>
        <a:defRPr sz="8000" kern="1200">
          <a:solidFill>
            <a:srgbClr val="000000"/>
          </a:solidFill>
          <a:latin typeface="+mj-lt"/>
          <a:ea typeface="+mj-ea"/>
          <a:cs typeface="+mj-cs"/>
          <a:sym typeface="Helvetica Light" charset="0"/>
        </a:defRPr>
      </a:lvl1pPr>
      <a:lvl2pPr algn="ctr" defTabSz="584200" rtl="0" fontAlgn="base" hangingPunct="0">
        <a:spcBef>
          <a:spcPct val="0"/>
        </a:spcBef>
        <a:spcAft>
          <a:spcPct val="0"/>
        </a:spcAft>
        <a:defRPr sz="8000">
          <a:solidFill>
            <a:srgbClr val="000000"/>
          </a:solidFill>
          <a:latin typeface="Helvetica Light" charset="0"/>
          <a:ea typeface="Helvetica Light" charset="0"/>
          <a:cs typeface="Helvetica Light" charset="0"/>
          <a:sym typeface="Helvetica Light" charset="0"/>
        </a:defRPr>
      </a:lvl2pPr>
      <a:lvl3pPr algn="ctr" defTabSz="584200" rtl="0" fontAlgn="base" hangingPunct="0">
        <a:spcBef>
          <a:spcPct val="0"/>
        </a:spcBef>
        <a:spcAft>
          <a:spcPct val="0"/>
        </a:spcAft>
        <a:defRPr sz="8000">
          <a:solidFill>
            <a:srgbClr val="000000"/>
          </a:solidFill>
          <a:latin typeface="Helvetica Light" charset="0"/>
          <a:ea typeface="Helvetica Light" charset="0"/>
          <a:cs typeface="Helvetica Light" charset="0"/>
          <a:sym typeface="Helvetica Light" charset="0"/>
        </a:defRPr>
      </a:lvl3pPr>
      <a:lvl4pPr algn="ctr" defTabSz="584200" rtl="0" fontAlgn="base" hangingPunct="0">
        <a:spcBef>
          <a:spcPct val="0"/>
        </a:spcBef>
        <a:spcAft>
          <a:spcPct val="0"/>
        </a:spcAft>
        <a:defRPr sz="8000">
          <a:solidFill>
            <a:srgbClr val="000000"/>
          </a:solidFill>
          <a:latin typeface="Helvetica Light" charset="0"/>
          <a:ea typeface="Helvetica Light" charset="0"/>
          <a:cs typeface="Helvetica Light" charset="0"/>
          <a:sym typeface="Helvetica Light" charset="0"/>
        </a:defRPr>
      </a:lvl4pPr>
      <a:lvl5pPr algn="ctr" defTabSz="584200" rtl="0" fontAlgn="base" hangingPunct="0">
        <a:spcBef>
          <a:spcPct val="0"/>
        </a:spcBef>
        <a:spcAft>
          <a:spcPct val="0"/>
        </a:spcAft>
        <a:defRPr sz="8000">
          <a:solidFill>
            <a:srgbClr val="000000"/>
          </a:solidFill>
          <a:latin typeface="Helvetica Light" charset="0"/>
          <a:ea typeface="Helvetica Light" charset="0"/>
          <a:cs typeface="Helvetica Light" charset="0"/>
          <a:sym typeface="Helvetica Light" charset="0"/>
        </a:defRPr>
      </a:lvl5pPr>
      <a:lvl6pPr marL="457200" algn="ctr" defTabSz="584200" rtl="0" fontAlgn="base" hangingPunct="0">
        <a:spcBef>
          <a:spcPct val="0"/>
        </a:spcBef>
        <a:spcAft>
          <a:spcPct val="0"/>
        </a:spcAft>
        <a:defRPr sz="8000">
          <a:solidFill>
            <a:srgbClr val="000000"/>
          </a:solidFill>
          <a:latin typeface="Helvetica Light" charset="0"/>
          <a:ea typeface="Helvetica Light" charset="0"/>
          <a:cs typeface="Helvetica Light" charset="0"/>
          <a:sym typeface="Helvetica Light" charset="0"/>
        </a:defRPr>
      </a:lvl6pPr>
      <a:lvl7pPr marL="914400" algn="ctr" defTabSz="584200" rtl="0" fontAlgn="base" hangingPunct="0">
        <a:spcBef>
          <a:spcPct val="0"/>
        </a:spcBef>
        <a:spcAft>
          <a:spcPct val="0"/>
        </a:spcAft>
        <a:defRPr sz="8000">
          <a:solidFill>
            <a:srgbClr val="000000"/>
          </a:solidFill>
          <a:latin typeface="Helvetica Light" charset="0"/>
          <a:ea typeface="Helvetica Light" charset="0"/>
          <a:cs typeface="Helvetica Light" charset="0"/>
          <a:sym typeface="Helvetica Light" charset="0"/>
        </a:defRPr>
      </a:lvl7pPr>
      <a:lvl8pPr marL="1371600" algn="ctr" defTabSz="584200" rtl="0" fontAlgn="base" hangingPunct="0">
        <a:spcBef>
          <a:spcPct val="0"/>
        </a:spcBef>
        <a:spcAft>
          <a:spcPct val="0"/>
        </a:spcAft>
        <a:defRPr sz="8000">
          <a:solidFill>
            <a:srgbClr val="000000"/>
          </a:solidFill>
          <a:latin typeface="Helvetica Light" charset="0"/>
          <a:ea typeface="Helvetica Light" charset="0"/>
          <a:cs typeface="Helvetica Light" charset="0"/>
          <a:sym typeface="Helvetica Light" charset="0"/>
        </a:defRPr>
      </a:lvl8pPr>
      <a:lvl9pPr marL="1828800" algn="ctr" defTabSz="584200" rtl="0" fontAlgn="base" hangingPunct="0">
        <a:spcBef>
          <a:spcPct val="0"/>
        </a:spcBef>
        <a:spcAft>
          <a:spcPct val="0"/>
        </a:spcAft>
        <a:defRPr sz="8000">
          <a:solidFill>
            <a:srgbClr val="000000"/>
          </a:solidFill>
          <a:latin typeface="Helvetica Light" charset="0"/>
          <a:ea typeface="Helvetica Light" charset="0"/>
          <a:cs typeface="Helvetica Light" charset="0"/>
          <a:sym typeface="Helvetica Light" charset="0"/>
        </a:defRPr>
      </a:lvl9pPr>
    </p:titleStyle>
    <p:bodyStyle>
      <a:lvl1pPr marL="444500" indent="-444500" algn="l" defTabSz="584200" rtl="0" fontAlgn="base" hangingPunct="0">
        <a:spcBef>
          <a:spcPts val="1700"/>
        </a:spcBef>
        <a:spcAft>
          <a:spcPct val="0"/>
        </a:spcAft>
        <a:buSzPct val="132000"/>
        <a:buChar char="•"/>
        <a:defRPr sz="3600" kern="1200">
          <a:solidFill>
            <a:srgbClr val="000000"/>
          </a:solidFill>
          <a:latin typeface="+mn-lt"/>
          <a:ea typeface="+mn-ea"/>
          <a:cs typeface="+mn-cs"/>
          <a:sym typeface="Arial" charset="0"/>
        </a:defRPr>
      </a:lvl1pPr>
      <a:lvl2pPr marL="889000" indent="-444500" algn="l" defTabSz="584200" rtl="0" fontAlgn="base" hangingPunct="0">
        <a:spcBef>
          <a:spcPts val="1700"/>
        </a:spcBef>
        <a:spcAft>
          <a:spcPct val="0"/>
        </a:spcAft>
        <a:buSzPct val="75000"/>
        <a:buChar char="•"/>
        <a:defRPr sz="3600" kern="1200">
          <a:solidFill>
            <a:srgbClr val="000000"/>
          </a:solidFill>
          <a:latin typeface="+mn-lt"/>
          <a:ea typeface="+mn-ea"/>
          <a:cs typeface="+mn-cs"/>
          <a:sym typeface="Arial" charset="0"/>
        </a:defRPr>
      </a:lvl2pPr>
      <a:lvl3pPr marL="1333500" indent="-444500" algn="l" defTabSz="584200" rtl="0" fontAlgn="base" hangingPunct="0">
        <a:spcBef>
          <a:spcPts val="1700"/>
        </a:spcBef>
        <a:spcAft>
          <a:spcPct val="0"/>
        </a:spcAft>
        <a:buSzPct val="75000"/>
        <a:buChar char="•"/>
        <a:defRPr sz="3600" kern="1200">
          <a:solidFill>
            <a:srgbClr val="000000"/>
          </a:solidFill>
          <a:latin typeface="+mn-lt"/>
          <a:ea typeface="+mn-ea"/>
          <a:cs typeface="+mn-cs"/>
          <a:sym typeface="Arial" charset="0"/>
        </a:defRPr>
      </a:lvl3pPr>
      <a:lvl4pPr marL="1778000" indent="-444500" algn="l" defTabSz="584200" rtl="0" fontAlgn="base" hangingPunct="0">
        <a:spcBef>
          <a:spcPts val="1700"/>
        </a:spcBef>
        <a:spcAft>
          <a:spcPct val="0"/>
        </a:spcAft>
        <a:buSzPct val="75000"/>
        <a:buChar char="•"/>
        <a:defRPr sz="3600" kern="1200">
          <a:solidFill>
            <a:srgbClr val="000000"/>
          </a:solidFill>
          <a:latin typeface="+mn-lt"/>
          <a:ea typeface="+mn-ea"/>
          <a:cs typeface="+mn-cs"/>
          <a:sym typeface="Arial" charset="0"/>
        </a:defRPr>
      </a:lvl4pPr>
      <a:lvl5pPr marL="2222500" indent="-444500" algn="l" defTabSz="584200" rtl="0" fontAlgn="base" hangingPunct="0">
        <a:spcBef>
          <a:spcPts val="1700"/>
        </a:spcBef>
        <a:spcAft>
          <a:spcPct val="0"/>
        </a:spcAft>
        <a:buSzPct val="75000"/>
        <a:buChar char="•"/>
        <a:defRPr sz="3600" kern="1200">
          <a:solidFill>
            <a:srgbClr val="000000"/>
          </a:solidFill>
          <a:latin typeface="+mn-lt"/>
          <a:ea typeface="+mn-ea"/>
          <a:cs typeface="+mn-cs"/>
          <a:sym typeface="Arial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erson doing abs exercise&#10;&#10;AI-generated content may be incorrect.">
            <a:extLst>
              <a:ext uri="{FF2B5EF4-FFF2-40B4-BE49-F238E27FC236}">
                <a16:creationId xmlns:a16="http://schemas.microsoft.com/office/drawing/2014/main" id="{D281212E-4E92-7C61-66E5-C50D96E5F4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3004800" cy="975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B5D1449-B124-0BB4-0E46-270E3D2954E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9925" y="1060450"/>
            <a:ext cx="9504363" cy="3140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1pPr>
            <a:lvl2pPr marL="742950" indent="-285750"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2pPr>
            <a:lvl3pPr marL="1143000"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3pPr>
            <a:lvl4pPr marL="1600200" indent="-228600"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4pPr>
            <a:lvl5pPr marL="2057400" indent="-228600"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5pPr>
            <a:lvl6pPr marL="2514600" indent="-228600" defTabSz="584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6pPr>
            <a:lvl7pPr marL="2971800" indent="-228600" defTabSz="584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7pPr>
            <a:lvl8pPr marL="3429000" indent="-228600" defTabSz="584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8pPr>
            <a:lvl9pPr marL="3886200" indent="-228600" defTabSz="584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9pPr>
          </a:lstStyle>
          <a:p>
            <a:pPr algn="l" eaLnBrk="1">
              <a:buSzPct val="100000"/>
            </a:pPr>
            <a:r>
              <a:rPr lang="en-AU" altLang="en-US" sz="6600" b="1" dirty="0">
                <a:solidFill>
                  <a:schemeClr val="bg1"/>
                </a:solidFill>
                <a:latin typeface="Helvetica (Headings)"/>
                <a:ea typeface="Gill Sans" charset="0"/>
                <a:cs typeface="ADLaM Display" panose="02010000000000000000" pitchFamily="2" charset="0"/>
                <a:sym typeface="Gill Sans" charset="0"/>
              </a:rPr>
              <a:t>The relationship between health and fitness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EC77475-05CF-9273-A141-C4426594BD0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9925" y="8980488"/>
            <a:ext cx="8135938" cy="401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1pPr>
            <a:lvl2pPr marL="742950" indent="-285750"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2pPr>
            <a:lvl3pPr marL="1143000"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3pPr>
            <a:lvl4pPr marL="1600200" indent="-228600"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4pPr>
            <a:lvl5pPr marL="2057400" indent="-228600"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5pPr>
            <a:lvl6pPr marL="2514600" indent="-228600" defTabSz="584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6pPr>
            <a:lvl7pPr marL="2971800" indent="-228600" defTabSz="584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7pPr>
            <a:lvl8pPr marL="3429000" indent="-228600" defTabSz="584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8pPr>
            <a:lvl9pPr marL="3886200" indent="-228600" defTabSz="584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9pPr>
          </a:lstStyle>
          <a:p>
            <a:pPr algn="l" eaLnBrk="1">
              <a:buSzPct val="100000"/>
            </a:pPr>
            <a:r>
              <a:rPr lang="en-AU" altLang="en-US" sz="2000" dirty="0">
                <a:solidFill>
                  <a:schemeClr val="bg1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rPr>
              <a:t>2.1 Health, fitness and training</a:t>
            </a:r>
          </a:p>
        </p:txBody>
      </p:sp>
    </p:spTree>
  </p:cSld>
  <p:clrMapOvr>
    <a:masterClrMapping/>
  </p:clrMapOvr>
  <p:transition spd="med" advTm="2000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Shape 119"/>
          <p:cNvSpPr/>
          <p:nvPr/>
        </p:nvSpPr>
        <p:spPr>
          <a:xfrm>
            <a:off x="5036414" y="1405233"/>
            <a:ext cx="2417490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>
              <a:defRPr b="0">
                <a:latin typeface="+mn-lt"/>
                <a:ea typeface="+mn-ea"/>
                <a:cs typeface="+mn-cs"/>
                <a:sym typeface="Helvetica Light"/>
              </a:defRPr>
            </a:pPr>
            <a:r>
              <a:rPr b="1">
                <a:latin typeface="Helvetica"/>
                <a:ea typeface="Helvetica"/>
                <a:cs typeface="Helvetica"/>
                <a:sym typeface="Helvetica"/>
              </a:rPr>
              <a:t>Well-being</a:t>
            </a:r>
          </a:p>
        </p:txBody>
      </p:sp>
      <p:sp>
        <p:nvSpPr>
          <p:cNvPr id="120" name="Shape 120"/>
          <p:cNvSpPr/>
          <p:nvPr/>
        </p:nvSpPr>
        <p:spPr>
          <a:xfrm>
            <a:off x="1779956" y="2545693"/>
            <a:ext cx="1969667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>
              <a:defRPr b="0">
                <a:latin typeface="+mn-lt"/>
                <a:ea typeface="+mn-ea"/>
                <a:cs typeface="+mn-cs"/>
                <a:sym typeface="Helvetica Light"/>
              </a:defRPr>
            </a:pPr>
            <a:r>
              <a:rPr b="1">
                <a:latin typeface="Helvetica"/>
                <a:ea typeface="Helvetica"/>
                <a:cs typeface="Helvetica"/>
                <a:sym typeface="Helvetica"/>
              </a:rPr>
              <a:t>Physical</a:t>
            </a:r>
          </a:p>
        </p:txBody>
      </p:sp>
      <p:sp>
        <p:nvSpPr>
          <p:cNvPr id="121" name="Shape 121"/>
          <p:cNvSpPr/>
          <p:nvPr/>
        </p:nvSpPr>
        <p:spPr>
          <a:xfrm>
            <a:off x="9573623" y="2545693"/>
            <a:ext cx="1562250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>
              <a:defRPr b="0">
                <a:latin typeface="+mn-lt"/>
                <a:ea typeface="+mn-ea"/>
                <a:cs typeface="+mn-cs"/>
                <a:sym typeface="Helvetica Light"/>
              </a:defRPr>
            </a:pPr>
            <a:r>
              <a:rPr b="1">
                <a:latin typeface="Helvetica"/>
                <a:ea typeface="Helvetica"/>
                <a:cs typeface="Helvetica"/>
                <a:sym typeface="Helvetica"/>
              </a:rPr>
              <a:t>Mental</a:t>
            </a:r>
          </a:p>
        </p:txBody>
      </p:sp>
      <p:sp>
        <p:nvSpPr>
          <p:cNvPr id="122" name="Shape 122"/>
          <p:cNvSpPr/>
          <p:nvPr/>
        </p:nvSpPr>
        <p:spPr>
          <a:xfrm>
            <a:off x="2820753" y="6733934"/>
            <a:ext cx="1461121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>
              <a:defRPr b="0">
                <a:latin typeface="+mn-lt"/>
                <a:ea typeface="+mn-ea"/>
                <a:cs typeface="+mn-cs"/>
                <a:sym typeface="Helvetica Light"/>
              </a:defRPr>
            </a:pPr>
            <a:r>
              <a:rPr b="1">
                <a:latin typeface="Helvetica"/>
                <a:ea typeface="Helvetica"/>
                <a:cs typeface="Helvetica"/>
                <a:sym typeface="Helvetica"/>
              </a:rPr>
              <a:t>Social</a:t>
            </a:r>
          </a:p>
        </p:txBody>
      </p:sp>
      <p:sp>
        <p:nvSpPr>
          <p:cNvPr id="123" name="Shape 123"/>
          <p:cNvSpPr/>
          <p:nvPr/>
        </p:nvSpPr>
        <p:spPr>
          <a:xfrm>
            <a:off x="5746613" y="8247993"/>
            <a:ext cx="1511574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>
              <a:defRPr b="0">
                <a:latin typeface="+mn-lt"/>
                <a:ea typeface="+mn-ea"/>
                <a:cs typeface="+mn-cs"/>
                <a:sym typeface="Helvetica Light"/>
              </a:defRPr>
            </a:pPr>
            <a:r>
              <a:rPr b="1">
                <a:latin typeface="Helvetica"/>
                <a:ea typeface="Helvetica"/>
                <a:cs typeface="Helvetica"/>
                <a:sym typeface="Helvetica"/>
              </a:rPr>
              <a:t>Health</a:t>
            </a:r>
          </a:p>
        </p:txBody>
      </p:sp>
      <p:sp>
        <p:nvSpPr>
          <p:cNvPr id="124" name="Shape 124"/>
          <p:cNvSpPr/>
          <p:nvPr/>
        </p:nvSpPr>
        <p:spPr>
          <a:xfrm>
            <a:off x="8809066" y="6871575"/>
            <a:ext cx="1714947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>
              <a:defRPr b="0">
                <a:latin typeface="+mn-lt"/>
                <a:ea typeface="+mn-ea"/>
                <a:cs typeface="+mn-cs"/>
                <a:sym typeface="Helvetica Light"/>
              </a:defRPr>
            </a:pPr>
            <a:r>
              <a:rPr b="1">
                <a:latin typeface="Helvetica"/>
                <a:ea typeface="Helvetica"/>
                <a:cs typeface="Helvetica"/>
                <a:sym typeface="Helvetica"/>
              </a:rPr>
              <a:t>Fitness</a:t>
            </a:r>
          </a:p>
        </p:txBody>
      </p:sp>
      <p:sp>
        <p:nvSpPr>
          <p:cNvPr id="125" name="Shape 125"/>
          <p:cNvSpPr/>
          <p:nvPr/>
        </p:nvSpPr>
        <p:spPr>
          <a:xfrm>
            <a:off x="2183909" y="4548506"/>
            <a:ext cx="8636980" cy="65659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81FA02"/>
                </a:solidFill>
              </a:defRPr>
            </a:lvl1pPr>
          </a:lstStyle>
          <a:p>
            <a:pPr>
              <a:defRPr>
                <a:solidFill>
                  <a:srgbClr val="000000"/>
                </a:solidFill>
              </a:defRPr>
            </a:pPr>
            <a:r>
              <a:rPr dirty="0">
                <a:solidFill>
                  <a:schemeClr val="tx1"/>
                </a:solidFill>
              </a:rPr>
              <a:t>The relationship between health and fitness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26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9" grpId="0" animBg="1" advAuto="0"/>
      <p:bldP spid="120" grpId="0" animBg="1" advAuto="0"/>
      <p:bldP spid="121" grpId="0" animBg="1" advAuto="0"/>
      <p:bldP spid="122" grpId="0" animBg="1" advAuto="0"/>
      <p:bldP spid="123" grpId="0" animBg="1" advAuto="0"/>
      <p:bldP spid="124" grpId="0" animBg="1" advAuto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Shape 127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>
            <a:normAutofit lnSpcReduction="10000"/>
          </a:bodyPr>
          <a:lstStyle/>
          <a:p>
            <a:pPr marL="0" indent="0" algn="ctr">
              <a:spcBef>
                <a:spcPts val="2400"/>
              </a:spcBef>
              <a:buClrTx/>
              <a:buSzTx/>
              <a:buNone/>
              <a:defRPr sz="4000" i="1">
                <a:solidFill>
                  <a:srgbClr val="81FA02"/>
                </a:solidFill>
              </a:defRPr>
            </a:pPr>
            <a:r>
              <a:rPr dirty="0">
                <a:solidFill>
                  <a:srgbClr val="00B050"/>
                </a:solidFill>
              </a:rPr>
              <a:t>“Health is a state of complete physical, mental and social well-being</a:t>
            </a:r>
            <a:r>
              <a:rPr lang="en-GB" dirty="0">
                <a:solidFill>
                  <a:srgbClr val="00B050"/>
                </a:solidFill>
              </a:rPr>
              <a:t> and not merely the absence of disease and infirmity</a:t>
            </a:r>
            <a:r>
              <a:rPr dirty="0">
                <a:solidFill>
                  <a:srgbClr val="00B050"/>
                </a:solidFill>
              </a:rPr>
              <a:t>”</a:t>
            </a:r>
          </a:p>
          <a:p>
            <a:pPr marL="0" indent="0" algn="r">
              <a:spcBef>
                <a:spcPts val="2400"/>
              </a:spcBef>
              <a:buClrTx/>
              <a:buSzTx/>
              <a:buNone/>
              <a:defRPr sz="2400">
                <a:solidFill>
                  <a:srgbClr val="81FA02"/>
                </a:solidFill>
              </a:defRPr>
            </a:pPr>
            <a:r>
              <a:rPr dirty="0">
                <a:solidFill>
                  <a:srgbClr val="00B050"/>
                </a:solidFill>
              </a:rPr>
              <a:t>—World Health </a:t>
            </a:r>
            <a:r>
              <a:rPr dirty="0" err="1">
                <a:solidFill>
                  <a:srgbClr val="00B050"/>
                </a:solidFill>
              </a:rPr>
              <a:t>Organisation</a:t>
            </a:r>
            <a:r>
              <a:rPr dirty="0">
                <a:solidFill>
                  <a:srgbClr val="00B050"/>
                </a:solidFill>
              </a:rPr>
              <a:t> (WHO)</a:t>
            </a:r>
          </a:p>
          <a:p>
            <a:pPr marL="0" indent="0">
              <a:spcBef>
                <a:spcPts val="2400"/>
              </a:spcBef>
              <a:buClrTx/>
              <a:buSzTx/>
              <a:buNone/>
              <a:defRPr sz="4000" i="1"/>
            </a:pPr>
            <a:r>
              <a:rPr i="0" dirty="0"/>
              <a:t>To understand this definition we </a:t>
            </a:r>
            <a:br>
              <a:rPr i="0" dirty="0"/>
            </a:br>
            <a:r>
              <a:rPr i="0" dirty="0"/>
              <a:t>need to consider the following:</a:t>
            </a:r>
          </a:p>
          <a:p>
            <a:pPr marL="1041400" lvl="1" indent="-457200">
              <a:buClrTx/>
              <a:buSzPct val="100000"/>
              <a:buAutoNum type="arabicPeriod"/>
              <a:defRPr sz="4000"/>
            </a:pPr>
            <a:r>
              <a:rPr b="1" dirty="0">
                <a:solidFill>
                  <a:srgbClr val="00B050"/>
                </a:solidFill>
              </a:rPr>
              <a:t>Physical health and well-being</a:t>
            </a:r>
            <a:r>
              <a:rPr dirty="0">
                <a:solidFill>
                  <a:srgbClr val="00B050"/>
                </a:solidFill>
              </a:rPr>
              <a:t>.</a:t>
            </a:r>
          </a:p>
          <a:p>
            <a:pPr marL="1041400" lvl="1" indent="-457200">
              <a:buClrTx/>
              <a:buSzPct val="100000"/>
              <a:buAutoNum type="arabicPeriod"/>
              <a:defRPr sz="4000"/>
            </a:pPr>
            <a:r>
              <a:rPr b="1" dirty="0">
                <a:solidFill>
                  <a:srgbClr val="00B050"/>
                </a:solidFill>
              </a:rPr>
              <a:t>Mental health and well-being</a:t>
            </a:r>
            <a:r>
              <a:rPr dirty="0">
                <a:solidFill>
                  <a:srgbClr val="00B050"/>
                </a:solidFill>
              </a:rPr>
              <a:t>.</a:t>
            </a:r>
          </a:p>
          <a:p>
            <a:pPr marL="1041400" lvl="1" indent="-457200">
              <a:buClrTx/>
              <a:buSzPct val="100000"/>
              <a:buAutoNum type="arabicPeriod"/>
              <a:defRPr sz="4000"/>
            </a:pPr>
            <a:r>
              <a:rPr b="1" dirty="0">
                <a:solidFill>
                  <a:srgbClr val="00B050"/>
                </a:solidFill>
              </a:rPr>
              <a:t>Social health and well-being</a:t>
            </a:r>
            <a:r>
              <a:rPr dirty="0">
                <a:solidFill>
                  <a:srgbClr val="00B050"/>
                </a:solidFill>
              </a:rPr>
              <a:t>.</a:t>
            </a:r>
          </a:p>
          <a:p>
            <a:pPr marL="1041400" lvl="1" indent="-457200">
              <a:buClrTx/>
              <a:buSzPct val="100000"/>
              <a:buAutoNum type="arabicPeriod" startAt="4"/>
              <a:defRPr sz="4000"/>
            </a:pPr>
            <a:r>
              <a:rPr b="1" dirty="0">
                <a:solidFill>
                  <a:srgbClr val="00B050"/>
                </a:solidFill>
              </a:rPr>
              <a:t>Health and Fitness</a:t>
            </a:r>
            <a:r>
              <a:rPr dirty="0"/>
              <a:t>.</a:t>
            </a:r>
          </a:p>
        </p:txBody>
      </p:sp>
      <p:pic>
        <p:nvPicPr>
          <p:cNvPr id="128" name="Couch potato.jpg"/>
          <p:cNvPicPr>
            <a:picLocks noChangeAspect="1"/>
          </p:cNvPicPr>
          <p:nvPr/>
        </p:nvPicPr>
        <p:blipFill>
          <a:blip r:embed="rId2"/>
          <a:srcRect l="3708" t="10958" r="919" b="1290"/>
          <a:stretch>
            <a:fillRect/>
          </a:stretch>
        </p:blipFill>
        <p:spPr>
          <a:xfrm>
            <a:off x="9736501" y="5059898"/>
            <a:ext cx="3009901" cy="415409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367" y="0"/>
                </a:moveTo>
                <a:cubicBezTo>
                  <a:pt x="612" y="0"/>
                  <a:pt x="0" y="443"/>
                  <a:pt x="0" y="991"/>
                </a:cubicBezTo>
                <a:lnTo>
                  <a:pt x="0" y="20609"/>
                </a:lnTo>
                <a:cubicBezTo>
                  <a:pt x="0" y="21157"/>
                  <a:pt x="612" y="21600"/>
                  <a:pt x="1367" y="21600"/>
                </a:cubicBezTo>
                <a:lnTo>
                  <a:pt x="20233" y="21600"/>
                </a:lnTo>
                <a:cubicBezTo>
                  <a:pt x="20988" y="21600"/>
                  <a:pt x="21600" y="21157"/>
                  <a:pt x="21600" y="20609"/>
                </a:cubicBezTo>
                <a:lnTo>
                  <a:pt x="21600" y="991"/>
                </a:lnTo>
                <a:cubicBezTo>
                  <a:pt x="21600" y="443"/>
                  <a:pt x="20988" y="0"/>
                  <a:pt x="20233" y="0"/>
                </a:cubicBezTo>
                <a:lnTo>
                  <a:pt x="1367" y="0"/>
                </a:lnTo>
                <a:close/>
              </a:path>
            </a:pathLst>
          </a:custGeom>
          <a:ln w="12700">
            <a:miter lim="400000"/>
          </a:ln>
        </p:spPr>
      </p:pic>
      <p:sp>
        <p:nvSpPr>
          <p:cNvPr id="129" name="Shape 129"/>
          <p:cNvSpPr>
            <a:spLocks noGrp="1"/>
          </p:cNvSpPr>
          <p:nvPr>
            <p:ph type="title" idx="4294967295"/>
          </p:nvPr>
        </p:nvSpPr>
        <p:spPr>
          <a:xfrm>
            <a:off x="2413000" y="828264"/>
            <a:ext cx="8686800" cy="762000"/>
          </a:xfrm>
          <a:prstGeom prst="rect">
            <a:avLst/>
          </a:prstGeom>
        </p:spPr>
        <p:txBody>
          <a:bodyPr/>
          <a:lstStyle>
            <a:lvl1pPr defTabSz="549148">
              <a:defRPr sz="4324">
                <a:effectLst>
                  <a:outerShdw dist="43740" dir="2700000" rotWithShape="0">
                    <a:srgbClr val="000000">
                      <a:alpha val="33333"/>
                    </a:srgbClr>
                  </a:outerShdw>
                </a:effectLst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t>Health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2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27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7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1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1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1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4" fill="hold"/>
                                        <p:tgtEl>
                                          <p:spTgt spid="1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0" fill="hold"/>
                                        <p:tgtEl>
                                          <p:spTgt spid="1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6" fill="hold"/>
                                        <p:tgtEl>
                                          <p:spTgt spid="12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2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2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7" grpId="0" build="p" bldLvl="5" animBg="1" advAuto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Shape 131"/>
          <p:cNvSpPr>
            <a:spLocks noGrp="1"/>
          </p:cNvSpPr>
          <p:nvPr>
            <p:ph type="body" idx="1"/>
          </p:nvPr>
        </p:nvSpPr>
        <p:spPr>
          <a:xfrm>
            <a:off x="1031152" y="2413093"/>
            <a:ext cx="8170075" cy="7125790"/>
          </a:xfrm>
          <a:prstGeom prst="rect">
            <a:avLst/>
          </a:prstGeom>
        </p:spPr>
        <p:txBody>
          <a:bodyPr/>
          <a:lstStyle/>
          <a:p>
            <a:pPr marL="0" indent="0">
              <a:buClrTx/>
              <a:buSzTx/>
              <a:buNone/>
              <a:defRPr sz="3900"/>
            </a:pPr>
            <a:r>
              <a:rPr dirty="0"/>
              <a:t>People who are physically well display the following:</a:t>
            </a:r>
          </a:p>
          <a:p>
            <a:pPr marL="926041" lvl="1" indent="-481541">
              <a:defRPr sz="3900"/>
            </a:pPr>
            <a:r>
              <a:rPr dirty="0"/>
              <a:t>All their</a:t>
            </a:r>
            <a:r>
              <a:rPr dirty="0">
                <a:solidFill>
                  <a:srgbClr val="4A62A7"/>
                </a:solidFill>
              </a:rPr>
              <a:t> </a:t>
            </a:r>
            <a:r>
              <a:rPr b="1" dirty="0">
                <a:solidFill>
                  <a:srgbClr val="00B050"/>
                </a:solidFill>
              </a:rPr>
              <a:t>body systems work well</a:t>
            </a:r>
            <a:r>
              <a:rPr dirty="0"/>
              <a:t>.</a:t>
            </a:r>
          </a:p>
          <a:p>
            <a:pPr marL="926041" lvl="1" indent="-481541">
              <a:defRPr sz="3900"/>
            </a:pPr>
            <a:r>
              <a:rPr dirty="0"/>
              <a:t>They are</a:t>
            </a:r>
            <a:r>
              <a:rPr b="1" dirty="0">
                <a:solidFill>
                  <a:srgbClr val="81FA02"/>
                </a:solidFill>
              </a:rPr>
              <a:t> </a:t>
            </a:r>
            <a:r>
              <a:rPr b="1" dirty="0">
                <a:solidFill>
                  <a:srgbClr val="00B050"/>
                </a:solidFill>
              </a:rPr>
              <a:t>free from injuries and illnesses</a:t>
            </a:r>
            <a:r>
              <a:rPr dirty="0"/>
              <a:t>.</a:t>
            </a:r>
          </a:p>
          <a:p>
            <a:pPr marL="926041" lvl="1" indent="-481541">
              <a:defRPr sz="4000"/>
            </a:pPr>
            <a:r>
              <a:rPr sz="3900" dirty="0"/>
              <a:t>They are able to</a:t>
            </a:r>
            <a:r>
              <a:rPr sz="3900" dirty="0">
                <a:solidFill>
                  <a:srgbClr val="4A62A7"/>
                </a:solidFill>
              </a:rPr>
              <a:t> </a:t>
            </a:r>
            <a:r>
              <a:rPr b="1" dirty="0">
                <a:solidFill>
                  <a:srgbClr val="00B050"/>
                </a:solidFill>
              </a:rPr>
              <a:t>carry out everyday physical tasks</a:t>
            </a:r>
            <a:r>
              <a:rPr dirty="0"/>
              <a:t>.</a:t>
            </a:r>
          </a:p>
        </p:txBody>
      </p:sp>
      <p:pic>
        <p:nvPicPr>
          <p:cNvPr id="132" name="Warming Up.jpg"/>
          <p:cNvPicPr>
            <a:picLocks noChangeAspect="1"/>
          </p:cNvPicPr>
          <p:nvPr/>
        </p:nvPicPr>
        <p:blipFill>
          <a:blip r:embed="rId2"/>
          <a:srcRect l="8511" t="17286" r="6013" b="18268"/>
          <a:stretch>
            <a:fillRect/>
          </a:stretch>
        </p:blipFill>
        <p:spPr>
          <a:xfrm>
            <a:off x="8129504" y="2395308"/>
            <a:ext cx="5600785" cy="635476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61" h="21600" extrusionOk="0">
                <a:moveTo>
                  <a:pt x="12351" y="0"/>
                </a:moveTo>
                <a:lnTo>
                  <a:pt x="12215" y="63"/>
                </a:lnTo>
                <a:cubicBezTo>
                  <a:pt x="12141" y="99"/>
                  <a:pt x="12058" y="143"/>
                  <a:pt x="12033" y="162"/>
                </a:cubicBezTo>
                <a:cubicBezTo>
                  <a:pt x="12008" y="181"/>
                  <a:pt x="11958" y="194"/>
                  <a:pt x="11920" y="190"/>
                </a:cubicBezTo>
                <a:cubicBezTo>
                  <a:pt x="11882" y="187"/>
                  <a:pt x="11842" y="195"/>
                  <a:pt x="11833" y="208"/>
                </a:cubicBezTo>
                <a:cubicBezTo>
                  <a:pt x="11824" y="221"/>
                  <a:pt x="11808" y="227"/>
                  <a:pt x="11798" y="221"/>
                </a:cubicBezTo>
                <a:cubicBezTo>
                  <a:pt x="11777" y="210"/>
                  <a:pt x="11649" y="312"/>
                  <a:pt x="11612" y="370"/>
                </a:cubicBezTo>
                <a:cubicBezTo>
                  <a:pt x="11598" y="390"/>
                  <a:pt x="11563" y="408"/>
                  <a:pt x="11534" y="410"/>
                </a:cubicBezTo>
                <a:cubicBezTo>
                  <a:pt x="11496" y="412"/>
                  <a:pt x="11461" y="448"/>
                  <a:pt x="11415" y="529"/>
                </a:cubicBezTo>
                <a:cubicBezTo>
                  <a:pt x="11352" y="638"/>
                  <a:pt x="11201" y="774"/>
                  <a:pt x="11143" y="774"/>
                </a:cubicBezTo>
                <a:cubicBezTo>
                  <a:pt x="11127" y="774"/>
                  <a:pt x="11119" y="801"/>
                  <a:pt x="11126" y="839"/>
                </a:cubicBezTo>
                <a:cubicBezTo>
                  <a:pt x="11134" y="889"/>
                  <a:pt x="11117" y="924"/>
                  <a:pt x="11049" y="997"/>
                </a:cubicBezTo>
                <a:cubicBezTo>
                  <a:pt x="10948" y="1106"/>
                  <a:pt x="10909" y="1185"/>
                  <a:pt x="10909" y="1283"/>
                </a:cubicBezTo>
                <a:cubicBezTo>
                  <a:pt x="10909" y="1321"/>
                  <a:pt x="10894" y="1372"/>
                  <a:pt x="10874" y="1398"/>
                </a:cubicBezTo>
                <a:cubicBezTo>
                  <a:pt x="10821" y="1464"/>
                  <a:pt x="10773" y="1840"/>
                  <a:pt x="10806" y="1932"/>
                </a:cubicBezTo>
                <a:cubicBezTo>
                  <a:pt x="10821" y="1972"/>
                  <a:pt x="10834" y="2131"/>
                  <a:pt x="10837" y="2287"/>
                </a:cubicBezTo>
                <a:lnTo>
                  <a:pt x="10843" y="2568"/>
                </a:lnTo>
                <a:lnTo>
                  <a:pt x="10777" y="2563"/>
                </a:lnTo>
                <a:cubicBezTo>
                  <a:pt x="10722" y="2558"/>
                  <a:pt x="10704" y="2569"/>
                  <a:pt x="10669" y="2639"/>
                </a:cubicBezTo>
                <a:cubicBezTo>
                  <a:pt x="10634" y="2707"/>
                  <a:pt x="10626" y="2786"/>
                  <a:pt x="10628" y="3101"/>
                </a:cubicBezTo>
                <a:cubicBezTo>
                  <a:pt x="10629" y="3482"/>
                  <a:pt x="10659" y="3656"/>
                  <a:pt x="10739" y="3770"/>
                </a:cubicBezTo>
                <a:cubicBezTo>
                  <a:pt x="10783" y="3832"/>
                  <a:pt x="10892" y="3885"/>
                  <a:pt x="10978" y="3885"/>
                </a:cubicBezTo>
                <a:cubicBezTo>
                  <a:pt x="11091" y="3885"/>
                  <a:pt x="11118" y="3932"/>
                  <a:pt x="11118" y="4140"/>
                </a:cubicBezTo>
                <a:lnTo>
                  <a:pt x="11118" y="4324"/>
                </a:lnTo>
                <a:lnTo>
                  <a:pt x="10959" y="4379"/>
                </a:lnTo>
                <a:cubicBezTo>
                  <a:pt x="10871" y="4409"/>
                  <a:pt x="10747" y="4440"/>
                  <a:pt x="10684" y="4449"/>
                </a:cubicBezTo>
                <a:cubicBezTo>
                  <a:pt x="10622" y="4457"/>
                  <a:pt x="10542" y="4480"/>
                  <a:pt x="10507" y="4500"/>
                </a:cubicBezTo>
                <a:cubicBezTo>
                  <a:pt x="10472" y="4521"/>
                  <a:pt x="10395" y="4538"/>
                  <a:pt x="10336" y="4538"/>
                </a:cubicBezTo>
                <a:cubicBezTo>
                  <a:pt x="10255" y="4538"/>
                  <a:pt x="10203" y="4554"/>
                  <a:pt x="10123" y="4605"/>
                </a:cubicBezTo>
                <a:cubicBezTo>
                  <a:pt x="10024" y="4670"/>
                  <a:pt x="10013" y="4673"/>
                  <a:pt x="9925" y="4647"/>
                </a:cubicBezTo>
                <a:cubicBezTo>
                  <a:pt x="9819" y="4617"/>
                  <a:pt x="9786" y="4629"/>
                  <a:pt x="9578" y="4779"/>
                </a:cubicBezTo>
                <a:cubicBezTo>
                  <a:pt x="9492" y="4842"/>
                  <a:pt x="9431" y="4866"/>
                  <a:pt x="9308" y="4885"/>
                </a:cubicBezTo>
                <a:cubicBezTo>
                  <a:pt x="8881" y="4951"/>
                  <a:pt x="8394" y="5137"/>
                  <a:pt x="8003" y="5385"/>
                </a:cubicBezTo>
                <a:cubicBezTo>
                  <a:pt x="7915" y="5441"/>
                  <a:pt x="7699" y="5564"/>
                  <a:pt x="7525" y="5659"/>
                </a:cubicBezTo>
                <a:cubicBezTo>
                  <a:pt x="7144" y="5866"/>
                  <a:pt x="6894" y="6071"/>
                  <a:pt x="6672" y="6360"/>
                </a:cubicBezTo>
                <a:cubicBezTo>
                  <a:pt x="6569" y="6495"/>
                  <a:pt x="6440" y="6625"/>
                  <a:pt x="6293" y="6742"/>
                </a:cubicBezTo>
                <a:cubicBezTo>
                  <a:pt x="5859" y="7089"/>
                  <a:pt x="5729" y="7204"/>
                  <a:pt x="5566" y="7387"/>
                </a:cubicBezTo>
                <a:cubicBezTo>
                  <a:pt x="5475" y="7489"/>
                  <a:pt x="5384" y="7596"/>
                  <a:pt x="5363" y="7626"/>
                </a:cubicBezTo>
                <a:cubicBezTo>
                  <a:pt x="5341" y="7656"/>
                  <a:pt x="5209" y="7794"/>
                  <a:pt x="5068" y="7932"/>
                </a:cubicBezTo>
                <a:cubicBezTo>
                  <a:pt x="4927" y="8070"/>
                  <a:pt x="4763" y="8244"/>
                  <a:pt x="4703" y="8318"/>
                </a:cubicBezTo>
                <a:cubicBezTo>
                  <a:pt x="4643" y="8392"/>
                  <a:pt x="4587" y="8453"/>
                  <a:pt x="4576" y="8453"/>
                </a:cubicBezTo>
                <a:cubicBezTo>
                  <a:pt x="4565" y="8453"/>
                  <a:pt x="4492" y="8524"/>
                  <a:pt x="4414" y="8611"/>
                </a:cubicBezTo>
                <a:cubicBezTo>
                  <a:pt x="4336" y="8697"/>
                  <a:pt x="4055" y="8964"/>
                  <a:pt x="3788" y="9203"/>
                </a:cubicBezTo>
                <a:cubicBezTo>
                  <a:pt x="3477" y="9481"/>
                  <a:pt x="3217" y="9738"/>
                  <a:pt x="3066" y="9915"/>
                </a:cubicBezTo>
                <a:cubicBezTo>
                  <a:pt x="2936" y="10068"/>
                  <a:pt x="2830" y="10196"/>
                  <a:pt x="2830" y="10201"/>
                </a:cubicBezTo>
                <a:cubicBezTo>
                  <a:pt x="2830" y="10206"/>
                  <a:pt x="2770" y="10306"/>
                  <a:pt x="2698" y="10424"/>
                </a:cubicBezTo>
                <a:cubicBezTo>
                  <a:pt x="2413" y="10888"/>
                  <a:pt x="2333" y="11018"/>
                  <a:pt x="2215" y="11202"/>
                </a:cubicBezTo>
                <a:cubicBezTo>
                  <a:pt x="2185" y="11249"/>
                  <a:pt x="2111" y="11341"/>
                  <a:pt x="2050" y="11407"/>
                </a:cubicBezTo>
                <a:cubicBezTo>
                  <a:pt x="1989" y="11473"/>
                  <a:pt x="1913" y="11573"/>
                  <a:pt x="1881" y="11630"/>
                </a:cubicBezTo>
                <a:cubicBezTo>
                  <a:pt x="1821" y="11733"/>
                  <a:pt x="1675" y="11828"/>
                  <a:pt x="1526" y="11860"/>
                </a:cubicBezTo>
                <a:cubicBezTo>
                  <a:pt x="1491" y="11868"/>
                  <a:pt x="1384" y="11900"/>
                  <a:pt x="1289" y="11932"/>
                </a:cubicBezTo>
                <a:cubicBezTo>
                  <a:pt x="1195" y="11964"/>
                  <a:pt x="1064" y="12008"/>
                  <a:pt x="999" y="12029"/>
                </a:cubicBezTo>
                <a:cubicBezTo>
                  <a:pt x="854" y="12076"/>
                  <a:pt x="742" y="12177"/>
                  <a:pt x="709" y="12292"/>
                </a:cubicBezTo>
                <a:cubicBezTo>
                  <a:pt x="695" y="12340"/>
                  <a:pt x="675" y="12401"/>
                  <a:pt x="662" y="12428"/>
                </a:cubicBezTo>
                <a:cubicBezTo>
                  <a:pt x="626" y="12503"/>
                  <a:pt x="519" y="13071"/>
                  <a:pt x="500" y="13288"/>
                </a:cubicBezTo>
                <a:cubicBezTo>
                  <a:pt x="490" y="13393"/>
                  <a:pt x="473" y="13484"/>
                  <a:pt x="461" y="13490"/>
                </a:cubicBezTo>
                <a:cubicBezTo>
                  <a:pt x="450" y="13496"/>
                  <a:pt x="440" y="13535"/>
                  <a:pt x="440" y="13575"/>
                </a:cubicBezTo>
                <a:cubicBezTo>
                  <a:pt x="440" y="13630"/>
                  <a:pt x="423" y="13660"/>
                  <a:pt x="368" y="13698"/>
                </a:cubicBezTo>
                <a:cubicBezTo>
                  <a:pt x="294" y="13750"/>
                  <a:pt x="143" y="14051"/>
                  <a:pt x="107" y="14221"/>
                </a:cubicBezTo>
                <a:cubicBezTo>
                  <a:pt x="89" y="14307"/>
                  <a:pt x="90" y="14308"/>
                  <a:pt x="218" y="14311"/>
                </a:cubicBezTo>
                <a:cubicBezTo>
                  <a:pt x="316" y="14314"/>
                  <a:pt x="312" y="14354"/>
                  <a:pt x="211" y="14398"/>
                </a:cubicBezTo>
                <a:cubicBezTo>
                  <a:pt x="160" y="14420"/>
                  <a:pt x="102" y="14468"/>
                  <a:pt x="81" y="14503"/>
                </a:cubicBezTo>
                <a:cubicBezTo>
                  <a:pt x="39" y="14575"/>
                  <a:pt x="-18" y="15055"/>
                  <a:pt x="6" y="15140"/>
                </a:cubicBezTo>
                <a:cubicBezTo>
                  <a:pt x="24" y="15202"/>
                  <a:pt x="64" y="15211"/>
                  <a:pt x="105" y="15161"/>
                </a:cubicBezTo>
                <a:cubicBezTo>
                  <a:pt x="131" y="15131"/>
                  <a:pt x="139" y="15131"/>
                  <a:pt x="177" y="15168"/>
                </a:cubicBezTo>
                <a:cubicBezTo>
                  <a:pt x="218" y="15208"/>
                  <a:pt x="215" y="15213"/>
                  <a:pt x="116" y="15271"/>
                </a:cubicBezTo>
                <a:lnTo>
                  <a:pt x="14" y="15330"/>
                </a:lnTo>
                <a:lnTo>
                  <a:pt x="31" y="15474"/>
                </a:lnTo>
                <a:cubicBezTo>
                  <a:pt x="53" y="15678"/>
                  <a:pt x="112" y="15912"/>
                  <a:pt x="162" y="15995"/>
                </a:cubicBezTo>
                <a:cubicBezTo>
                  <a:pt x="210" y="16075"/>
                  <a:pt x="224" y="16079"/>
                  <a:pt x="269" y="16031"/>
                </a:cubicBezTo>
                <a:cubicBezTo>
                  <a:pt x="321" y="15976"/>
                  <a:pt x="443" y="15927"/>
                  <a:pt x="471" y="15952"/>
                </a:cubicBezTo>
                <a:cubicBezTo>
                  <a:pt x="505" y="15982"/>
                  <a:pt x="469" y="16026"/>
                  <a:pt x="341" y="16112"/>
                </a:cubicBezTo>
                <a:cubicBezTo>
                  <a:pt x="209" y="16201"/>
                  <a:pt x="208" y="16228"/>
                  <a:pt x="319" y="16532"/>
                </a:cubicBezTo>
                <a:cubicBezTo>
                  <a:pt x="359" y="16639"/>
                  <a:pt x="391" y="16745"/>
                  <a:pt x="391" y="16767"/>
                </a:cubicBezTo>
                <a:cubicBezTo>
                  <a:pt x="391" y="16789"/>
                  <a:pt x="418" y="16829"/>
                  <a:pt x="452" y="16857"/>
                </a:cubicBezTo>
                <a:cubicBezTo>
                  <a:pt x="494" y="16891"/>
                  <a:pt x="522" y="16947"/>
                  <a:pt x="539" y="17031"/>
                </a:cubicBezTo>
                <a:cubicBezTo>
                  <a:pt x="568" y="17168"/>
                  <a:pt x="686" y="17341"/>
                  <a:pt x="770" y="17370"/>
                </a:cubicBezTo>
                <a:cubicBezTo>
                  <a:pt x="850" y="17396"/>
                  <a:pt x="935" y="17501"/>
                  <a:pt x="1019" y="17674"/>
                </a:cubicBezTo>
                <a:cubicBezTo>
                  <a:pt x="1039" y="17716"/>
                  <a:pt x="1072" y="17780"/>
                  <a:pt x="1091" y="17816"/>
                </a:cubicBezTo>
                <a:cubicBezTo>
                  <a:pt x="1161" y="17952"/>
                  <a:pt x="1210" y="18191"/>
                  <a:pt x="1244" y="18555"/>
                </a:cubicBezTo>
                <a:cubicBezTo>
                  <a:pt x="1250" y="18627"/>
                  <a:pt x="1261" y="18710"/>
                  <a:pt x="1267" y="18740"/>
                </a:cubicBezTo>
                <a:cubicBezTo>
                  <a:pt x="1272" y="18770"/>
                  <a:pt x="1284" y="18844"/>
                  <a:pt x="1293" y="18903"/>
                </a:cubicBezTo>
                <a:cubicBezTo>
                  <a:pt x="1301" y="18963"/>
                  <a:pt x="1320" y="19024"/>
                  <a:pt x="1334" y="19040"/>
                </a:cubicBezTo>
                <a:cubicBezTo>
                  <a:pt x="1348" y="19055"/>
                  <a:pt x="1352" y="19125"/>
                  <a:pt x="1344" y="19200"/>
                </a:cubicBezTo>
                <a:cubicBezTo>
                  <a:pt x="1336" y="19287"/>
                  <a:pt x="1343" y="19362"/>
                  <a:pt x="1366" y="19419"/>
                </a:cubicBezTo>
                <a:cubicBezTo>
                  <a:pt x="1405" y="19516"/>
                  <a:pt x="1406" y="19672"/>
                  <a:pt x="1369" y="19714"/>
                </a:cubicBezTo>
                <a:cubicBezTo>
                  <a:pt x="1349" y="19736"/>
                  <a:pt x="1332" y="19732"/>
                  <a:pt x="1286" y="19694"/>
                </a:cubicBezTo>
                <a:cubicBezTo>
                  <a:pt x="1255" y="19667"/>
                  <a:pt x="1228" y="19636"/>
                  <a:pt x="1228" y="19622"/>
                </a:cubicBezTo>
                <a:cubicBezTo>
                  <a:pt x="1228" y="19609"/>
                  <a:pt x="1207" y="19598"/>
                  <a:pt x="1179" y="19598"/>
                </a:cubicBezTo>
                <a:cubicBezTo>
                  <a:pt x="1152" y="19598"/>
                  <a:pt x="1129" y="19601"/>
                  <a:pt x="1129" y="19606"/>
                </a:cubicBezTo>
                <a:cubicBezTo>
                  <a:pt x="1129" y="19641"/>
                  <a:pt x="1193" y="19801"/>
                  <a:pt x="1218" y="19827"/>
                </a:cubicBezTo>
                <a:cubicBezTo>
                  <a:pt x="1226" y="19837"/>
                  <a:pt x="1245" y="19865"/>
                  <a:pt x="1260" y="19887"/>
                </a:cubicBezTo>
                <a:cubicBezTo>
                  <a:pt x="1267" y="19882"/>
                  <a:pt x="1272" y="19880"/>
                  <a:pt x="1277" y="19883"/>
                </a:cubicBezTo>
                <a:cubicBezTo>
                  <a:pt x="1332" y="19913"/>
                  <a:pt x="1404" y="20071"/>
                  <a:pt x="1389" y="20131"/>
                </a:cubicBezTo>
                <a:cubicBezTo>
                  <a:pt x="1377" y="20180"/>
                  <a:pt x="1394" y="20212"/>
                  <a:pt x="1480" y="20308"/>
                </a:cubicBezTo>
                <a:cubicBezTo>
                  <a:pt x="1610" y="20451"/>
                  <a:pt x="1723" y="20600"/>
                  <a:pt x="1771" y="20687"/>
                </a:cubicBezTo>
                <a:cubicBezTo>
                  <a:pt x="1869" y="20865"/>
                  <a:pt x="2095" y="21142"/>
                  <a:pt x="2280" y="21310"/>
                </a:cubicBezTo>
                <a:cubicBezTo>
                  <a:pt x="2393" y="21413"/>
                  <a:pt x="2484" y="21512"/>
                  <a:pt x="2484" y="21531"/>
                </a:cubicBezTo>
                <a:cubicBezTo>
                  <a:pt x="2484" y="21588"/>
                  <a:pt x="2591" y="21600"/>
                  <a:pt x="3112" y="21600"/>
                </a:cubicBezTo>
                <a:cubicBezTo>
                  <a:pt x="3581" y="21600"/>
                  <a:pt x="3609" y="21598"/>
                  <a:pt x="3694" y="21551"/>
                </a:cubicBezTo>
                <a:cubicBezTo>
                  <a:pt x="3819" y="21483"/>
                  <a:pt x="3837" y="21460"/>
                  <a:pt x="3867" y="21315"/>
                </a:cubicBezTo>
                <a:cubicBezTo>
                  <a:pt x="3900" y="21158"/>
                  <a:pt x="3940" y="21085"/>
                  <a:pt x="4024" y="21036"/>
                </a:cubicBezTo>
                <a:cubicBezTo>
                  <a:pt x="4084" y="21002"/>
                  <a:pt x="4094" y="21002"/>
                  <a:pt x="4133" y="21033"/>
                </a:cubicBezTo>
                <a:cubicBezTo>
                  <a:pt x="4177" y="21069"/>
                  <a:pt x="4323" y="21079"/>
                  <a:pt x="4371" y="21051"/>
                </a:cubicBezTo>
                <a:cubicBezTo>
                  <a:pt x="4523" y="20961"/>
                  <a:pt x="4718" y="20397"/>
                  <a:pt x="4704" y="20085"/>
                </a:cubicBezTo>
                <a:cubicBezTo>
                  <a:pt x="4701" y="20014"/>
                  <a:pt x="4710" y="20000"/>
                  <a:pt x="4781" y="19970"/>
                </a:cubicBezTo>
                <a:cubicBezTo>
                  <a:pt x="4825" y="19952"/>
                  <a:pt x="4967" y="19921"/>
                  <a:pt x="5095" y="19903"/>
                </a:cubicBezTo>
                <a:cubicBezTo>
                  <a:pt x="5224" y="19885"/>
                  <a:pt x="5352" y="19865"/>
                  <a:pt x="5380" y="19860"/>
                </a:cubicBezTo>
                <a:cubicBezTo>
                  <a:pt x="5407" y="19854"/>
                  <a:pt x="5458" y="19844"/>
                  <a:pt x="5494" y="19837"/>
                </a:cubicBezTo>
                <a:cubicBezTo>
                  <a:pt x="5554" y="19825"/>
                  <a:pt x="5571" y="19839"/>
                  <a:pt x="5684" y="19987"/>
                </a:cubicBezTo>
                <a:cubicBezTo>
                  <a:pt x="5752" y="20076"/>
                  <a:pt x="5866" y="20193"/>
                  <a:pt x="5937" y="20248"/>
                </a:cubicBezTo>
                <a:cubicBezTo>
                  <a:pt x="6225" y="20471"/>
                  <a:pt x="6632" y="20579"/>
                  <a:pt x="6985" y="20528"/>
                </a:cubicBezTo>
                <a:cubicBezTo>
                  <a:pt x="7164" y="20501"/>
                  <a:pt x="7228" y="20463"/>
                  <a:pt x="7251" y="20371"/>
                </a:cubicBezTo>
                <a:cubicBezTo>
                  <a:pt x="7294" y="20200"/>
                  <a:pt x="7017" y="20014"/>
                  <a:pt x="6438" y="19827"/>
                </a:cubicBezTo>
                <a:cubicBezTo>
                  <a:pt x="6182" y="19745"/>
                  <a:pt x="6069" y="19693"/>
                  <a:pt x="6069" y="19659"/>
                </a:cubicBezTo>
                <a:cubicBezTo>
                  <a:pt x="6069" y="19645"/>
                  <a:pt x="6056" y="19622"/>
                  <a:pt x="6040" y="19608"/>
                </a:cubicBezTo>
                <a:cubicBezTo>
                  <a:pt x="6017" y="19587"/>
                  <a:pt x="6024" y="19567"/>
                  <a:pt x="6070" y="19513"/>
                </a:cubicBezTo>
                <a:cubicBezTo>
                  <a:pt x="6103" y="19475"/>
                  <a:pt x="6123" y="19437"/>
                  <a:pt x="6114" y="19429"/>
                </a:cubicBezTo>
                <a:cubicBezTo>
                  <a:pt x="6106" y="19422"/>
                  <a:pt x="6112" y="19401"/>
                  <a:pt x="6130" y="19382"/>
                </a:cubicBezTo>
                <a:cubicBezTo>
                  <a:pt x="6154" y="19357"/>
                  <a:pt x="6169" y="19355"/>
                  <a:pt x="6195" y="19374"/>
                </a:cubicBezTo>
                <a:cubicBezTo>
                  <a:pt x="6222" y="19394"/>
                  <a:pt x="6227" y="19392"/>
                  <a:pt x="6215" y="19366"/>
                </a:cubicBezTo>
                <a:cubicBezTo>
                  <a:pt x="6205" y="19343"/>
                  <a:pt x="6240" y="19311"/>
                  <a:pt x="6331" y="19261"/>
                </a:cubicBezTo>
                <a:cubicBezTo>
                  <a:pt x="6403" y="19221"/>
                  <a:pt x="6480" y="19187"/>
                  <a:pt x="6501" y="19185"/>
                </a:cubicBezTo>
                <a:cubicBezTo>
                  <a:pt x="6571" y="19180"/>
                  <a:pt x="6685" y="19118"/>
                  <a:pt x="6678" y="19090"/>
                </a:cubicBezTo>
                <a:cubicBezTo>
                  <a:pt x="6674" y="19074"/>
                  <a:pt x="6681" y="19051"/>
                  <a:pt x="6693" y="19037"/>
                </a:cubicBezTo>
                <a:cubicBezTo>
                  <a:pt x="6706" y="19023"/>
                  <a:pt x="6708" y="18968"/>
                  <a:pt x="6698" y="18910"/>
                </a:cubicBezTo>
                <a:cubicBezTo>
                  <a:pt x="6682" y="18818"/>
                  <a:pt x="6687" y="18799"/>
                  <a:pt x="6747" y="18736"/>
                </a:cubicBezTo>
                <a:lnTo>
                  <a:pt x="6813" y="18666"/>
                </a:lnTo>
                <a:lnTo>
                  <a:pt x="6848" y="18713"/>
                </a:lnTo>
                <a:cubicBezTo>
                  <a:pt x="6887" y="18769"/>
                  <a:pt x="6956" y="18781"/>
                  <a:pt x="6933" y="18728"/>
                </a:cubicBezTo>
                <a:cubicBezTo>
                  <a:pt x="6923" y="18705"/>
                  <a:pt x="6936" y="18689"/>
                  <a:pt x="6970" y="18681"/>
                </a:cubicBezTo>
                <a:cubicBezTo>
                  <a:pt x="7008" y="18672"/>
                  <a:pt x="7017" y="18657"/>
                  <a:pt x="7007" y="18621"/>
                </a:cubicBezTo>
                <a:cubicBezTo>
                  <a:pt x="6997" y="18586"/>
                  <a:pt x="7012" y="18561"/>
                  <a:pt x="7066" y="18526"/>
                </a:cubicBezTo>
                <a:cubicBezTo>
                  <a:pt x="7106" y="18500"/>
                  <a:pt x="7159" y="18480"/>
                  <a:pt x="7185" y="18480"/>
                </a:cubicBezTo>
                <a:cubicBezTo>
                  <a:pt x="7212" y="18480"/>
                  <a:pt x="7288" y="18440"/>
                  <a:pt x="7354" y="18392"/>
                </a:cubicBezTo>
                <a:cubicBezTo>
                  <a:pt x="7419" y="18344"/>
                  <a:pt x="7483" y="18306"/>
                  <a:pt x="7496" y="18306"/>
                </a:cubicBezTo>
                <a:cubicBezTo>
                  <a:pt x="7509" y="18306"/>
                  <a:pt x="7542" y="18286"/>
                  <a:pt x="7570" y="18263"/>
                </a:cubicBezTo>
                <a:cubicBezTo>
                  <a:pt x="7637" y="18207"/>
                  <a:pt x="7688" y="18201"/>
                  <a:pt x="8200" y="18184"/>
                </a:cubicBezTo>
                <a:cubicBezTo>
                  <a:pt x="8975" y="18159"/>
                  <a:pt x="9639" y="18131"/>
                  <a:pt x="9755" y="18118"/>
                </a:cubicBezTo>
                <a:cubicBezTo>
                  <a:pt x="9855" y="18107"/>
                  <a:pt x="9873" y="18112"/>
                  <a:pt x="9908" y="18156"/>
                </a:cubicBezTo>
                <a:lnTo>
                  <a:pt x="9949" y="18206"/>
                </a:lnTo>
                <a:lnTo>
                  <a:pt x="9949" y="18136"/>
                </a:lnTo>
                <a:cubicBezTo>
                  <a:pt x="9949" y="18079"/>
                  <a:pt x="9962" y="18061"/>
                  <a:pt x="10015" y="18043"/>
                </a:cubicBezTo>
                <a:cubicBezTo>
                  <a:pt x="10065" y="18026"/>
                  <a:pt x="10265" y="18027"/>
                  <a:pt x="10454" y="18036"/>
                </a:cubicBezTo>
                <a:cubicBezTo>
                  <a:pt x="10482" y="18029"/>
                  <a:pt x="10523" y="18023"/>
                  <a:pt x="10570" y="18018"/>
                </a:cubicBezTo>
                <a:cubicBezTo>
                  <a:pt x="10660" y="18010"/>
                  <a:pt x="10748" y="17997"/>
                  <a:pt x="10765" y="17987"/>
                </a:cubicBezTo>
                <a:cubicBezTo>
                  <a:pt x="10782" y="17978"/>
                  <a:pt x="10888" y="17974"/>
                  <a:pt x="11002" y="17977"/>
                </a:cubicBezTo>
                <a:cubicBezTo>
                  <a:pt x="11118" y="17979"/>
                  <a:pt x="11223" y="17972"/>
                  <a:pt x="11240" y="17959"/>
                </a:cubicBezTo>
                <a:cubicBezTo>
                  <a:pt x="11275" y="17934"/>
                  <a:pt x="11704" y="17924"/>
                  <a:pt x="11858" y="17946"/>
                </a:cubicBezTo>
                <a:cubicBezTo>
                  <a:pt x="11912" y="17953"/>
                  <a:pt x="12073" y="17979"/>
                  <a:pt x="12215" y="18005"/>
                </a:cubicBezTo>
                <a:cubicBezTo>
                  <a:pt x="12456" y="18048"/>
                  <a:pt x="12549" y="18053"/>
                  <a:pt x="13558" y="18054"/>
                </a:cubicBezTo>
                <a:cubicBezTo>
                  <a:pt x="14154" y="18054"/>
                  <a:pt x="14886" y="18042"/>
                  <a:pt x="15184" y="18027"/>
                </a:cubicBezTo>
                <a:cubicBezTo>
                  <a:pt x="16374" y="17966"/>
                  <a:pt x="16554" y="17958"/>
                  <a:pt x="16958" y="17947"/>
                </a:cubicBezTo>
                <a:cubicBezTo>
                  <a:pt x="17964" y="17919"/>
                  <a:pt x="18212" y="17901"/>
                  <a:pt x="18287" y="17848"/>
                </a:cubicBezTo>
                <a:cubicBezTo>
                  <a:pt x="18229" y="17825"/>
                  <a:pt x="18155" y="17790"/>
                  <a:pt x="18094" y="17754"/>
                </a:cubicBezTo>
                <a:cubicBezTo>
                  <a:pt x="18015" y="17708"/>
                  <a:pt x="17899" y="17655"/>
                  <a:pt x="17836" y="17637"/>
                </a:cubicBezTo>
                <a:cubicBezTo>
                  <a:pt x="17773" y="17618"/>
                  <a:pt x="17705" y="17591"/>
                  <a:pt x="17686" y="17576"/>
                </a:cubicBezTo>
                <a:cubicBezTo>
                  <a:pt x="17643" y="17540"/>
                  <a:pt x="17667" y="17529"/>
                  <a:pt x="17993" y="17429"/>
                </a:cubicBezTo>
                <a:lnTo>
                  <a:pt x="18242" y="17352"/>
                </a:lnTo>
                <a:lnTo>
                  <a:pt x="18290" y="17399"/>
                </a:lnTo>
                <a:lnTo>
                  <a:pt x="18337" y="17446"/>
                </a:lnTo>
                <a:lnTo>
                  <a:pt x="18345" y="17384"/>
                </a:lnTo>
                <a:cubicBezTo>
                  <a:pt x="18352" y="17332"/>
                  <a:pt x="18375" y="17314"/>
                  <a:pt x="18514" y="17259"/>
                </a:cubicBezTo>
                <a:cubicBezTo>
                  <a:pt x="18664" y="17200"/>
                  <a:pt x="18700" y="17194"/>
                  <a:pt x="18939" y="17197"/>
                </a:cubicBezTo>
                <a:cubicBezTo>
                  <a:pt x="19194" y="17200"/>
                  <a:pt x="19203" y="17198"/>
                  <a:pt x="19408" y="17113"/>
                </a:cubicBezTo>
                <a:cubicBezTo>
                  <a:pt x="19523" y="17066"/>
                  <a:pt x="19744" y="16981"/>
                  <a:pt x="19900" y="16924"/>
                </a:cubicBezTo>
                <a:cubicBezTo>
                  <a:pt x="20056" y="16868"/>
                  <a:pt x="20338" y="16755"/>
                  <a:pt x="20528" y="16673"/>
                </a:cubicBezTo>
                <a:cubicBezTo>
                  <a:pt x="20718" y="16592"/>
                  <a:pt x="20909" y="16514"/>
                  <a:pt x="20953" y="16499"/>
                </a:cubicBezTo>
                <a:cubicBezTo>
                  <a:pt x="21083" y="16457"/>
                  <a:pt x="21336" y="16221"/>
                  <a:pt x="21428" y="16056"/>
                </a:cubicBezTo>
                <a:lnTo>
                  <a:pt x="21511" y="15909"/>
                </a:lnTo>
                <a:lnTo>
                  <a:pt x="21544" y="15296"/>
                </a:lnTo>
                <a:cubicBezTo>
                  <a:pt x="21582" y="14594"/>
                  <a:pt x="21565" y="14449"/>
                  <a:pt x="21425" y="14256"/>
                </a:cubicBezTo>
                <a:cubicBezTo>
                  <a:pt x="21260" y="14029"/>
                  <a:pt x="21020" y="13888"/>
                  <a:pt x="20676" y="13818"/>
                </a:cubicBezTo>
                <a:cubicBezTo>
                  <a:pt x="19971" y="13673"/>
                  <a:pt x="19690" y="13669"/>
                  <a:pt x="18436" y="13792"/>
                </a:cubicBezTo>
                <a:cubicBezTo>
                  <a:pt x="18152" y="13820"/>
                  <a:pt x="17910" y="13838"/>
                  <a:pt x="17900" y="13833"/>
                </a:cubicBezTo>
                <a:cubicBezTo>
                  <a:pt x="17890" y="13827"/>
                  <a:pt x="17923" y="13785"/>
                  <a:pt x="17974" y="13739"/>
                </a:cubicBezTo>
                <a:cubicBezTo>
                  <a:pt x="18079" y="13644"/>
                  <a:pt x="18214" y="13385"/>
                  <a:pt x="18267" y="13174"/>
                </a:cubicBezTo>
                <a:cubicBezTo>
                  <a:pt x="18287" y="13095"/>
                  <a:pt x="18308" y="12879"/>
                  <a:pt x="18316" y="12694"/>
                </a:cubicBezTo>
                <a:cubicBezTo>
                  <a:pt x="18329" y="12364"/>
                  <a:pt x="18302" y="12116"/>
                  <a:pt x="18201" y="11639"/>
                </a:cubicBezTo>
                <a:cubicBezTo>
                  <a:pt x="17887" y="10150"/>
                  <a:pt x="17833" y="9973"/>
                  <a:pt x="17448" y="9181"/>
                </a:cubicBezTo>
                <a:cubicBezTo>
                  <a:pt x="17253" y="8780"/>
                  <a:pt x="17229" y="8693"/>
                  <a:pt x="17153" y="8105"/>
                </a:cubicBezTo>
                <a:cubicBezTo>
                  <a:pt x="17131" y="7931"/>
                  <a:pt x="17092" y="7696"/>
                  <a:pt x="17066" y="7583"/>
                </a:cubicBezTo>
                <a:cubicBezTo>
                  <a:pt x="17008" y="7331"/>
                  <a:pt x="16842" y="6878"/>
                  <a:pt x="16744" y="6703"/>
                </a:cubicBezTo>
                <a:cubicBezTo>
                  <a:pt x="16574" y="6400"/>
                  <a:pt x="16243" y="6072"/>
                  <a:pt x="15984" y="5953"/>
                </a:cubicBezTo>
                <a:cubicBezTo>
                  <a:pt x="15896" y="5912"/>
                  <a:pt x="15723" y="5828"/>
                  <a:pt x="15601" y="5764"/>
                </a:cubicBezTo>
                <a:cubicBezTo>
                  <a:pt x="15479" y="5700"/>
                  <a:pt x="15269" y="5609"/>
                  <a:pt x="15133" y="5562"/>
                </a:cubicBezTo>
                <a:cubicBezTo>
                  <a:pt x="14998" y="5515"/>
                  <a:pt x="14804" y="5443"/>
                  <a:pt x="14702" y="5401"/>
                </a:cubicBezTo>
                <a:cubicBezTo>
                  <a:pt x="14601" y="5360"/>
                  <a:pt x="14469" y="5306"/>
                  <a:pt x="14408" y="5281"/>
                </a:cubicBezTo>
                <a:cubicBezTo>
                  <a:pt x="14347" y="5256"/>
                  <a:pt x="14254" y="5220"/>
                  <a:pt x="14201" y="5202"/>
                </a:cubicBezTo>
                <a:lnTo>
                  <a:pt x="14107" y="5168"/>
                </a:lnTo>
                <a:lnTo>
                  <a:pt x="14149" y="5110"/>
                </a:lnTo>
                <a:cubicBezTo>
                  <a:pt x="14251" y="4973"/>
                  <a:pt x="14289" y="4901"/>
                  <a:pt x="14394" y="4657"/>
                </a:cubicBezTo>
                <a:cubicBezTo>
                  <a:pt x="14455" y="4514"/>
                  <a:pt x="14515" y="4390"/>
                  <a:pt x="14527" y="4380"/>
                </a:cubicBezTo>
                <a:cubicBezTo>
                  <a:pt x="14538" y="4370"/>
                  <a:pt x="14577" y="4372"/>
                  <a:pt x="14614" y="4384"/>
                </a:cubicBezTo>
                <a:cubicBezTo>
                  <a:pt x="14784" y="4441"/>
                  <a:pt x="14925" y="4395"/>
                  <a:pt x="15028" y="4251"/>
                </a:cubicBezTo>
                <a:cubicBezTo>
                  <a:pt x="15187" y="4026"/>
                  <a:pt x="15251" y="3891"/>
                  <a:pt x="15320" y="3627"/>
                </a:cubicBezTo>
                <a:cubicBezTo>
                  <a:pt x="15399" y="3324"/>
                  <a:pt x="15410" y="3207"/>
                  <a:pt x="15359" y="3170"/>
                </a:cubicBezTo>
                <a:cubicBezTo>
                  <a:pt x="15332" y="3150"/>
                  <a:pt x="15338" y="3109"/>
                  <a:pt x="15396" y="2933"/>
                </a:cubicBezTo>
                <a:cubicBezTo>
                  <a:pt x="15435" y="2816"/>
                  <a:pt x="15466" y="2687"/>
                  <a:pt x="15466" y="2645"/>
                </a:cubicBezTo>
                <a:cubicBezTo>
                  <a:pt x="15467" y="2603"/>
                  <a:pt x="15496" y="2476"/>
                  <a:pt x="15531" y="2362"/>
                </a:cubicBezTo>
                <a:cubicBezTo>
                  <a:pt x="15565" y="2248"/>
                  <a:pt x="15600" y="2130"/>
                  <a:pt x="15607" y="2099"/>
                </a:cubicBezTo>
                <a:cubicBezTo>
                  <a:pt x="15623" y="2026"/>
                  <a:pt x="15553" y="1781"/>
                  <a:pt x="15495" y="1711"/>
                </a:cubicBezTo>
                <a:cubicBezTo>
                  <a:pt x="15423" y="1621"/>
                  <a:pt x="15370" y="1482"/>
                  <a:pt x="15395" y="1447"/>
                </a:cubicBezTo>
                <a:cubicBezTo>
                  <a:pt x="15451" y="1368"/>
                  <a:pt x="15383" y="1113"/>
                  <a:pt x="15278" y="1013"/>
                </a:cubicBezTo>
                <a:cubicBezTo>
                  <a:pt x="15246" y="983"/>
                  <a:pt x="15219" y="943"/>
                  <a:pt x="15219" y="925"/>
                </a:cubicBezTo>
                <a:cubicBezTo>
                  <a:pt x="15217" y="868"/>
                  <a:pt x="15098" y="773"/>
                  <a:pt x="14994" y="746"/>
                </a:cubicBezTo>
                <a:cubicBezTo>
                  <a:pt x="14901" y="722"/>
                  <a:pt x="14887" y="709"/>
                  <a:pt x="14852" y="612"/>
                </a:cubicBezTo>
                <a:cubicBezTo>
                  <a:pt x="14821" y="526"/>
                  <a:pt x="14799" y="502"/>
                  <a:pt x="14736" y="483"/>
                </a:cubicBezTo>
                <a:cubicBezTo>
                  <a:pt x="14693" y="470"/>
                  <a:pt x="14613" y="418"/>
                  <a:pt x="14557" y="367"/>
                </a:cubicBezTo>
                <a:cubicBezTo>
                  <a:pt x="14485" y="301"/>
                  <a:pt x="14437" y="274"/>
                  <a:pt x="14386" y="274"/>
                </a:cubicBezTo>
                <a:cubicBezTo>
                  <a:pt x="14345" y="274"/>
                  <a:pt x="14271" y="244"/>
                  <a:pt x="14207" y="202"/>
                </a:cubicBezTo>
                <a:cubicBezTo>
                  <a:pt x="14148" y="163"/>
                  <a:pt x="14034" y="109"/>
                  <a:pt x="13952" y="80"/>
                </a:cubicBezTo>
                <a:cubicBezTo>
                  <a:pt x="13789" y="21"/>
                  <a:pt x="13732" y="16"/>
                  <a:pt x="12867" y="5"/>
                </a:cubicBezTo>
                <a:lnTo>
                  <a:pt x="12351" y="0"/>
                </a:lnTo>
                <a:close/>
                <a:moveTo>
                  <a:pt x="15100" y="8965"/>
                </a:moveTo>
                <a:cubicBezTo>
                  <a:pt x="15141" y="8988"/>
                  <a:pt x="15172" y="9156"/>
                  <a:pt x="15208" y="9555"/>
                </a:cubicBezTo>
                <a:cubicBezTo>
                  <a:pt x="15267" y="10202"/>
                  <a:pt x="15403" y="10818"/>
                  <a:pt x="15590" y="11291"/>
                </a:cubicBezTo>
                <a:cubicBezTo>
                  <a:pt x="15689" y="11540"/>
                  <a:pt x="15923" y="11965"/>
                  <a:pt x="16068" y="12157"/>
                </a:cubicBezTo>
                <a:cubicBezTo>
                  <a:pt x="16130" y="12239"/>
                  <a:pt x="16181" y="12319"/>
                  <a:pt x="16181" y="12334"/>
                </a:cubicBezTo>
                <a:cubicBezTo>
                  <a:pt x="16181" y="12380"/>
                  <a:pt x="16109" y="12420"/>
                  <a:pt x="15755" y="12571"/>
                </a:cubicBezTo>
                <a:cubicBezTo>
                  <a:pt x="15370" y="12736"/>
                  <a:pt x="14943" y="12956"/>
                  <a:pt x="14696" y="13114"/>
                </a:cubicBezTo>
                <a:cubicBezTo>
                  <a:pt x="14371" y="13322"/>
                  <a:pt x="14161" y="13408"/>
                  <a:pt x="13829" y="13474"/>
                </a:cubicBezTo>
                <a:cubicBezTo>
                  <a:pt x="13693" y="13500"/>
                  <a:pt x="13537" y="13532"/>
                  <a:pt x="13483" y="13542"/>
                </a:cubicBezTo>
                <a:cubicBezTo>
                  <a:pt x="13429" y="13553"/>
                  <a:pt x="13302" y="13566"/>
                  <a:pt x="13201" y="13572"/>
                </a:cubicBezTo>
                <a:cubicBezTo>
                  <a:pt x="12906" y="13589"/>
                  <a:pt x="12813" y="13543"/>
                  <a:pt x="12953" y="13452"/>
                </a:cubicBezTo>
                <a:cubicBezTo>
                  <a:pt x="13071" y="13375"/>
                  <a:pt x="13049" y="13325"/>
                  <a:pt x="12842" y="13184"/>
                </a:cubicBezTo>
                <a:cubicBezTo>
                  <a:pt x="12796" y="13153"/>
                  <a:pt x="12797" y="13149"/>
                  <a:pt x="12880" y="13088"/>
                </a:cubicBezTo>
                <a:cubicBezTo>
                  <a:pt x="12961" y="13028"/>
                  <a:pt x="12964" y="13020"/>
                  <a:pt x="12936" y="12956"/>
                </a:cubicBezTo>
                <a:cubicBezTo>
                  <a:pt x="12909" y="12892"/>
                  <a:pt x="12913" y="12886"/>
                  <a:pt x="12970" y="12867"/>
                </a:cubicBezTo>
                <a:cubicBezTo>
                  <a:pt x="13004" y="12855"/>
                  <a:pt x="13051" y="12846"/>
                  <a:pt x="13077" y="12846"/>
                </a:cubicBezTo>
                <a:cubicBezTo>
                  <a:pt x="13102" y="12846"/>
                  <a:pt x="13152" y="12824"/>
                  <a:pt x="13188" y="12797"/>
                </a:cubicBezTo>
                <a:cubicBezTo>
                  <a:pt x="13279" y="12728"/>
                  <a:pt x="13277" y="12635"/>
                  <a:pt x="13176" y="12370"/>
                </a:cubicBezTo>
                <a:lnTo>
                  <a:pt x="13092" y="12152"/>
                </a:lnTo>
                <a:lnTo>
                  <a:pt x="13222" y="12032"/>
                </a:lnTo>
                <a:lnTo>
                  <a:pt x="13352" y="11910"/>
                </a:lnTo>
                <a:lnTo>
                  <a:pt x="13335" y="11786"/>
                </a:lnTo>
                <a:cubicBezTo>
                  <a:pt x="13326" y="11717"/>
                  <a:pt x="13306" y="11568"/>
                  <a:pt x="13289" y="11454"/>
                </a:cubicBezTo>
                <a:lnTo>
                  <a:pt x="13259" y="11248"/>
                </a:lnTo>
                <a:lnTo>
                  <a:pt x="13398" y="11106"/>
                </a:lnTo>
                <a:cubicBezTo>
                  <a:pt x="13503" y="11000"/>
                  <a:pt x="13549" y="10932"/>
                  <a:pt x="13581" y="10834"/>
                </a:cubicBezTo>
                <a:cubicBezTo>
                  <a:pt x="13615" y="10729"/>
                  <a:pt x="13653" y="10676"/>
                  <a:pt x="13775" y="10563"/>
                </a:cubicBezTo>
                <a:cubicBezTo>
                  <a:pt x="13876" y="10469"/>
                  <a:pt x="13944" y="10382"/>
                  <a:pt x="13977" y="10305"/>
                </a:cubicBezTo>
                <a:cubicBezTo>
                  <a:pt x="14020" y="10202"/>
                  <a:pt x="14172" y="10026"/>
                  <a:pt x="14391" y="9823"/>
                </a:cubicBezTo>
                <a:cubicBezTo>
                  <a:pt x="14495" y="9727"/>
                  <a:pt x="14678" y="9477"/>
                  <a:pt x="14678" y="9431"/>
                </a:cubicBezTo>
                <a:cubicBezTo>
                  <a:pt x="14678" y="9406"/>
                  <a:pt x="14733" y="9338"/>
                  <a:pt x="14799" y="9280"/>
                </a:cubicBezTo>
                <a:cubicBezTo>
                  <a:pt x="14865" y="9221"/>
                  <a:pt x="14955" y="9124"/>
                  <a:pt x="14999" y="9064"/>
                </a:cubicBezTo>
                <a:cubicBezTo>
                  <a:pt x="15043" y="9004"/>
                  <a:pt x="15088" y="8959"/>
                  <a:pt x="15100" y="8965"/>
                </a:cubicBezTo>
                <a:close/>
                <a:moveTo>
                  <a:pt x="6263" y="10061"/>
                </a:moveTo>
                <a:cubicBezTo>
                  <a:pt x="6274" y="10071"/>
                  <a:pt x="6271" y="10151"/>
                  <a:pt x="6257" y="10239"/>
                </a:cubicBezTo>
                <a:cubicBezTo>
                  <a:pt x="6227" y="10415"/>
                  <a:pt x="6130" y="11102"/>
                  <a:pt x="6130" y="11140"/>
                </a:cubicBezTo>
                <a:cubicBezTo>
                  <a:pt x="6130" y="11153"/>
                  <a:pt x="6058" y="11231"/>
                  <a:pt x="5968" y="11314"/>
                </a:cubicBezTo>
                <a:cubicBezTo>
                  <a:pt x="5878" y="11397"/>
                  <a:pt x="5782" y="11508"/>
                  <a:pt x="5755" y="11562"/>
                </a:cubicBezTo>
                <a:cubicBezTo>
                  <a:pt x="5694" y="11687"/>
                  <a:pt x="5637" y="11984"/>
                  <a:pt x="5635" y="12194"/>
                </a:cubicBezTo>
                <a:cubicBezTo>
                  <a:pt x="5634" y="12283"/>
                  <a:pt x="5631" y="12426"/>
                  <a:pt x="5629" y="12509"/>
                </a:cubicBezTo>
                <a:lnTo>
                  <a:pt x="5626" y="12660"/>
                </a:lnTo>
                <a:lnTo>
                  <a:pt x="5719" y="12699"/>
                </a:lnTo>
                <a:cubicBezTo>
                  <a:pt x="5820" y="12742"/>
                  <a:pt x="5820" y="12780"/>
                  <a:pt x="5719" y="12780"/>
                </a:cubicBezTo>
                <a:cubicBezTo>
                  <a:pt x="5664" y="12780"/>
                  <a:pt x="5459" y="12816"/>
                  <a:pt x="5108" y="12887"/>
                </a:cubicBezTo>
                <a:cubicBezTo>
                  <a:pt x="5053" y="12898"/>
                  <a:pt x="4980" y="12902"/>
                  <a:pt x="4944" y="12896"/>
                </a:cubicBezTo>
                <a:cubicBezTo>
                  <a:pt x="4865" y="12883"/>
                  <a:pt x="4740" y="12938"/>
                  <a:pt x="4687" y="13010"/>
                </a:cubicBezTo>
                <a:cubicBezTo>
                  <a:pt x="4666" y="13039"/>
                  <a:pt x="4633" y="13104"/>
                  <a:pt x="4616" y="13155"/>
                </a:cubicBezTo>
                <a:cubicBezTo>
                  <a:pt x="4598" y="13207"/>
                  <a:pt x="4568" y="13251"/>
                  <a:pt x="4547" y="13255"/>
                </a:cubicBezTo>
                <a:cubicBezTo>
                  <a:pt x="4497" y="13264"/>
                  <a:pt x="4304" y="13052"/>
                  <a:pt x="4205" y="12879"/>
                </a:cubicBezTo>
                <a:cubicBezTo>
                  <a:pt x="4163" y="12807"/>
                  <a:pt x="4087" y="12697"/>
                  <a:pt x="4035" y="12636"/>
                </a:cubicBezTo>
                <a:cubicBezTo>
                  <a:pt x="3983" y="12574"/>
                  <a:pt x="3885" y="12426"/>
                  <a:pt x="3817" y="12304"/>
                </a:cubicBezTo>
                <a:lnTo>
                  <a:pt x="3693" y="12083"/>
                </a:lnTo>
                <a:lnTo>
                  <a:pt x="3731" y="11980"/>
                </a:lnTo>
                <a:cubicBezTo>
                  <a:pt x="3752" y="11924"/>
                  <a:pt x="3782" y="11866"/>
                  <a:pt x="3795" y="11851"/>
                </a:cubicBezTo>
                <a:cubicBezTo>
                  <a:pt x="3809" y="11836"/>
                  <a:pt x="4015" y="11708"/>
                  <a:pt x="4254" y="11568"/>
                </a:cubicBezTo>
                <a:cubicBezTo>
                  <a:pt x="4724" y="11290"/>
                  <a:pt x="4932" y="11137"/>
                  <a:pt x="5050" y="10977"/>
                </a:cubicBezTo>
                <a:cubicBezTo>
                  <a:pt x="5091" y="10920"/>
                  <a:pt x="5195" y="10826"/>
                  <a:pt x="5282" y="10770"/>
                </a:cubicBezTo>
                <a:cubicBezTo>
                  <a:pt x="5368" y="10714"/>
                  <a:pt x="5508" y="10606"/>
                  <a:pt x="5593" y="10529"/>
                </a:cubicBezTo>
                <a:cubicBezTo>
                  <a:pt x="5799" y="10343"/>
                  <a:pt x="6236" y="10038"/>
                  <a:pt x="6263" y="10061"/>
                </a:cubicBezTo>
                <a:close/>
                <a:moveTo>
                  <a:pt x="743" y="17944"/>
                </a:moveTo>
                <a:cubicBezTo>
                  <a:pt x="740" y="17947"/>
                  <a:pt x="739" y="17953"/>
                  <a:pt x="738" y="17966"/>
                </a:cubicBezTo>
                <a:cubicBezTo>
                  <a:pt x="737" y="17989"/>
                  <a:pt x="742" y="18001"/>
                  <a:pt x="750" y="17994"/>
                </a:cubicBezTo>
                <a:cubicBezTo>
                  <a:pt x="758" y="17987"/>
                  <a:pt x="760" y="17969"/>
                  <a:pt x="753" y="17954"/>
                </a:cubicBezTo>
                <a:cubicBezTo>
                  <a:pt x="749" y="17945"/>
                  <a:pt x="745" y="17942"/>
                  <a:pt x="743" y="17944"/>
                </a:cubicBezTo>
                <a:close/>
                <a:moveTo>
                  <a:pt x="18554" y="18001"/>
                </a:moveTo>
                <a:cubicBezTo>
                  <a:pt x="18553" y="18005"/>
                  <a:pt x="18552" y="18008"/>
                  <a:pt x="18548" y="18010"/>
                </a:cubicBezTo>
                <a:cubicBezTo>
                  <a:pt x="18533" y="18018"/>
                  <a:pt x="18521" y="18043"/>
                  <a:pt x="18521" y="18066"/>
                </a:cubicBezTo>
                <a:cubicBezTo>
                  <a:pt x="18521" y="18097"/>
                  <a:pt x="18504" y="18112"/>
                  <a:pt x="18473" y="18124"/>
                </a:cubicBezTo>
                <a:cubicBezTo>
                  <a:pt x="18478" y="18124"/>
                  <a:pt x="18485" y="18122"/>
                  <a:pt x="18490" y="18122"/>
                </a:cubicBezTo>
                <a:cubicBezTo>
                  <a:pt x="18588" y="18121"/>
                  <a:pt x="18669" y="18114"/>
                  <a:pt x="18669" y="18106"/>
                </a:cubicBezTo>
                <a:cubicBezTo>
                  <a:pt x="18669" y="18098"/>
                  <a:pt x="18618" y="18051"/>
                  <a:pt x="18556" y="18002"/>
                </a:cubicBezTo>
                <a:cubicBezTo>
                  <a:pt x="18555" y="18002"/>
                  <a:pt x="18555" y="18002"/>
                  <a:pt x="18554" y="18001"/>
                </a:cubicBezTo>
                <a:close/>
                <a:moveTo>
                  <a:pt x="10834" y="18093"/>
                </a:moveTo>
                <a:cubicBezTo>
                  <a:pt x="10850" y="18102"/>
                  <a:pt x="10870" y="18110"/>
                  <a:pt x="10887" y="18110"/>
                </a:cubicBezTo>
                <a:cubicBezTo>
                  <a:pt x="10913" y="18110"/>
                  <a:pt x="10954" y="18118"/>
                  <a:pt x="10978" y="18129"/>
                </a:cubicBezTo>
                <a:cubicBezTo>
                  <a:pt x="11001" y="18140"/>
                  <a:pt x="11120" y="18159"/>
                  <a:pt x="11242" y="18171"/>
                </a:cubicBezTo>
                <a:cubicBezTo>
                  <a:pt x="11364" y="18183"/>
                  <a:pt x="11568" y="18208"/>
                  <a:pt x="11697" y="18228"/>
                </a:cubicBezTo>
                <a:cubicBezTo>
                  <a:pt x="11826" y="18247"/>
                  <a:pt x="11965" y="18261"/>
                  <a:pt x="12006" y="18260"/>
                </a:cubicBezTo>
                <a:cubicBezTo>
                  <a:pt x="12130" y="18256"/>
                  <a:pt x="12396" y="18286"/>
                  <a:pt x="12453" y="18310"/>
                </a:cubicBezTo>
                <a:cubicBezTo>
                  <a:pt x="12483" y="18322"/>
                  <a:pt x="12531" y="18327"/>
                  <a:pt x="12559" y="18321"/>
                </a:cubicBezTo>
                <a:cubicBezTo>
                  <a:pt x="12587" y="18314"/>
                  <a:pt x="12615" y="18318"/>
                  <a:pt x="12623" y="18329"/>
                </a:cubicBezTo>
                <a:cubicBezTo>
                  <a:pt x="12643" y="18357"/>
                  <a:pt x="12710" y="18353"/>
                  <a:pt x="12783" y="18319"/>
                </a:cubicBezTo>
                <a:cubicBezTo>
                  <a:pt x="12809" y="18308"/>
                  <a:pt x="12833" y="18301"/>
                  <a:pt x="12864" y="18300"/>
                </a:cubicBezTo>
                <a:cubicBezTo>
                  <a:pt x="12816" y="18297"/>
                  <a:pt x="12760" y="18291"/>
                  <a:pt x="12741" y="18295"/>
                </a:cubicBezTo>
                <a:cubicBezTo>
                  <a:pt x="12711" y="18301"/>
                  <a:pt x="12680" y="18296"/>
                  <a:pt x="12672" y="18284"/>
                </a:cubicBezTo>
                <a:cubicBezTo>
                  <a:pt x="12664" y="18273"/>
                  <a:pt x="12613" y="18267"/>
                  <a:pt x="12559" y="18271"/>
                </a:cubicBezTo>
                <a:cubicBezTo>
                  <a:pt x="12505" y="18275"/>
                  <a:pt x="12454" y="18269"/>
                  <a:pt x="12446" y="18257"/>
                </a:cubicBezTo>
                <a:cubicBezTo>
                  <a:pt x="12438" y="18246"/>
                  <a:pt x="12411" y="18241"/>
                  <a:pt x="12386" y="18246"/>
                </a:cubicBezTo>
                <a:cubicBezTo>
                  <a:pt x="12362" y="18252"/>
                  <a:pt x="12289" y="18248"/>
                  <a:pt x="12224" y="18237"/>
                </a:cubicBezTo>
                <a:cubicBezTo>
                  <a:pt x="12160" y="18226"/>
                  <a:pt x="12046" y="18214"/>
                  <a:pt x="11971" y="18209"/>
                </a:cubicBezTo>
                <a:cubicBezTo>
                  <a:pt x="11562" y="18179"/>
                  <a:pt x="11469" y="18170"/>
                  <a:pt x="11266" y="18143"/>
                </a:cubicBezTo>
                <a:cubicBezTo>
                  <a:pt x="11080" y="18117"/>
                  <a:pt x="10949" y="18102"/>
                  <a:pt x="10834" y="18093"/>
                </a:cubicBezTo>
                <a:close/>
                <a:moveTo>
                  <a:pt x="12864" y="18300"/>
                </a:moveTo>
                <a:cubicBezTo>
                  <a:pt x="12896" y="18300"/>
                  <a:pt x="12935" y="18304"/>
                  <a:pt x="12993" y="18314"/>
                </a:cubicBezTo>
                <a:cubicBezTo>
                  <a:pt x="13073" y="18327"/>
                  <a:pt x="13151" y="18345"/>
                  <a:pt x="13167" y="18354"/>
                </a:cubicBezTo>
                <a:cubicBezTo>
                  <a:pt x="13183" y="18364"/>
                  <a:pt x="13201" y="18354"/>
                  <a:pt x="13210" y="18334"/>
                </a:cubicBezTo>
                <a:cubicBezTo>
                  <a:pt x="13216" y="18319"/>
                  <a:pt x="13221" y="18313"/>
                  <a:pt x="13228" y="18313"/>
                </a:cubicBezTo>
                <a:cubicBezTo>
                  <a:pt x="13100" y="18313"/>
                  <a:pt x="12980" y="18310"/>
                  <a:pt x="12929" y="18303"/>
                </a:cubicBezTo>
                <a:cubicBezTo>
                  <a:pt x="12903" y="18299"/>
                  <a:pt x="12890" y="18302"/>
                  <a:pt x="12864" y="18300"/>
                </a:cubicBezTo>
                <a:close/>
                <a:moveTo>
                  <a:pt x="794" y="18116"/>
                </a:moveTo>
                <a:cubicBezTo>
                  <a:pt x="787" y="18123"/>
                  <a:pt x="840" y="18479"/>
                  <a:pt x="875" y="18654"/>
                </a:cubicBezTo>
                <a:cubicBezTo>
                  <a:pt x="881" y="18684"/>
                  <a:pt x="890" y="18749"/>
                  <a:pt x="895" y="18801"/>
                </a:cubicBezTo>
                <a:cubicBezTo>
                  <a:pt x="901" y="18852"/>
                  <a:pt x="915" y="18907"/>
                  <a:pt x="927" y="18921"/>
                </a:cubicBezTo>
                <a:cubicBezTo>
                  <a:pt x="940" y="18935"/>
                  <a:pt x="968" y="19001"/>
                  <a:pt x="992" y="19067"/>
                </a:cubicBezTo>
                <a:cubicBezTo>
                  <a:pt x="1015" y="19132"/>
                  <a:pt x="1055" y="19212"/>
                  <a:pt x="1082" y="19245"/>
                </a:cubicBezTo>
                <a:cubicBezTo>
                  <a:pt x="1108" y="19277"/>
                  <a:pt x="1129" y="19317"/>
                  <a:pt x="1129" y="19332"/>
                </a:cubicBezTo>
                <a:cubicBezTo>
                  <a:pt x="1129" y="19348"/>
                  <a:pt x="1152" y="19331"/>
                  <a:pt x="1178" y="19296"/>
                </a:cubicBezTo>
                <a:cubicBezTo>
                  <a:pt x="1226" y="19232"/>
                  <a:pt x="1210" y="19170"/>
                  <a:pt x="1149" y="19181"/>
                </a:cubicBezTo>
                <a:cubicBezTo>
                  <a:pt x="1127" y="19185"/>
                  <a:pt x="1097" y="19107"/>
                  <a:pt x="1007" y="18805"/>
                </a:cubicBezTo>
                <a:cubicBezTo>
                  <a:pt x="994" y="18763"/>
                  <a:pt x="962" y="18661"/>
                  <a:pt x="935" y="18577"/>
                </a:cubicBezTo>
                <a:cubicBezTo>
                  <a:pt x="908" y="18493"/>
                  <a:pt x="866" y="18353"/>
                  <a:pt x="843" y="18265"/>
                </a:cubicBezTo>
                <a:cubicBezTo>
                  <a:pt x="821" y="18178"/>
                  <a:pt x="800" y="18111"/>
                  <a:pt x="794" y="18116"/>
                </a:cubicBezTo>
                <a:close/>
                <a:moveTo>
                  <a:pt x="15961" y="18261"/>
                </a:moveTo>
                <a:cubicBezTo>
                  <a:pt x="15886" y="18263"/>
                  <a:pt x="15823" y="18264"/>
                  <a:pt x="15763" y="18267"/>
                </a:cubicBezTo>
                <a:cubicBezTo>
                  <a:pt x="15808" y="18271"/>
                  <a:pt x="15851" y="18280"/>
                  <a:pt x="15870" y="18288"/>
                </a:cubicBezTo>
                <a:cubicBezTo>
                  <a:pt x="15909" y="18307"/>
                  <a:pt x="15925" y="18301"/>
                  <a:pt x="15957" y="18265"/>
                </a:cubicBezTo>
                <a:cubicBezTo>
                  <a:pt x="15958" y="18264"/>
                  <a:pt x="15960" y="18263"/>
                  <a:pt x="15961" y="18261"/>
                </a:cubicBezTo>
                <a:close/>
                <a:moveTo>
                  <a:pt x="14837" y="18296"/>
                </a:moveTo>
                <a:cubicBezTo>
                  <a:pt x="14538" y="18303"/>
                  <a:pt x="14233" y="18308"/>
                  <a:pt x="14111" y="18306"/>
                </a:cubicBezTo>
                <a:cubicBezTo>
                  <a:pt x="14233" y="18317"/>
                  <a:pt x="14614" y="18315"/>
                  <a:pt x="14814" y="18298"/>
                </a:cubicBezTo>
                <a:cubicBezTo>
                  <a:pt x="14819" y="18297"/>
                  <a:pt x="14832" y="18297"/>
                  <a:pt x="14837" y="18296"/>
                </a:cubicBezTo>
                <a:close/>
                <a:moveTo>
                  <a:pt x="13816" y="18302"/>
                </a:moveTo>
                <a:cubicBezTo>
                  <a:pt x="13769" y="18301"/>
                  <a:pt x="13581" y="18305"/>
                  <a:pt x="13398" y="18311"/>
                </a:cubicBezTo>
                <a:cubicBezTo>
                  <a:pt x="13343" y="18313"/>
                  <a:pt x="13288" y="18312"/>
                  <a:pt x="13233" y="18313"/>
                </a:cubicBezTo>
                <a:cubicBezTo>
                  <a:pt x="13241" y="18314"/>
                  <a:pt x="13253" y="18321"/>
                  <a:pt x="13272" y="18337"/>
                </a:cubicBezTo>
                <a:cubicBezTo>
                  <a:pt x="13298" y="18358"/>
                  <a:pt x="13324" y="18365"/>
                  <a:pt x="13332" y="18353"/>
                </a:cubicBezTo>
                <a:cubicBezTo>
                  <a:pt x="13347" y="18332"/>
                  <a:pt x="13495" y="18320"/>
                  <a:pt x="13631" y="18327"/>
                </a:cubicBezTo>
                <a:cubicBezTo>
                  <a:pt x="13672" y="18330"/>
                  <a:pt x="13723" y="18330"/>
                  <a:pt x="13743" y="18329"/>
                </a:cubicBezTo>
                <a:cubicBezTo>
                  <a:pt x="13763" y="18327"/>
                  <a:pt x="13825" y="18322"/>
                  <a:pt x="13880" y="18318"/>
                </a:cubicBezTo>
                <a:cubicBezTo>
                  <a:pt x="13918" y="18315"/>
                  <a:pt x="13942" y="18310"/>
                  <a:pt x="13968" y="18304"/>
                </a:cubicBezTo>
                <a:cubicBezTo>
                  <a:pt x="13912" y="18304"/>
                  <a:pt x="13840" y="18302"/>
                  <a:pt x="13816" y="18302"/>
                </a:cubicBezTo>
                <a:close/>
                <a:moveTo>
                  <a:pt x="5872" y="19657"/>
                </a:moveTo>
                <a:lnTo>
                  <a:pt x="6046" y="19730"/>
                </a:lnTo>
                <a:cubicBezTo>
                  <a:pt x="6142" y="19770"/>
                  <a:pt x="6319" y="19833"/>
                  <a:pt x="6440" y="19871"/>
                </a:cubicBezTo>
                <a:cubicBezTo>
                  <a:pt x="6794" y="19981"/>
                  <a:pt x="6999" y="20076"/>
                  <a:pt x="7114" y="20186"/>
                </a:cubicBezTo>
                <a:cubicBezTo>
                  <a:pt x="7249" y="20316"/>
                  <a:pt x="7245" y="20386"/>
                  <a:pt x="7103" y="20448"/>
                </a:cubicBezTo>
                <a:cubicBezTo>
                  <a:pt x="6975" y="20504"/>
                  <a:pt x="6663" y="20514"/>
                  <a:pt x="6478" y="20468"/>
                </a:cubicBezTo>
                <a:cubicBezTo>
                  <a:pt x="6168" y="20392"/>
                  <a:pt x="5867" y="20186"/>
                  <a:pt x="5691" y="19929"/>
                </a:cubicBezTo>
                <a:cubicBezTo>
                  <a:pt x="5610" y="19809"/>
                  <a:pt x="5605" y="19763"/>
                  <a:pt x="5677" y="19763"/>
                </a:cubicBezTo>
                <a:cubicBezTo>
                  <a:pt x="5698" y="19763"/>
                  <a:pt x="5750" y="19739"/>
                  <a:pt x="5794" y="19710"/>
                </a:cubicBezTo>
                <a:lnTo>
                  <a:pt x="5872" y="19657"/>
                </a:lnTo>
                <a:close/>
              </a:path>
            </a:pathLst>
          </a:custGeom>
          <a:ln w="12700">
            <a:miter lim="400000"/>
          </a:ln>
        </p:spPr>
      </p:pic>
      <p:sp>
        <p:nvSpPr>
          <p:cNvPr id="133" name="Shape 133"/>
          <p:cNvSpPr>
            <a:spLocks noGrp="1"/>
          </p:cNvSpPr>
          <p:nvPr>
            <p:ph type="title" idx="4294967295"/>
          </p:nvPr>
        </p:nvSpPr>
        <p:spPr>
          <a:xfrm>
            <a:off x="2413000" y="808386"/>
            <a:ext cx="8686800" cy="762000"/>
          </a:xfrm>
          <a:prstGeom prst="rect">
            <a:avLst/>
          </a:prstGeom>
        </p:spPr>
        <p:txBody>
          <a:bodyPr/>
          <a:lstStyle>
            <a:lvl1pPr defTabSz="549148">
              <a:defRPr sz="4324">
                <a:effectLst>
                  <a:outerShdw dist="43740" dir="2700000" rotWithShape="0">
                    <a:srgbClr val="000000">
                      <a:alpha val="33333"/>
                    </a:srgbClr>
                  </a:outerShdw>
                </a:effectLst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rPr dirty="0"/>
              <a:t>Physical </a:t>
            </a:r>
            <a:r>
              <a:rPr lang="en-AU" dirty="0"/>
              <a:t>h</a:t>
            </a:r>
            <a:r>
              <a:rPr dirty="0" err="1"/>
              <a:t>ealth</a:t>
            </a:r>
            <a:r>
              <a:rPr dirty="0"/>
              <a:t> and </a:t>
            </a:r>
            <a:r>
              <a:rPr lang="en-AU" dirty="0"/>
              <a:t>w</a:t>
            </a:r>
            <a:r>
              <a:rPr dirty="0"/>
              <a:t>ell-being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3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31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1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1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1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1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1" grpId="0" build="p" bldLvl="5" animBg="1" advAuto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Shape 135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>
            <a:normAutofit lnSpcReduction="10000"/>
          </a:bodyPr>
          <a:lstStyle/>
          <a:p>
            <a:pPr marL="0" indent="0" defTabSz="525779">
              <a:spcBef>
                <a:spcPts val="1500"/>
              </a:spcBef>
              <a:buClrTx/>
              <a:buSzTx/>
              <a:buNone/>
            </a:pPr>
            <a:r>
              <a:rPr dirty="0"/>
              <a:t>Being </a:t>
            </a:r>
            <a:r>
              <a:rPr b="1" dirty="0">
                <a:solidFill>
                  <a:srgbClr val="00B050"/>
                </a:solidFill>
              </a:rPr>
              <a:t>physically well</a:t>
            </a:r>
            <a:r>
              <a:rPr dirty="0">
                <a:solidFill>
                  <a:srgbClr val="00B050"/>
                </a:solidFill>
              </a:rPr>
              <a:t> </a:t>
            </a:r>
            <a:r>
              <a:rPr dirty="0"/>
              <a:t>can help performance </a:t>
            </a:r>
            <a:br>
              <a:rPr dirty="0"/>
            </a:br>
            <a:r>
              <a:rPr dirty="0"/>
              <a:t>in the following ways:</a:t>
            </a:r>
          </a:p>
          <a:p>
            <a:pPr defTabSz="525779">
              <a:spcBef>
                <a:spcPts val="1500"/>
              </a:spcBef>
            </a:pPr>
            <a:r>
              <a:rPr dirty="0"/>
              <a:t>All</a:t>
            </a:r>
            <a:r>
              <a:rPr dirty="0">
                <a:solidFill>
                  <a:srgbClr val="BBD236"/>
                </a:solidFill>
              </a:rPr>
              <a:t> </a:t>
            </a:r>
            <a:r>
              <a:rPr b="1" dirty="0">
                <a:solidFill>
                  <a:srgbClr val="00B050"/>
                </a:solidFill>
              </a:rPr>
              <a:t>body systems work well</a:t>
            </a:r>
            <a:r>
              <a:rPr dirty="0"/>
              <a:t>.</a:t>
            </a:r>
          </a:p>
          <a:p>
            <a:pPr marL="844549" lvl="1" indent="-444499" defTabSz="525779">
              <a:spcBef>
                <a:spcPts val="1500"/>
              </a:spcBef>
            </a:pPr>
            <a:r>
              <a:rPr b="1" dirty="0">
                <a:solidFill>
                  <a:srgbClr val="00B050"/>
                </a:solidFill>
              </a:rPr>
              <a:t>Efficient gas exchange</a:t>
            </a:r>
            <a:r>
              <a:rPr dirty="0">
                <a:solidFill>
                  <a:srgbClr val="00B050"/>
                </a:solidFill>
              </a:rPr>
              <a:t> </a:t>
            </a:r>
            <a:r>
              <a:rPr dirty="0"/>
              <a:t>at the lungs.</a:t>
            </a:r>
          </a:p>
          <a:p>
            <a:pPr marL="844549" lvl="1" indent="-444499" defTabSz="525779">
              <a:spcBef>
                <a:spcPts val="1500"/>
              </a:spcBef>
            </a:pPr>
            <a:r>
              <a:rPr b="1" dirty="0">
                <a:solidFill>
                  <a:srgbClr val="00B050"/>
                </a:solidFill>
              </a:rPr>
              <a:t>Heart delivers oxygen</a:t>
            </a:r>
            <a:r>
              <a:rPr dirty="0">
                <a:solidFill>
                  <a:srgbClr val="00B050"/>
                </a:solidFill>
              </a:rPr>
              <a:t> </a:t>
            </a:r>
            <a:r>
              <a:rPr dirty="0"/>
              <a:t>and </a:t>
            </a:r>
            <a:br>
              <a:rPr dirty="0"/>
            </a:br>
            <a:r>
              <a:rPr dirty="0"/>
              <a:t>nutrients to the working muscles.</a:t>
            </a:r>
          </a:p>
          <a:p>
            <a:pPr marL="844549" lvl="1" indent="-444499" defTabSz="525779">
              <a:spcBef>
                <a:spcPts val="1500"/>
              </a:spcBef>
            </a:pPr>
            <a:r>
              <a:rPr dirty="0"/>
              <a:t>Circulatory system </a:t>
            </a:r>
            <a:r>
              <a:rPr b="1" dirty="0">
                <a:solidFill>
                  <a:srgbClr val="00B050"/>
                </a:solidFill>
              </a:rPr>
              <a:t>regulates </a:t>
            </a:r>
            <a:br>
              <a:rPr b="1" dirty="0">
                <a:solidFill>
                  <a:srgbClr val="00B050"/>
                </a:solidFill>
              </a:rPr>
            </a:br>
            <a:r>
              <a:rPr b="1" dirty="0">
                <a:solidFill>
                  <a:srgbClr val="00B050"/>
                </a:solidFill>
              </a:rPr>
              <a:t>the temperature</a:t>
            </a:r>
            <a:r>
              <a:rPr dirty="0"/>
              <a:t>.</a:t>
            </a:r>
          </a:p>
          <a:p>
            <a:pPr defTabSz="525779">
              <a:spcBef>
                <a:spcPts val="1500"/>
              </a:spcBef>
            </a:pPr>
            <a:r>
              <a:rPr b="1" dirty="0">
                <a:solidFill>
                  <a:srgbClr val="00B050"/>
                </a:solidFill>
              </a:rPr>
              <a:t>Free from illness</a:t>
            </a:r>
            <a:r>
              <a:rPr dirty="0">
                <a:solidFill>
                  <a:srgbClr val="00B050"/>
                </a:solidFill>
              </a:rPr>
              <a:t> </a:t>
            </a:r>
            <a:r>
              <a:rPr dirty="0"/>
              <a:t>so they can </a:t>
            </a:r>
            <a:br>
              <a:rPr dirty="0"/>
            </a:br>
            <a:r>
              <a:rPr dirty="0"/>
              <a:t>continue to train.</a:t>
            </a:r>
          </a:p>
          <a:p>
            <a:pPr defTabSz="525779">
              <a:spcBef>
                <a:spcPts val="1500"/>
              </a:spcBef>
            </a:pPr>
            <a:r>
              <a:rPr b="1" dirty="0">
                <a:solidFill>
                  <a:srgbClr val="00B050"/>
                </a:solidFill>
              </a:rPr>
              <a:t>Free from injury</a:t>
            </a:r>
            <a:r>
              <a:rPr dirty="0"/>
              <a:t>.</a:t>
            </a:r>
          </a:p>
        </p:txBody>
      </p:sp>
      <p:pic>
        <p:nvPicPr>
          <p:cNvPr id="136" name="Medcine ball exercise.jpg"/>
          <p:cNvPicPr>
            <a:picLocks noChangeAspect="1"/>
          </p:cNvPicPr>
          <p:nvPr/>
        </p:nvPicPr>
        <p:blipFill>
          <a:blip r:embed="rId2"/>
          <a:srcRect t="3971" r="14177"/>
          <a:stretch>
            <a:fillRect/>
          </a:stretch>
        </p:blipFill>
        <p:spPr>
          <a:xfrm>
            <a:off x="8973145" y="3401737"/>
            <a:ext cx="3784539" cy="635186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81" h="21600" extrusionOk="0">
                <a:moveTo>
                  <a:pt x="17453" y="0"/>
                </a:moveTo>
                <a:cubicBezTo>
                  <a:pt x="17364" y="0"/>
                  <a:pt x="17300" y="11"/>
                  <a:pt x="17222" y="38"/>
                </a:cubicBezTo>
                <a:cubicBezTo>
                  <a:pt x="17101" y="80"/>
                  <a:pt x="16941" y="110"/>
                  <a:pt x="16761" y="124"/>
                </a:cubicBezTo>
                <a:cubicBezTo>
                  <a:pt x="16587" y="137"/>
                  <a:pt x="16517" y="156"/>
                  <a:pt x="16469" y="204"/>
                </a:cubicBezTo>
                <a:cubicBezTo>
                  <a:pt x="16446" y="227"/>
                  <a:pt x="16371" y="274"/>
                  <a:pt x="16301" y="309"/>
                </a:cubicBezTo>
                <a:cubicBezTo>
                  <a:pt x="16094" y="412"/>
                  <a:pt x="15877" y="574"/>
                  <a:pt x="15831" y="660"/>
                </a:cubicBezTo>
                <a:cubicBezTo>
                  <a:pt x="15796" y="724"/>
                  <a:pt x="15792" y="757"/>
                  <a:pt x="15813" y="856"/>
                </a:cubicBezTo>
                <a:cubicBezTo>
                  <a:pt x="15826" y="921"/>
                  <a:pt x="15850" y="1080"/>
                  <a:pt x="15865" y="1209"/>
                </a:cubicBezTo>
                <a:lnTo>
                  <a:pt x="15892" y="1444"/>
                </a:lnTo>
                <a:lnTo>
                  <a:pt x="15797" y="1530"/>
                </a:lnTo>
                <a:cubicBezTo>
                  <a:pt x="15674" y="1642"/>
                  <a:pt x="15486" y="1897"/>
                  <a:pt x="15437" y="2020"/>
                </a:cubicBezTo>
                <a:cubicBezTo>
                  <a:pt x="15324" y="2303"/>
                  <a:pt x="15307" y="2584"/>
                  <a:pt x="15392" y="2790"/>
                </a:cubicBezTo>
                <a:cubicBezTo>
                  <a:pt x="15466" y="2970"/>
                  <a:pt x="15594" y="3161"/>
                  <a:pt x="15736" y="3306"/>
                </a:cubicBezTo>
                <a:lnTo>
                  <a:pt x="15856" y="3428"/>
                </a:lnTo>
                <a:lnTo>
                  <a:pt x="15810" y="3651"/>
                </a:lnTo>
                <a:cubicBezTo>
                  <a:pt x="15655" y="4425"/>
                  <a:pt x="15640" y="4599"/>
                  <a:pt x="15706" y="4987"/>
                </a:cubicBezTo>
                <a:cubicBezTo>
                  <a:pt x="15772" y="5376"/>
                  <a:pt x="15733" y="5711"/>
                  <a:pt x="15570" y="6092"/>
                </a:cubicBezTo>
                <a:cubicBezTo>
                  <a:pt x="15497" y="6264"/>
                  <a:pt x="15177" y="6873"/>
                  <a:pt x="15005" y="7170"/>
                </a:cubicBezTo>
                <a:cubicBezTo>
                  <a:pt x="14836" y="7462"/>
                  <a:pt x="14657" y="7629"/>
                  <a:pt x="14219" y="7913"/>
                </a:cubicBezTo>
                <a:cubicBezTo>
                  <a:pt x="13986" y="8064"/>
                  <a:pt x="13706" y="8265"/>
                  <a:pt x="13373" y="8516"/>
                </a:cubicBezTo>
                <a:cubicBezTo>
                  <a:pt x="13213" y="8637"/>
                  <a:pt x="13072" y="8742"/>
                  <a:pt x="13061" y="8749"/>
                </a:cubicBezTo>
                <a:cubicBezTo>
                  <a:pt x="13048" y="8758"/>
                  <a:pt x="13030" y="8757"/>
                  <a:pt x="13013" y="8747"/>
                </a:cubicBezTo>
                <a:cubicBezTo>
                  <a:pt x="12993" y="8735"/>
                  <a:pt x="12993" y="8694"/>
                  <a:pt x="13013" y="8594"/>
                </a:cubicBezTo>
                <a:cubicBezTo>
                  <a:pt x="13061" y="8357"/>
                  <a:pt x="13056" y="8363"/>
                  <a:pt x="13153" y="8339"/>
                </a:cubicBezTo>
                <a:cubicBezTo>
                  <a:pt x="13202" y="8327"/>
                  <a:pt x="13276" y="8317"/>
                  <a:pt x="13316" y="8317"/>
                </a:cubicBezTo>
                <a:cubicBezTo>
                  <a:pt x="13379" y="8317"/>
                  <a:pt x="13387" y="8313"/>
                  <a:pt x="13375" y="8286"/>
                </a:cubicBezTo>
                <a:cubicBezTo>
                  <a:pt x="13367" y="8269"/>
                  <a:pt x="13388" y="8216"/>
                  <a:pt x="13420" y="8168"/>
                </a:cubicBezTo>
                <a:cubicBezTo>
                  <a:pt x="13490" y="8065"/>
                  <a:pt x="13511" y="7974"/>
                  <a:pt x="13581" y="7498"/>
                </a:cubicBezTo>
                <a:cubicBezTo>
                  <a:pt x="13637" y="7115"/>
                  <a:pt x="13637" y="6978"/>
                  <a:pt x="13572" y="6896"/>
                </a:cubicBezTo>
                <a:cubicBezTo>
                  <a:pt x="13526" y="6838"/>
                  <a:pt x="13406" y="6801"/>
                  <a:pt x="13334" y="6823"/>
                </a:cubicBezTo>
                <a:cubicBezTo>
                  <a:pt x="13277" y="6842"/>
                  <a:pt x="13230" y="6809"/>
                  <a:pt x="13237" y="6755"/>
                </a:cubicBezTo>
                <a:cubicBezTo>
                  <a:pt x="13240" y="6732"/>
                  <a:pt x="13234" y="6702"/>
                  <a:pt x="13224" y="6687"/>
                </a:cubicBezTo>
                <a:cubicBezTo>
                  <a:pt x="13213" y="6672"/>
                  <a:pt x="13214" y="6631"/>
                  <a:pt x="13228" y="6595"/>
                </a:cubicBezTo>
                <a:cubicBezTo>
                  <a:pt x="13258" y="6517"/>
                  <a:pt x="13229" y="6270"/>
                  <a:pt x="13153" y="5973"/>
                </a:cubicBezTo>
                <a:cubicBezTo>
                  <a:pt x="13150" y="5960"/>
                  <a:pt x="13124" y="5926"/>
                  <a:pt x="13095" y="5896"/>
                </a:cubicBezTo>
                <a:cubicBezTo>
                  <a:pt x="13065" y="5866"/>
                  <a:pt x="13040" y="5835"/>
                  <a:pt x="13040" y="5827"/>
                </a:cubicBezTo>
                <a:cubicBezTo>
                  <a:pt x="13040" y="5820"/>
                  <a:pt x="13006" y="5781"/>
                  <a:pt x="12966" y="5740"/>
                </a:cubicBezTo>
                <a:cubicBezTo>
                  <a:pt x="12925" y="5699"/>
                  <a:pt x="12898" y="5660"/>
                  <a:pt x="12904" y="5653"/>
                </a:cubicBezTo>
                <a:cubicBezTo>
                  <a:pt x="12911" y="5647"/>
                  <a:pt x="12856" y="5602"/>
                  <a:pt x="12782" y="5555"/>
                </a:cubicBezTo>
                <a:cubicBezTo>
                  <a:pt x="12708" y="5508"/>
                  <a:pt x="12646" y="5457"/>
                  <a:pt x="12646" y="5441"/>
                </a:cubicBezTo>
                <a:cubicBezTo>
                  <a:pt x="12646" y="5400"/>
                  <a:pt x="12563" y="5329"/>
                  <a:pt x="12447" y="5271"/>
                </a:cubicBezTo>
                <a:cubicBezTo>
                  <a:pt x="12390" y="5243"/>
                  <a:pt x="12321" y="5205"/>
                  <a:pt x="12293" y="5186"/>
                </a:cubicBezTo>
                <a:cubicBezTo>
                  <a:pt x="12081" y="5046"/>
                  <a:pt x="11925" y="4964"/>
                  <a:pt x="11872" y="4964"/>
                </a:cubicBezTo>
                <a:cubicBezTo>
                  <a:pt x="11838" y="4964"/>
                  <a:pt x="11778" y="4942"/>
                  <a:pt x="11728" y="4912"/>
                </a:cubicBezTo>
                <a:cubicBezTo>
                  <a:pt x="11680" y="4884"/>
                  <a:pt x="11633" y="4861"/>
                  <a:pt x="11623" y="4861"/>
                </a:cubicBezTo>
                <a:cubicBezTo>
                  <a:pt x="11614" y="4861"/>
                  <a:pt x="11556" y="4847"/>
                  <a:pt x="11494" y="4829"/>
                </a:cubicBezTo>
                <a:cubicBezTo>
                  <a:pt x="11424" y="4808"/>
                  <a:pt x="11343" y="4798"/>
                  <a:pt x="11277" y="4799"/>
                </a:cubicBezTo>
                <a:cubicBezTo>
                  <a:pt x="11206" y="4801"/>
                  <a:pt x="11166" y="4794"/>
                  <a:pt x="11157" y="4780"/>
                </a:cubicBezTo>
                <a:cubicBezTo>
                  <a:pt x="11147" y="4765"/>
                  <a:pt x="11133" y="4764"/>
                  <a:pt x="11098" y="4775"/>
                </a:cubicBezTo>
                <a:cubicBezTo>
                  <a:pt x="11065" y="4786"/>
                  <a:pt x="11032" y="4783"/>
                  <a:pt x="10978" y="4767"/>
                </a:cubicBezTo>
                <a:cubicBezTo>
                  <a:pt x="10938" y="4754"/>
                  <a:pt x="10896" y="4745"/>
                  <a:pt x="10886" y="4746"/>
                </a:cubicBezTo>
                <a:cubicBezTo>
                  <a:pt x="10875" y="4748"/>
                  <a:pt x="10861" y="4747"/>
                  <a:pt x="10854" y="4745"/>
                </a:cubicBezTo>
                <a:cubicBezTo>
                  <a:pt x="10743" y="4719"/>
                  <a:pt x="10341" y="4714"/>
                  <a:pt x="10266" y="4737"/>
                </a:cubicBezTo>
                <a:cubicBezTo>
                  <a:pt x="10199" y="4758"/>
                  <a:pt x="10178" y="4760"/>
                  <a:pt x="10032" y="4761"/>
                </a:cubicBezTo>
                <a:cubicBezTo>
                  <a:pt x="9992" y="4762"/>
                  <a:pt x="9947" y="4767"/>
                  <a:pt x="9933" y="4773"/>
                </a:cubicBezTo>
                <a:cubicBezTo>
                  <a:pt x="9919" y="4780"/>
                  <a:pt x="9858" y="4787"/>
                  <a:pt x="9797" y="4787"/>
                </a:cubicBezTo>
                <a:cubicBezTo>
                  <a:pt x="9682" y="4787"/>
                  <a:pt x="9363" y="4835"/>
                  <a:pt x="9283" y="4865"/>
                </a:cubicBezTo>
                <a:cubicBezTo>
                  <a:pt x="9248" y="4879"/>
                  <a:pt x="9221" y="4877"/>
                  <a:pt x="9168" y="4863"/>
                </a:cubicBezTo>
                <a:cubicBezTo>
                  <a:pt x="9106" y="4846"/>
                  <a:pt x="9094" y="4847"/>
                  <a:pt x="9064" y="4875"/>
                </a:cubicBezTo>
                <a:cubicBezTo>
                  <a:pt x="9045" y="4891"/>
                  <a:pt x="9011" y="4906"/>
                  <a:pt x="8987" y="4906"/>
                </a:cubicBezTo>
                <a:cubicBezTo>
                  <a:pt x="8963" y="4906"/>
                  <a:pt x="8930" y="4916"/>
                  <a:pt x="8912" y="4929"/>
                </a:cubicBezTo>
                <a:cubicBezTo>
                  <a:pt x="8895" y="4941"/>
                  <a:pt x="8868" y="4947"/>
                  <a:pt x="8851" y="4944"/>
                </a:cubicBezTo>
                <a:cubicBezTo>
                  <a:pt x="8819" y="4936"/>
                  <a:pt x="8759" y="4970"/>
                  <a:pt x="8736" y="5010"/>
                </a:cubicBezTo>
                <a:cubicBezTo>
                  <a:pt x="8728" y="5023"/>
                  <a:pt x="8682" y="5038"/>
                  <a:pt x="8634" y="5043"/>
                </a:cubicBezTo>
                <a:cubicBezTo>
                  <a:pt x="8586" y="5049"/>
                  <a:pt x="8546" y="5062"/>
                  <a:pt x="8546" y="5073"/>
                </a:cubicBezTo>
                <a:cubicBezTo>
                  <a:pt x="8546" y="5084"/>
                  <a:pt x="8508" y="5108"/>
                  <a:pt x="8462" y="5127"/>
                </a:cubicBezTo>
                <a:cubicBezTo>
                  <a:pt x="8416" y="5146"/>
                  <a:pt x="8382" y="5165"/>
                  <a:pt x="8387" y="5170"/>
                </a:cubicBezTo>
                <a:cubicBezTo>
                  <a:pt x="8392" y="5175"/>
                  <a:pt x="8349" y="5204"/>
                  <a:pt x="8292" y="5236"/>
                </a:cubicBezTo>
                <a:cubicBezTo>
                  <a:pt x="8235" y="5268"/>
                  <a:pt x="8097" y="5356"/>
                  <a:pt x="7984" y="5431"/>
                </a:cubicBezTo>
                <a:cubicBezTo>
                  <a:pt x="7826" y="5536"/>
                  <a:pt x="7784" y="5575"/>
                  <a:pt x="7794" y="5599"/>
                </a:cubicBezTo>
                <a:cubicBezTo>
                  <a:pt x="7801" y="5617"/>
                  <a:pt x="7791" y="5643"/>
                  <a:pt x="7772" y="5659"/>
                </a:cubicBezTo>
                <a:cubicBezTo>
                  <a:pt x="7752" y="5674"/>
                  <a:pt x="7734" y="5700"/>
                  <a:pt x="7733" y="5717"/>
                </a:cubicBezTo>
                <a:cubicBezTo>
                  <a:pt x="7732" y="5733"/>
                  <a:pt x="7711" y="5767"/>
                  <a:pt x="7686" y="5791"/>
                </a:cubicBezTo>
                <a:cubicBezTo>
                  <a:pt x="7660" y="5815"/>
                  <a:pt x="7625" y="5852"/>
                  <a:pt x="7611" y="5872"/>
                </a:cubicBezTo>
                <a:cubicBezTo>
                  <a:pt x="7597" y="5892"/>
                  <a:pt x="7564" y="5936"/>
                  <a:pt x="7539" y="5968"/>
                </a:cubicBezTo>
                <a:cubicBezTo>
                  <a:pt x="7513" y="6000"/>
                  <a:pt x="7476" y="6107"/>
                  <a:pt x="7453" y="6207"/>
                </a:cubicBezTo>
                <a:cubicBezTo>
                  <a:pt x="7404" y="6416"/>
                  <a:pt x="7414" y="6568"/>
                  <a:pt x="7489" y="6744"/>
                </a:cubicBezTo>
                <a:cubicBezTo>
                  <a:pt x="7516" y="6808"/>
                  <a:pt x="7538" y="6885"/>
                  <a:pt x="7539" y="6915"/>
                </a:cubicBezTo>
                <a:cubicBezTo>
                  <a:pt x="7539" y="6945"/>
                  <a:pt x="7561" y="7004"/>
                  <a:pt x="7588" y="7046"/>
                </a:cubicBezTo>
                <a:cubicBezTo>
                  <a:pt x="7615" y="7088"/>
                  <a:pt x="7627" y="7128"/>
                  <a:pt x="7615" y="7135"/>
                </a:cubicBezTo>
                <a:cubicBezTo>
                  <a:pt x="7604" y="7142"/>
                  <a:pt x="7556" y="7133"/>
                  <a:pt x="7507" y="7116"/>
                </a:cubicBezTo>
                <a:cubicBezTo>
                  <a:pt x="7349" y="7061"/>
                  <a:pt x="7284" y="7100"/>
                  <a:pt x="7290" y="7246"/>
                </a:cubicBezTo>
                <a:cubicBezTo>
                  <a:pt x="7294" y="7345"/>
                  <a:pt x="7325" y="7420"/>
                  <a:pt x="7428" y="7556"/>
                </a:cubicBezTo>
                <a:cubicBezTo>
                  <a:pt x="7473" y="7617"/>
                  <a:pt x="7546" y="7748"/>
                  <a:pt x="7588" y="7849"/>
                </a:cubicBezTo>
                <a:cubicBezTo>
                  <a:pt x="7631" y="7950"/>
                  <a:pt x="7702" y="8095"/>
                  <a:pt x="7747" y="8172"/>
                </a:cubicBezTo>
                <a:cubicBezTo>
                  <a:pt x="7900" y="8434"/>
                  <a:pt x="7894" y="8426"/>
                  <a:pt x="7984" y="8435"/>
                </a:cubicBezTo>
                <a:cubicBezTo>
                  <a:pt x="8030" y="8439"/>
                  <a:pt x="8109" y="8437"/>
                  <a:pt x="8161" y="8431"/>
                </a:cubicBezTo>
                <a:cubicBezTo>
                  <a:pt x="8212" y="8424"/>
                  <a:pt x="8264" y="8423"/>
                  <a:pt x="8276" y="8428"/>
                </a:cubicBezTo>
                <a:cubicBezTo>
                  <a:pt x="8319" y="8444"/>
                  <a:pt x="8370" y="8516"/>
                  <a:pt x="8423" y="8640"/>
                </a:cubicBezTo>
                <a:cubicBezTo>
                  <a:pt x="8452" y="8708"/>
                  <a:pt x="8496" y="8790"/>
                  <a:pt x="8521" y="8822"/>
                </a:cubicBezTo>
                <a:cubicBezTo>
                  <a:pt x="8545" y="8855"/>
                  <a:pt x="8572" y="8898"/>
                  <a:pt x="8582" y="8918"/>
                </a:cubicBezTo>
                <a:cubicBezTo>
                  <a:pt x="8592" y="8938"/>
                  <a:pt x="8639" y="9003"/>
                  <a:pt x="8686" y="9061"/>
                </a:cubicBezTo>
                <a:cubicBezTo>
                  <a:pt x="8792" y="9193"/>
                  <a:pt x="8803" y="9242"/>
                  <a:pt x="8767" y="9416"/>
                </a:cubicBezTo>
                <a:cubicBezTo>
                  <a:pt x="8728" y="9610"/>
                  <a:pt x="8724" y="9619"/>
                  <a:pt x="8629" y="9643"/>
                </a:cubicBezTo>
                <a:cubicBezTo>
                  <a:pt x="8580" y="9655"/>
                  <a:pt x="8535" y="9680"/>
                  <a:pt x="8518" y="9705"/>
                </a:cubicBezTo>
                <a:cubicBezTo>
                  <a:pt x="8459" y="9793"/>
                  <a:pt x="8437" y="9819"/>
                  <a:pt x="8401" y="9845"/>
                </a:cubicBezTo>
                <a:cubicBezTo>
                  <a:pt x="8380" y="9860"/>
                  <a:pt x="8363" y="9886"/>
                  <a:pt x="8362" y="9903"/>
                </a:cubicBezTo>
                <a:cubicBezTo>
                  <a:pt x="8362" y="9930"/>
                  <a:pt x="8346" y="9937"/>
                  <a:pt x="8251" y="9941"/>
                </a:cubicBezTo>
                <a:cubicBezTo>
                  <a:pt x="8127" y="9946"/>
                  <a:pt x="8065" y="9972"/>
                  <a:pt x="8043" y="10029"/>
                </a:cubicBezTo>
                <a:cubicBezTo>
                  <a:pt x="8017" y="10099"/>
                  <a:pt x="7950" y="10135"/>
                  <a:pt x="7837" y="10139"/>
                </a:cubicBezTo>
                <a:cubicBezTo>
                  <a:pt x="7727" y="10144"/>
                  <a:pt x="7655" y="10174"/>
                  <a:pt x="7606" y="10234"/>
                </a:cubicBezTo>
                <a:cubicBezTo>
                  <a:pt x="7589" y="10255"/>
                  <a:pt x="7511" y="10289"/>
                  <a:pt x="7419" y="10318"/>
                </a:cubicBezTo>
                <a:cubicBezTo>
                  <a:pt x="7332" y="10344"/>
                  <a:pt x="7217" y="10393"/>
                  <a:pt x="7161" y="10425"/>
                </a:cubicBezTo>
                <a:cubicBezTo>
                  <a:pt x="7105" y="10458"/>
                  <a:pt x="7042" y="10485"/>
                  <a:pt x="7023" y="10485"/>
                </a:cubicBezTo>
                <a:cubicBezTo>
                  <a:pt x="6881" y="10485"/>
                  <a:pt x="6506" y="10686"/>
                  <a:pt x="6296" y="10874"/>
                </a:cubicBezTo>
                <a:cubicBezTo>
                  <a:pt x="6224" y="10938"/>
                  <a:pt x="6104" y="11036"/>
                  <a:pt x="6029" y="11092"/>
                </a:cubicBezTo>
                <a:cubicBezTo>
                  <a:pt x="5791" y="11272"/>
                  <a:pt x="5620" y="11522"/>
                  <a:pt x="5551" y="11789"/>
                </a:cubicBezTo>
                <a:cubicBezTo>
                  <a:pt x="5538" y="11841"/>
                  <a:pt x="5522" y="11996"/>
                  <a:pt x="5513" y="12133"/>
                </a:cubicBezTo>
                <a:cubicBezTo>
                  <a:pt x="5502" y="12301"/>
                  <a:pt x="5475" y="12446"/>
                  <a:pt x="5434" y="12579"/>
                </a:cubicBezTo>
                <a:cubicBezTo>
                  <a:pt x="5354" y="12835"/>
                  <a:pt x="5339" y="13019"/>
                  <a:pt x="5379" y="13226"/>
                </a:cubicBezTo>
                <a:cubicBezTo>
                  <a:pt x="5417" y="13418"/>
                  <a:pt x="5421" y="13498"/>
                  <a:pt x="5393" y="13534"/>
                </a:cubicBezTo>
                <a:cubicBezTo>
                  <a:pt x="5379" y="13552"/>
                  <a:pt x="5394" y="13570"/>
                  <a:pt x="5447" y="13600"/>
                </a:cubicBezTo>
                <a:cubicBezTo>
                  <a:pt x="5512" y="13635"/>
                  <a:pt x="5524" y="13659"/>
                  <a:pt x="5558" y="13787"/>
                </a:cubicBezTo>
                <a:cubicBezTo>
                  <a:pt x="5580" y="13868"/>
                  <a:pt x="5604" y="14005"/>
                  <a:pt x="5613" y="14091"/>
                </a:cubicBezTo>
                <a:cubicBezTo>
                  <a:pt x="5627" y="14233"/>
                  <a:pt x="5623" y="14254"/>
                  <a:pt x="5576" y="14312"/>
                </a:cubicBezTo>
                <a:cubicBezTo>
                  <a:pt x="5523" y="14377"/>
                  <a:pt x="5531" y="14437"/>
                  <a:pt x="5597" y="14461"/>
                </a:cubicBezTo>
                <a:cubicBezTo>
                  <a:pt x="5639" y="14476"/>
                  <a:pt x="5631" y="14778"/>
                  <a:pt x="5588" y="14813"/>
                </a:cubicBezTo>
                <a:cubicBezTo>
                  <a:pt x="5541" y="14850"/>
                  <a:pt x="5540" y="14893"/>
                  <a:pt x="5588" y="14933"/>
                </a:cubicBezTo>
                <a:cubicBezTo>
                  <a:pt x="5622" y="14963"/>
                  <a:pt x="5622" y="14968"/>
                  <a:pt x="5588" y="14998"/>
                </a:cubicBezTo>
                <a:cubicBezTo>
                  <a:pt x="5540" y="15039"/>
                  <a:pt x="5539" y="15111"/>
                  <a:pt x="5585" y="15150"/>
                </a:cubicBezTo>
                <a:cubicBezTo>
                  <a:pt x="5641" y="15197"/>
                  <a:pt x="5642" y="15398"/>
                  <a:pt x="5588" y="15434"/>
                </a:cubicBezTo>
                <a:cubicBezTo>
                  <a:pt x="5541" y="15465"/>
                  <a:pt x="5554" y="15515"/>
                  <a:pt x="5613" y="15528"/>
                </a:cubicBezTo>
                <a:cubicBezTo>
                  <a:pt x="5663" y="15540"/>
                  <a:pt x="5657" y="15571"/>
                  <a:pt x="5599" y="15602"/>
                </a:cubicBezTo>
                <a:cubicBezTo>
                  <a:pt x="5535" y="15637"/>
                  <a:pt x="5536" y="15670"/>
                  <a:pt x="5604" y="15721"/>
                </a:cubicBezTo>
                <a:cubicBezTo>
                  <a:pt x="5665" y="15768"/>
                  <a:pt x="5666" y="15810"/>
                  <a:pt x="5606" y="15894"/>
                </a:cubicBezTo>
                <a:cubicBezTo>
                  <a:pt x="5573" y="15940"/>
                  <a:pt x="5571" y="15958"/>
                  <a:pt x="5594" y="15994"/>
                </a:cubicBezTo>
                <a:cubicBezTo>
                  <a:pt x="5617" y="16030"/>
                  <a:pt x="5614" y="16045"/>
                  <a:pt x="5585" y="16069"/>
                </a:cubicBezTo>
                <a:cubicBezTo>
                  <a:pt x="5531" y="16115"/>
                  <a:pt x="5542" y="16164"/>
                  <a:pt x="5615" y="16204"/>
                </a:cubicBezTo>
                <a:lnTo>
                  <a:pt x="5680" y="16241"/>
                </a:lnTo>
                <a:lnTo>
                  <a:pt x="5615" y="16281"/>
                </a:lnTo>
                <a:cubicBezTo>
                  <a:pt x="5535" y="16331"/>
                  <a:pt x="5532" y="16366"/>
                  <a:pt x="5604" y="16400"/>
                </a:cubicBezTo>
                <a:lnTo>
                  <a:pt x="5658" y="16426"/>
                </a:lnTo>
                <a:lnTo>
                  <a:pt x="5601" y="16469"/>
                </a:lnTo>
                <a:cubicBezTo>
                  <a:pt x="5557" y="16502"/>
                  <a:pt x="5548" y="16525"/>
                  <a:pt x="5554" y="16584"/>
                </a:cubicBezTo>
                <a:cubicBezTo>
                  <a:pt x="5557" y="16624"/>
                  <a:pt x="5552" y="16672"/>
                  <a:pt x="5542" y="16689"/>
                </a:cubicBezTo>
                <a:cubicBezTo>
                  <a:pt x="5533" y="16706"/>
                  <a:pt x="5534" y="16736"/>
                  <a:pt x="5547" y="16756"/>
                </a:cubicBezTo>
                <a:cubicBezTo>
                  <a:pt x="5565" y="16785"/>
                  <a:pt x="5562" y="16798"/>
                  <a:pt x="5536" y="16812"/>
                </a:cubicBezTo>
                <a:cubicBezTo>
                  <a:pt x="5485" y="16837"/>
                  <a:pt x="5493" y="16862"/>
                  <a:pt x="5556" y="16887"/>
                </a:cubicBezTo>
                <a:cubicBezTo>
                  <a:pt x="5603" y="16906"/>
                  <a:pt x="5605" y="16913"/>
                  <a:pt x="5576" y="16933"/>
                </a:cubicBezTo>
                <a:cubicBezTo>
                  <a:pt x="5558" y="16946"/>
                  <a:pt x="5549" y="16974"/>
                  <a:pt x="5556" y="16995"/>
                </a:cubicBezTo>
                <a:cubicBezTo>
                  <a:pt x="5564" y="17022"/>
                  <a:pt x="5554" y="17037"/>
                  <a:pt x="5522" y="17049"/>
                </a:cubicBezTo>
                <a:cubicBezTo>
                  <a:pt x="5491" y="17061"/>
                  <a:pt x="5477" y="17084"/>
                  <a:pt x="5477" y="17121"/>
                </a:cubicBezTo>
                <a:cubicBezTo>
                  <a:pt x="5477" y="17164"/>
                  <a:pt x="5460" y="17183"/>
                  <a:pt x="5391" y="17219"/>
                </a:cubicBezTo>
                <a:cubicBezTo>
                  <a:pt x="5344" y="17244"/>
                  <a:pt x="5305" y="17270"/>
                  <a:pt x="5305" y="17277"/>
                </a:cubicBezTo>
                <a:cubicBezTo>
                  <a:pt x="5305" y="17285"/>
                  <a:pt x="5218" y="17335"/>
                  <a:pt x="5112" y="17387"/>
                </a:cubicBezTo>
                <a:cubicBezTo>
                  <a:pt x="5007" y="17439"/>
                  <a:pt x="4860" y="17519"/>
                  <a:pt x="4787" y="17566"/>
                </a:cubicBezTo>
                <a:cubicBezTo>
                  <a:pt x="4560" y="17711"/>
                  <a:pt x="4395" y="17808"/>
                  <a:pt x="4099" y="17966"/>
                </a:cubicBezTo>
                <a:cubicBezTo>
                  <a:pt x="3880" y="18082"/>
                  <a:pt x="3799" y="18134"/>
                  <a:pt x="3757" y="18190"/>
                </a:cubicBezTo>
                <a:cubicBezTo>
                  <a:pt x="3727" y="18230"/>
                  <a:pt x="3641" y="18301"/>
                  <a:pt x="3564" y="18348"/>
                </a:cubicBezTo>
                <a:cubicBezTo>
                  <a:pt x="3204" y="18569"/>
                  <a:pt x="3088" y="18645"/>
                  <a:pt x="3026" y="18704"/>
                </a:cubicBezTo>
                <a:cubicBezTo>
                  <a:pt x="2989" y="18739"/>
                  <a:pt x="2903" y="18800"/>
                  <a:pt x="2836" y="18840"/>
                </a:cubicBezTo>
                <a:cubicBezTo>
                  <a:pt x="2768" y="18880"/>
                  <a:pt x="2676" y="18957"/>
                  <a:pt x="2630" y="19009"/>
                </a:cubicBezTo>
                <a:cubicBezTo>
                  <a:pt x="2584" y="19061"/>
                  <a:pt x="2503" y="19139"/>
                  <a:pt x="2453" y="19183"/>
                </a:cubicBezTo>
                <a:cubicBezTo>
                  <a:pt x="2403" y="19227"/>
                  <a:pt x="2327" y="19307"/>
                  <a:pt x="2284" y="19360"/>
                </a:cubicBezTo>
                <a:cubicBezTo>
                  <a:pt x="2136" y="19536"/>
                  <a:pt x="1783" y="19845"/>
                  <a:pt x="1500" y="20047"/>
                </a:cubicBezTo>
                <a:cubicBezTo>
                  <a:pt x="1114" y="20323"/>
                  <a:pt x="875" y="20482"/>
                  <a:pt x="464" y="20738"/>
                </a:cubicBezTo>
                <a:lnTo>
                  <a:pt x="0" y="21026"/>
                </a:lnTo>
                <a:lnTo>
                  <a:pt x="0" y="21313"/>
                </a:lnTo>
                <a:lnTo>
                  <a:pt x="0" y="21600"/>
                </a:lnTo>
                <a:lnTo>
                  <a:pt x="6083" y="21596"/>
                </a:lnTo>
                <a:lnTo>
                  <a:pt x="12169" y="21592"/>
                </a:lnTo>
                <a:lnTo>
                  <a:pt x="12176" y="21480"/>
                </a:lnTo>
                <a:cubicBezTo>
                  <a:pt x="12181" y="21400"/>
                  <a:pt x="12171" y="21353"/>
                  <a:pt x="12144" y="21322"/>
                </a:cubicBezTo>
                <a:cubicBezTo>
                  <a:pt x="12110" y="21283"/>
                  <a:pt x="12111" y="21271"/>
                  <a:pt x="12144" y="21195"/>
                </a:cubicBezTo>
                <a:cubicBezTo>
                  <a:pt x="12164" y="21149"/>
                  <a:pt x="12180" y="21099"/>
                  <a:pt x="12180" y="21086"/>
                </a:cubicBezTo>
                <a:cubicBezTo>
                  <a:pt x="12180" y="21061"/>
                  <a:pt x="12293" y="20909"/>
                  <a:pt x="12366" y="20837"/>
                </a:cubicBezTo>
                <a:cubicBezTo>
                  <a:pt x="12390" y="20813"/>
                  <a:pt x="12399" y="20775"/>
                  <a:pt x="12393" y="20721"/>
                </a:cubicBezTo>
                <a:cubicBezTo>
                  <a:pt x="12387" y="20669"/>
                  <a:pt x="12409" y="20579"/>
                  <a:pt x="12454" y="20462"/>
                </a:cubicBezTo>
                <a:cubicBezTo>
                  <a:pt x="12492" y="20364"/>
                  <a:pt x="12585" y="20094"/>
                  <a:pt x="12660" y="19862"/>
                </a:cubicBezTo>
                <a:cubicBezTo>
                  <a:pt x="12928" y="19030"/>
                  <a:pt x="13081" y="18633"/>
                  <a:pt x="13282" y="18252"/>
                </a:cubicBezTo>
                <a:lnTo>
                  <a:pt x="13384" y="18059"/>
                </a:lnTo>
                <a:lnTo>
                  <a:pt x="13538" y="17978"/>
                </a:lnTo>
                <a:cubicBezTo>
                  <a:pt x="13636" y="17927"/>
                  <a:pt x="13721" y="17865"/>
                  <a:pt x="13769" y="17812"/>
                </a:cubicBezTo>
                <a:cubicBezTo>
                  <a:pt x="13839" y="17733"/>
                  <a:pt x="13847" y="17714"/>
                  <a:pt x="13848" y="17580"/>
                </a:cubicBezTo>
                <a:cubicBezTo>
                  <a:pt x="13849" y="17468"/>
                  <a:pt x="13863" y="17405"/>
                  <a:pt x="13909" y="17314"/>
                </a:cubicBezTo>
                <a:cubicBezTo>
                  <a:pt x="14010" y="17113"/>
                  <a:pt x="14163" y="16698"/>
                  <a:pt x="14242" y="16414"/>
                </a:cubicBezTo>
                <a:cubicBezTo>
                  <a:pt x="14366" y="15967"/>
                  <a:pt x="14491" y="15723"/>
                  <a:pt x="14738" y="15450"/>
                </a:cubicBezTo>
                <a:cubicBezTo>
                  <a:pt x="15102" y="15046"/>
                  <a:pt x="15171" y="14950"/>
                  <a:pt x="15276" y="14689"/>
                </a:cubicBezTo>
                <a:cubicBezTo>
                  <a:pt x="15443" y="14271"/>
                  <a:pt x="15437" y="13989"/>
                  <a:pt x="15251" y="13516"/>
                </a:cubicBezTo>
                <a:cubicBezTo>
                  <a:pt x="15212" y="13415"/>
                  <a:pt x="15172" y="13290"/>
                  <a:pt x="15163" y="13238"/>
                </a:cubicBezTo>
                <a:cubicBezTo>
                  <a:pt x="15154" y="13186"/>
                  <a:pt x="15135" y="13130"/>
                  <a:pt x="15120" y="13114"/>
                </a:cubicBezTo>
                <a:cubicBezTo>
                  <a:pt x="15105" y="13097"/>
                  <a:pt x="15070" y="13013"/>
                  <a:pt x="15041" y="12926"/>
                </a:cubicBezTo>
                <a:cubicBezTo>
                  <a:pt x="14982" y="12753"/>
                  <a:pt x="14984" y="12751"/>
                  <a:pt x="15127" y="12733"/>
                </a:cubicBezTo>
                <a:cubicBezTo>
                  <a:pt x="15417" y="12697"/>
                  <a:pt x="16305" y="12506"/>
                  <a:pt x="16747" y="12385"/>
                </a:cubicBezTo>
                <a:cubicBezTo>
                  <a:pt x="16849" y="12357"/>
                  <a:pt x="17010" y="12320"/>
                  <a:pt x="17105" y="12301"/>
                </a:cubicBezTo>
                <a:cubicBezTo>
                  <a:pt x="17342" y="12255"/>
                  <a:pt x="17439" y="12223"/>
                  <a:pt x="17585" y="12146"/>
                </a:cubicBezTo>
                <a:cubicBezTo>
                  <a:pt x="17653" y="12110"/>
                  <a:pt x="17767" y="12060"/>
                  <a:pt x="17840" y="12036"/>
                </a:cubicBezTo>
                <a:cubicBezTo>
                  <a:pt x="18020" y="11975"/>
                  <a:pt x="18109" y="11911"/>
                  <a:pt x="18146" y="11816"/>
                </a:cubicBezTo>
                <a:cubicBezTo>
                  <a:pt x="18189" y="11703"/>
                  <a:pt x="18460" y="11158"/>
                  <a:pt x="18533" y="11036"/>
                </a:cubicBezTo>
                <a:cubicBezTo>
                  <a:pt x="18567" y="10979"/>
                  <a:pt x="18681" y="10797"/>
                  <a:pt x="18786" y="10632"/>
                </a:cubicBezTo>
                <a:cubicBezTo>
                  <a:pt x="19026" y="10257"/>
                  <a:pt x="19250" y="9849"/>
                  <a:pt x="19361" y="9591"/>
                </a:cubicBezTo>
                <a:cubicBezTo>
                  <a:pt x="19408" y="9483"/>
                  <a:pt x="19519" y="9154"/>
                  <a:pt x="19608" y="8860"/>
                </a:cubicBezTo>
                <a:cubicBezTo>
                  <a:pt x="19697" y="8566"/>
                  <a:pt x="19823" y="8176"/>
                  <a:pt x="19888" y="7995"/>
                </a:cubicBezTo>
                <a:cubicBezTo>
                  <a:pt x="19954" y="7814"/>
                  <a:pt x="20027" y="7600"/>
                  <a:pt x="20049" y="7520"/>
                </a:cubicBezTo>
                <a:cubicBezTo>
                  <a:pt x="20110" y="7303"/>
                  <a:pt x="20206" y="7024"/>
                  <a:pt x="20318" y="6729"/>
                </a:cubicBezTo>
                <a:cubicBezTo>
                  <a:pt x="20340" y="6673"/>
                  <a:pt x="20373" y="6567"/>
                  <a:pt x="20393" y="6494"/>
                </a:cubicBezTo>
                <a:cubicBezTo>
                  <a:pt x="20414" y="6422"/>
                  <a:pt x="20441" y="6333"/>
                  <a:pt x="20454" y="6297"/>
                </a:cubicBezTo>
                <a:cubicBezTo>
                  <a:pt x="20475" y="6238"/>
                  <a:pt x="20530" y="6036"/>
                  <a:pt x="20606" y="5733"/>
                </a:cubicBezTo>
                <a:cubicBezTo>
                  <a:pt x="20620" y="5677"/>
                  <a:pt x="20640" y="5423"/>
                  <a:pt x="20651" y="5169"/>
                </a:cubicBezTo>
                <a:cubicBezTo>
                  <a:pt x="20667" y="4807"/>
                  <a:pt x="20681" y="4693"/>
                  <a:pt x="20712" y="4636"/>
                </a:cubicBezTo>
                <a:cubicBezTo>
                  <a:pt x="20734" y="4596"/>
                  <a:pt x="20762" y="4487"/>
                  <a:pt x="20776" y="4394"/>
                </a:cubicBezTo>
                <a:cubicBezTo>
                  <a:pt x="20805" y="4189"/>
                  <a:pt x="20849" y="4044"/>
                  <a:pt x="20930" y="3888"/>
                </a:cubicBezTo>
                <a:cubicBezTo>
                  <a:pt x="21090" y="3577"/>
                  <a:pt x="21120" y="3509"/>
                  <a:pt x="21156" y="3339"/>
                </a:cubicBezTo>
                <a:cubicBezTo>
                  <a:pt x="21177" y="3238"/>
                  <a:pt x="21205" y="3136"/>
                  <a:pt x="21217" y="3112"/>
                </a:cubicBezTo>
                <a:cubicBezTo>
                  <a:pt x="21229" y="3088"/>
                  <a:pt x="21252" y="3015"/>
                  <a:pt x="21267" y="2950"/>
                </a:cubicBezTo>
                <a:cubicBezTo>
                  <a:pt x="21282" y="2886"/>
                  <a:pt x="21327" y="2773"/>
                  <a:pt x="21366" y="2699"/>
                </a:cubicBezTo>
                <a:cubicBezTo>
                  <a:pt x="21406" y="2625"/>
                  <a:pt x="21439" y="2548"/>
                  <a:pt x="21439" y="2529"/>
                </a:cubicBezTo>
                <a:cubicBezTo>
                  <a:pt x="21439" y="2510"/>
                  <a:pt x="21466" y="2453"/>
                  <a:pt x="21500" y="2401"/>
                </a:cubicBezTo>
                <a:cubicBezTo>
                  <a:pt x="21572" y="2292"/>
                  <a:pt x="21600" y="2204"/>
                  <a:pt x="21568" y="2192"/>
                </a:cubicBezTo>
                <a:cubicBezTo>
                  <a:pt x="21555" y="2187"/>
                  <a:pt x="21544" y="2210"/>
                  <a:pt x="21541" y="2243"/>
                </a:cubicBezTo>
                <a:cubicBezTo>
                  <a:pt x="21537" y="2276"/>
                  <a:pt x="21511" y="2321"/>
                  <a:pt x="21482" y="2344"/>
                </a:cubicBezTo>
                <a:cubicBezTo>
                  <a:pt x="21435" y="2382"/>
                  <a:pt x="21424" y="2385"/>
                  <a:pt x="21391" y="2366"/>
                </a:cubicBezTo>
                <a:cubicBezTo>
                  <a:pt x="21360" y="2347"/>
                  <a:pt x="21360" y="2335"/>
                  <a:pt x="21384" y="2294"/>
                </a:cubicBezTo>
                <a:cubicBezTo>
                  <a:pt x="21401" y="2267"/>
                  <a:pt x="21414" y="2231"/>
                  <a:pt x="21414" y="2213"/>
                </a:cubicBezTo>
                <a:cubicBezTo>
                  <a:pt x="21414" y="2188"/>
                  <a:pt x="21405" y="2184"/>
                  <a:pt x="21371" y="2194"/>
                </a:cubicBezTo>
                <a:cubicBezTo>
                  <a:pt x="21347" y="2202"/>
                  <a:pt x="21295" y="2213"/>
                  <a:pt x="21255" y="2220"/>
                </a:cubicBezTo>
                <a:cubicBezTo>
                  <a:pt x="21213" y="2228"/>
                  <a:pt x="21153" y="2259"/>
                  <a:pt x="21108" y="2297"/>
                </a:cubicBezTo>
                <a:cubicBezTo>
                  <a:pt x="21067" y="2332"/>
                  <a:pt x="21022" y="2360"/>
                  <a:pt x="21009" y="2359"/>
                </a:cubicBezTo>
                <a:cubicBezTo>
                  <a:pt x="20995" y="2358"/>
                  <a:pt x="20976" y="2294"/>
                  <a:pt x="20968" y="2215"/>
                </a:cubicBezTo>
                <a:cubicBezTo>
                  <a:pt x="20960" y="2136"/>
                  <a:pt x="20940" y="2056"/>
                  <a:pt x="20925" y="2039"/>
                </a:cubicBezTo>
                <a:cubicBezTo>
                  <a:pt x="20910" y="2022"/>
                  <a:pt x="20898" y="1967"/>
                  <a:pt x="20898" y="1918"/>
                </a:cubicBezTo>
                <a:cubicBezTo>
                  <a:pt x="20898" y="1852"/>
                  <a:pt x="20889" y="1829"/>
                  <a:pt x="20866" y="1834"/>
                </a:cubicBezTo>
                <a:cubicBezTo>
                  <a:pt x="20849" y="1838"/>
                  <a:pt x="20838" y="1848"/>
                  <a:pt x="20841" y="1857"/>
                </a:cubicBezTo>
                <a:cubicBezTo>
                  <a:pt x="20888" y="1984"/>
                  <a:pt x="20849" y="2075"/>
                  <a:pt x="20760" y="2042"/>
                </a:cubicBezTo>
                <a:cubicBezTo>
                  <a:pt x="20709" y="2023"/>
                  <a:pt x="20704" y="1905"/>
                  <a:pt x="20751" y="1827"/>
                </a:cubicBezTo>
                <a:cubicBezTo>
                  <a:pt x="20777" y="1784"/>
                  <a:pt x="20773" y="1769"/>
                  <a:pt x="20708" y="1684"/>
                </a:cubicBezTo>
                <a:cubicBezTo>
                  <a:pt x="20544" y="1470"/>
                  <a:pt x="20266" y="1263"/>
                  <a:pt x="19913" y="1090"/>
                </a:cubicBezTo>
                <a:cubicBezTo>
                  <a:pt x="19820" y="1045"/>
                  <a:pt x="19749" y="1001"/>
                  <a:pt x="19757" y="993"/>
                </a:cubicBezTo>
                <a:cubicBezTo>
                  <a:pt x="19765" y="986"/>
                  <a:pt x="19819" y="966"/>
                  <a:pt x="19877" y="950"/>
                </a:cubicBezTo>
                <a:cubicBezTo>
                  <a:pt x="19979" y="921"/>
                  <a:pt x="20038" y="875"/>
                  <a:pt x="20038" y="822"/>
                </a:cubicBezTo>
                <a:cubicBezTo>
                  <a:pt x="20038" y="780"/>
                  <a:pt x="19933" y="733"/>
                  <a:pt x="19778" y="704"/>
                </a:cubicBezTo>
                <a:cubicBezTo>
                  <a:pt x="19628" y="678"/>
                  <a:pt x="19258" y="567"/>
                  <a:pt x="18927" y="449"/>
                </a:cubicBezTo>
                <a:cubicBezTo>
                  <a:pt x="18822" y="412"/>
                  <a:pt x="18666" y="361"/>
                  <a:pt x="18578" y="336"/>
                </a:cubicBezTo>
                <a:cubicBezTo>
                  <a:pt x="18475" y="307"/>
                  <a:pt x="18365" y="260"/>
                  <a:pt x="18270" y="202"/>
                </a:cubicBezTo>
                <a:lnTo>
                  <a:pt x="18121" y="113"/>
                </a:lnTo>
                <a:lnTo>
                  <a:pt x="17969" y="121"/>
                </a:lnTo>
                <a:lnTo>
                  <a:pt x="17820" y="130"/>
                </a:lnTo>
                <a:lnTo>
                  <a:pt x="17698" y="65"/>
                </a:lnTo>
                <a:cubicBezTo>
                  <a:pt x="17589" y="6"/>
                  <a:pt x="17566" y="0"/>
                  <a:pt x="17453" y="0"/>
                </a:cubicBezTo>
                <a:close/>
              </a:path>
            </a:pathLst>
          </a:custGeom>
          <a:ln w="12700">
            <a:miter lim="400000"/>
          </a:ln>
        </p:spPr>
      </p:pic>
      <p:sp>
        <p:nvSpPr>
          <p:cNvPr id="137" name="Shape 137"/>
          <p:cNvSpPr>
            <a:spLocks noGrp="1"/>
          </p:cNvSpPr>
          <p:nvPr>
            <p:ph type="title" idx="4294967295"/>
          </p:nvPr>
        </p:nvSpPr>
        <p:spPr>
          <a:xfrm>
            <a:off x="2413000" y="828264"/>
            <a:ext cx="8686800" cy="762000"/>
          </a:xfrm>
          <a:prstGeom prst="rect">
            <a:avLst/>
          </a:prstGeom>
        </p:spPr>
        <p:txBody>
          <a:bodyPr/>
          <a:lstStyle>
            <a:lvl1pPr defTabSz="549148">
              <a:defRPr sz="4324">
                <a:effectLst>
                  <a:outerShdw dist="43740" dir="2700000" rotWithShape="0">
                    <a:srgbClr val="000000">
                      <a:alpha val="33333"/>
                    </a:srgbClr>
                  </a:outerShdw>
                </a:effectLst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rPr dirty="0"/>
              <a:t>Physical </a:t>
            </a:r>
            <a:r>
              <a:rPr lang="en-AU" dirty="0"/>
              <a:t>h</a:t>
            </a:r>
            <a:r>
              <a:rPr dirty="0" err="1"/>
              <a:t>ealth</a:t>
            </a:r>
            <a:r>
              <a:rPr dirty="0"/>
              <a:t> and </a:t>
            </a:r>
            <a:r>
              <a:rPr lang="en-AU" dirty="0"/>
              <a:t>w</a:t>
            </a:r>
            <a:r>
              <a:rPr dirty="0"/>
              <a:t>ell-being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3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35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5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1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1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1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4" fill="hold"/>
                                        <p:tgtEl>
                                          <p:spTgt spid="1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0" fill="hold"/>
                                        <p:tgtEl>
                                          <p:spTgt spid="1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6" fill="hold"/>
                                        <p:tgtEl>
                                          <p:spTgt spid="1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5" grpId="0" build="p" bldLvl="5" animBg="1" advAuto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Shape 139"/>
          <p:cNvSpPr>
            <a:spLocks noGrp="1"/>
          </p:cNvSpPr>
          <p:nvPr>
            <p:ph type="body" idx="1"/>
          </p:nvPr>
        </p:nvSpPr>
        <p:spPr>
          <a:xfrm>
            <a:off x="972163" y="2472082"/>
            <a:ext cx="7362428" cy="7125790"/>
          </a:xfrm>
          <a:prstGeom prst="rect">
            <a:avLst/>
          </a:prstGeom>
        </p:spPr>
        <p:txBody>
          <a:bodyPr/>
          <a:lstStyle/>
          <a:p>
            <a:pPr marL="0" indent="0">
              <a:buClrTx/>
              <a:buSzTx/>
              <a:buNone/>
              <a:defRPr sz="4000"/>
            </a:pPr>
            <a:r>
              <a:rPr dirty="0"/>
              <a:t>People who are </a:t>
            </a:r>
            <a:r>
              <a:rPr b="1" dirty="0">
                <a:solidFill>
                  <a:srgbClr val="00B050"/>
                </a:solidFill>
              </a:rPr>
              <a:t>mentally well</a:t>
            </a:r>
            <a:r>
              <a:rPr dirty="0">
                <a:solidFill>
                  <a:srgbClr val="00B050"/>
                </a:solidFill>
              </a:rPr>
              <a:t> </a:t>
            </a:r>
            <a:r>
              <a:rPr dirty="0"/>
              <a:t>display the following:</a:t>
            </a:r>
          </a:p>
          <a:p>
            <a:pPr marL="493888" indent="-493888">
              <a:defRPr sz="4000"/>
            </a:pPr>
            <a:r>
              <a:rPr dirty="0"/>
              <a:t>They are able to</a:t>
            </a:r>
            <a:r>
              <a:rPr dirty="0">
                <a:solidFill>
                  <a:srgbClr val="4A62A7"/>
                </a:solidFill>
              </a:rPr>
              <a:t> </a:t>
            </a:r>
            <a:r>
              <a:rPr b="1" dirty="0">
                <a:solidFill>
                  <a:srgbClr val="00B050"/>
                </a:solidFill>
              </a:rPr>
              <a:t>cope with stress</a:t>
            </a:r>
            <a:r>
              <a:rPr dirty="0"/>
              <a:t>.</a:t>
            </a:r>
          </a:p>
          <a:p>
            <a:pPr marL="493888" indent="-493888">
              <a:defRPr sz="4000"/>
            </a:pPr>
            <a:r>
              <a:rPr dirty="0"/>
              <a:t>They can</a:t>
            </a:r>
            <a:r>
              <a:rPr dirty="0">
                <a:solidFill>
                  <a:srgbClr val="4A62A7"/>
                </a:solidFill>
              </a:rPr>
              <a:t> </a:t>
            </a:r>
            <a:r>
              <a:rPr b="1" dirty="0">
                <a:solidFill>
                  <a:srgbClr val="00B050"/>
                </a:solidFill>
              </a:rPr>
              <a:t>control their emotions</a:t>
            </a:r>
            <a:r>
              <a:rPr dirty="0"/>
              <a:t>.</a:t>
            </a:r>
          </a:p>
          <a:p>
            <a:pPr marL="493888" indent="-493888">
              <a:defRPr sz="4000"/>
            </a:pPr>
            <a:r>
              <a:rPr dirty="0"/>
              <a:t>They</a:t>
            </a:r>
            <a:r>
              <a:rPr b="1" dirty="0">
                <a:solidFill>
                  <a:srgbClr val="81FA02"/>
                </a:solidFill>
              </a:rPr>
              <a:t> </a:t>
            </a:r>
            <a:r>
              <a:rPr b="1" dirty="0">
                <a:solidFill>
                  <a:srgbClr val="00B050"/>
                </a:solidFill>
              </a:rPr>
              <a:t>feel good and confident</a:t>
            </a:r>
            <a:r>
              <a:rPr dirty="0">
                <a:solidFill>
                  <a:srgbClr val="00B050"/>
                </a:solidFill>
              </a:rPr>
              <a:t> </a:t>
            </a:r>
            <a:r>
              <a:rPr dirty="0"/>
              <a:t>about themselves.</a:t>
            </a:r>
            <a:endParaRPr lang="en-GB" dirty="0"/>
          </a:p>
          <a:p>
            <a:pPr marL="493888" indent="-493888">
              <a:defRPr sz="4000"/>
            </a:pPr>
            <a:r>
              <a:rPr lang="en-GB" dirty="0"/>
              <a:t>Physical activity promotes mental well-being.</a:t>
            </a:r>
            <a:r>
              <a:rPr dirty="0"/>
              <a:t> </a:t>
            </a:r>
          </a:p>
        </p:txBody>
      </p:sp>
      <p:pic>
        <p:nvPicPr>
          <p:cNvPr id="140" name="Brain.jpg"/>
          <p:cNvPicPr>
            <a:picLocks noChangeAspect="1"/>
          </p:cNvPicPr>
          <p:nvPr/>
        </p:nvPicPr>
        <p:blipFill>
          <a:blip r:embed="rId2"/>
          <a:srcRect l="18838" t="14872" r="17317" b="6446"/>
          <a:stretch>
            <a:fillRect/>
          </a:stretch>
        </p:blipFill>
        <p:spPr>
          <a:xfrm>
            <a:off x="7860577" y="2417065"/>
            <a:ext cx="4534600" cy="609586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50" h="21598" extrusionOk="0">
                <a:moveTo>
                  <a:pt x="11252" y="1"/>
                </a:moveTo>
                <a:cubicBezTo>
                  <a:pt x="11191" y="-2"/>
                  <a:pt x="11139" y="4"/>
                  <a:pt x="11056" y="17"/>
                </a:cubicBezTo>
                <a:cubicBezTo>
                  <a:pt x="10954" y="33"/>
                  <a:pt x="10815" y="73"/>
                  <a:pt x="10747" y="107"/>
                </a:cubicBezTo>
                <a:cubicBezTo>
                  <a:pt x="10679" y="140"/>
                  <a:pt x="10535" y="194"/>
                  <a:pt x="10428" y="226"/>
                </a:cubicBezTo>
                <a:lnTo>
                  <a:pt x="10234" y="285"/>
                </a:lnTo>
                <a:lnTo>
                  <a:pt x="10109" y="238"/>
                </a:lnTo>
                <a:cubicBezTo>
                  <a:pt x="9889" y="153"/>
                  <a:pt x="9548" y="113"/>
                  <a:pt x="9193" y="131"/>
                </a:cubicBezTo>
                <a:cubicBezTo>
                  <a:pt x="8498" y="165"/>
                  <a:pt x="8170" y="238"/>
                  <a:pt x="7818" y="437"/>
                </a:cubicBezTo>
                <a:cubicBezTo>
                  <a:pt x="7599" y="561"/>
                  <a:pt x="7515" y="579"/>
                  <a:pt x="7341" y="540"/>
                </a:cubicBezTo>
                <a:cubicBezTo>
                  <a:pt x="6877" y="435"/>
                  <a:pt x="6875" y="435"/>
                  <a:pt x="6660" y="477"/>
                </a:cubicBezTo>
                <a:cubicBezTo>
                  <a:pt x="6415" y="524"/>
                  <a:pt x="5992" y="647"/>
                  <a:pt x="5851" y="711"/>
                </a:cubicBezTo>
                <a:cubicBezTo>
                  <a:pt x="5794" y="737"/>
                  <a:pt x="5647" y="837"/>
                  <a:pt x="5522" y="932"/>
                </a:cubicBezTo>
                <a:cubicBezTo>
                  <a:pt x="5247" y="1143"/>
                  <a:pt x="5149" y="1177"/>
                  <a:pt x="4817" y="1177"/>
                </a:cubicBezTo>
                <a:cubicBezTo>
                  <a:pt x="4507" y="1177"/>
                  <a:pt x="4310" y="1218"/>
                  <a:pt x="4046" y="1340"/>
                </a:cubicBezTo>
                <a:cubicBezTo>
                  <a:pt x="3326" y="1670"/>
                  <a:pt x="2962" y="1991"/>
                  <a:pt x="2867" y="2378"/>
                </a:cubicBezTo>
                <a:cubicBezTo>
                  <a:pt x="2848" y="2454"/>
                  <a:pt x="2819" y="2529"/>
                  <a:pt x="2801" y="2545"/>
                </a:cubicBezTo>
                <a:cubicBezTo>
                  <a:pt x="2783" y="2561"/>
                  <a:pt x="2691" y="2594"/>
                  <a:pt x="2597" y="2617"/>
                </a:cubicBezTo>
                <a:cubicBezTo>
                  <a:pt x="2503" y="2640"/>
                  <a:pt x="2372" y="2689"/>
                  <a:pt x="2305" y="2725"/>
                </a:cubicBezTo>
                <a:cubicBezTo>
                  <a:pt x="1962" y="2910"/>
                  <a:pt x="1029" y="3957"/>
                  <a:pt x="705" y="4521"/>
                </a:cubicBezTo>
                <a:cubicBezTo>
                  <a:pt x="631" y="4650"/>
                  <a:pt x="524" y="4810"/>
                  <a:pt x="468" y="4876"/>
                </a:cubicBezTo>
                <a:cubicBezTo>
                  <a:pt x="359" y="5005"/>
                  <a:pt x="168" y="5349"/>
                  <a:pt x="168" y="5419"/>
                </a:cubicBezTo>
                <a:cubicBezTo>
                  <a:pt x="168" y="5442"/>
                  <a:pt x="154" y="5496"/>
                  <a:pt x="138" y="5537"/>
                </a:cubicBezTo>
                <a:cubicBezTo>
                  <a:pt x="121" y="5579"/>
                  <a:pt x="89" y="5662"/>
                  <a:pt x="68" y="5723"/>
                </a:cubicBezTo>
                <a:cubicBezTo>
                  <a:pt x="53" y="5765"/>
                  <a:pt x="37" y="5799"/>
                  <a:pt x="21" y="5831"/>
                </a:cubicBezTo>
                <a:cubicBezTo>
                  <a:pt x="52" y="5847"/>
                  <a:pt x="58" y="5865"/>
                  <a:pt x="36" y="5910"/>
                </a:cubicBezTo>
                <a:cubicBezTo>
                  <a:pt x="-28" y="6035"/>
                  <a:pt x="-2" y="6481"/>
                  <a:pt x="85" y="6734"/>
                </a:cubicBezTo>
                <a:cubicBezTo>
                  <a:pt x="221" y="7134"/>
                  <a:pt x="375" y="7398"/>
                  <a:pt x="705" y="7794"/>
                </a:cubicBezTo>
                <a:cubicBezTo>
                  <a:pt x="907" y="8037"/>
                  <a:pt x="1105" y="8175"/>
                  <a:pt x="1462" y="8326"/>
                </a:cubicBezTo>
                <a:cubicBezTo>
                  <a:pt x="1530" y="8354"/>
                  <a:pt x="1641" y="8400"/>
                  <a:pt x="1709" y="8428"/>
                </a:cubicBezTo>
                <a:cubicBezTo>
                  <a:pt x="1794" y="8464"/>
                  <a:pt x="1843" y="8486"/>
                  <a:pt x="1861" y="8503"/>
                </a:cubicBezTo>
                <a:cubicBezTo>
                  <a:pt x="1862" y="8503"/>
                  <a:pt x="1861" y="8504"/>
                  <a:pt x="1861" y="8504"/>
                </a:cubicBezTo>
                <a:cubicBezTo>
                  <a:pt x="1984" y="8545"/>
                  <a:pt x="2210" y="8603"/>
                  <a:pt x="2395" y="8635"/>
                </a:cubicBezTo>
                <a:cubicBezTo>
                  <a:pt x="2707" y="8689"/>
                  <a:pt x="3411" y="8708"/>
                  <a:pt x="3861" y="8674"/>
                </a:cubicBezTo>
                <a:cubicBezTo>
                  <a:pt x="4069" y="8659"/>
                  <a:pt x="4351" y="8639"/>
                  <a:pt x="4487" y="8631"/>
                </a:cubicBezTo>
                <a:cubicBezTo>
                  <a:pt x="4623" y="8623"/>
                  <a:pt x="4753" y="8606"/>
                  <a:pt x="4775" y="8593"/>
                </a:cubicBezTo>
                <a:cubicBezTo>
                  <a:pt x="4795" y="8581"/>
                  <a:pt x="4817" y="8581"/>
                  <a:pt x="4840" y="8589"/>
                </a:cubicBezTo>
                <a:cubicBezTo>
                  <a:pt x="4875" y="8583"/>
                  <a:pt x="4927" y="8577"/>
                  <a:pt x="4951" y="8572"/>
                </a:cubicBezTo>
                <a:cubicBezTo>
                  <a:pt x="5272" y="8505"/>
                  <a:pt x="5353" y="8509"/>
                  <a:pt x="5866" y="8608"/>
                </a:cubicBezTo>
                <a:cubicBezTo>
                  <a:pt x="5909" y="8617"/>
                  <a:pt x="5941" y="8622"/>
                  <a:pt x="5968" y="8631"/>
                </a:cubicBezTo>
                <a:cubicBezTo>
                  <a:pt x="6057" y="8613"/>
                  <a:pt x="6094" y="8669"/>
                  <a:pt x="6062" y="8788"/>
                </a:cubicBezTo>
                <a:cubicBezTo>
                  <a:pt x="6017" y="8957"/>
                  <a:pt x="6059" y="9293"/>
                  <a:pt x="6147" y="9481"/>
                </a:cubicBezTo>
                <a:cubicBezTo>
                  <a:pt x="6249" y="9700"/>
                  <a:pt x="6475" y="9985"/>
                  <a:pt x="6671" y="10140"/>
                </a:cubicBezTo>
                <a:cubicBezTo>
                  <a:pt x="6797" y="10239"/>
                  <a:pt x="6899" y="10287"/>
                  <a:pt x="7139" y="10366"/>
                </a:cubicBezTo>
                <a:cubicBezTo>
                  <a:pt x="7700" y="10549"/>
                  <a:pt x="7872" y="10573"/>
                  <a:pt x="8640" y="10573"/>
                </a:cubicBezTo>
                <a:cubicBezTo>
                  <a:pt x="9629" y="10572"/>
                  <a:pt x="10211" y="10511"/>
                  <a:pt x="10911" y="10332"/>
                </a:cubicBezTo>
                <a:cubicBezTo>
                  <a:pt x="11059" y="10294"/>
                  <a:pt x="11172" y="10278"/>
                  <a:pt x="11201" y="10290"/>
                </a:cubicBezTo>
                <a:cubicBezTo>
                  <a:pt x="11228" y="10301"/>
                  <a:pt x="11309" y="10413"/>
                  <a:pt x="11383" y="10537"/>
                </a:cubicBezTo>
                <a:cubicBezTo>
                  <a:pt x="11538" y="10801"/>
                  <a:pt x="11654" y="10887"/>
                  <a:pt x="12141" y="11107"/>
                </a:cubicBezTo>
                <a:cubicBezTo>
                  <a:pt x="12377" y="11214"/>
                  <a:pt x="12450" y="11261"/>
                  <a:pt x="12471" y="11316"/>
                </a:cubicBezTo>
                <a:cubicBezTo>
                  <a:pt x="12495" y="11380"/>
                  <a:pt x="12522" y="11531"/>
                  <a:pt x="12576" y="11899"/>
                </a:cubicBezTo>
                <a:cubicBezTo>
                  <a:pt x="12586" y="11964"/>
                  <a:pt x="12604" y="12030"/>
                  <a:pt x="12616" y="12045"/>
                </a:cubicBezTo>
                <a:cubicBezTo>
                  <a:pt x="12626" y="12057"/>
                  <a:pt x="12635" y="12094"/>
                  <a:pt x="12641" y="12129"/>
                </a:cubicBezTo>
                <a:cubicBezTo>
                  <a:pt x="12662" y="12166"/>
                  <a:pt x="12688" y="12220"/>
                  <a:pt x="12714" y="12297"/>
                </a:cubicBezTo>
                <a:cubicBezTo>
                  <a:pt x="12801" y="12547"/>
                  <a:pt x="12887" y="12714"/>
                  <a:pt x="13076" y="12997"/>
                </a:cubicBezTo>
                <a:cubicBezTo>
                  <a:pt x="13539" y="13687"/>
                  <a:pt x="13926" y="14791"/>
                  <a:pt x="14046" y="15761"/>
                </a:cubicBezTo>
                <a:cubicBezTo>
                  <a:pt x="14089" y="16113"/>
                  <a:pt x="14087" y="17109"/>
                  <a:pt x="14042" y="17716"/>
                </a:cubicBezTo>
                <a:cubicBezTo>
                  <a:pt x="14003" y="18249"/>
                  <a:pt x="13998" y="19975"/>
                  <a:pt x="14033" y="20781"/>
                </a:cubicBezTo>
                <a:lnTo>
                  <a:pt x="14053" y="21303"/>
                </a:lnTo>
                <a:lnTo>
                  <a:pt x="14136" y="21303"/>
                </a:lnTo>
                <a:cubicBezTo>
                  <a:pt x="14181" y="21303"/>
                  <a:pt x="14284" y="21270"/>
                  <a:pt x="14364" y="21230"/>
                </a:cubicBezTo>
                <a:cubicBezTo>
                  <a:pt x="14445" y="21189"/>
                  <a:pt x="14557" y="21153"/>
                  <a:pt x="14613" y="21149"/>
                </a:cubicBezTo>
                <a:cubicBezTo>
                  <a:pt x="14701" y="21144"/>
                  <a:pt x="14733" y="21161"/>
                  <a:pt x="14827" y="21255"/>
                </a:cubicBezTo>
                <a:cubicBezTo>
                  <a:pt x="14887" y="21316"/>
                  <a:pt x="15006" y="21417"/>
                  <a:pt x="15093" y="21481"/>
                </a:cubicBezTo>
                <a:cubicBezTo>
                  <a:pt x="15179" y="21545"/>
                  <a:pt x="15255" y="21598"/>
                  <a:pt x="15262" y="21598"/>
                </a:cubicBezTo>
                <a:cubicBezTo>
                  <a:pt x="15290" y="21598"/>
                  <a:pt x="15231" y="15868"/>
                  <a:pt x="15198" y="15424"/>
                </a:cubicBezTo>
                <a:cubicBezTo>
                  <a:pt x="15169" y="15023"/>
                  <a:pt x="15023" y="13778"/>
                  <a:pt x="14898" y="12867"/>
                </a:cubicBezTo>
                <a:cubicBezTo>
                  <a:pt x="14873" y="12681"/>
                  <a:pt x="14870" y="12569"/>
                  <a:pt x="14891" y="12554"/>
                </a:cubicBezTo>
                <a:cubicBezTo>
                  <a:pt x="14908" y="12541"/>
                  <a:pt x="15108" y="12524"/>
                  <a:pt x="15334" y="12516"/>
                </a:cubicBezTo>
                <a:cubicBezTo>
                  <a:pt x="15795" y="12500"/>
                  <a:pt x="16227" y="12454"/>
                  <a:pt x="16607" y="12379"/>
                </a:cubicBezTo>
                <a:cubicBezTo>
                  <a:pt x="17524" y="12200"/>
                  <a:pt x="18823" y="11678"/>
                  <a:pt x="19321" y="11287"/>
                </a:cubicBezTo>
                <a:cubicBezTo>
                  <a:pt x="19659" y="11021"/>
                  <a:pt x="20068" y="10513"/>
                  <a:pt x="20196" y="10197"/>
                </a:cubicBezTo>
                <a:cubicBezTo>
                  <a:pt x="20252" y="10061"/>
                  <a:pt x="20257" y="9646"/>
                  <a:pt x="20206" y="9493"/>
                </a:cubicBezTo>
                <a:cubicBezTo>
                  <a:pt x="20188" y="9440"/>
                  <a:pt x="20185" y="9409"/>
                  <a:pt x="20191" y="9386"/>
                </a:cubicBezTo>
                <a:cubicBezTo>
                  <a:pt x="20171" y="9333"/>
                  <a:pt x="20150" y="9279"/>
                  <a:pt x="20132" y="9220"/>
                </a:cubicBezTo>
                <a:cubicBezTo>
                  <a:pt x="20080" y="9049"/>
                  <a:pt x="20082" y="9046"/>
                  <a:pt x="20293" y="8994"/>
                </a:cubicBezTo>
                <a:cubicBezTo>
                  <a:pt x="20365" y="8976"/>
                  <a:pt x="20623" y="8889"/>
                  <a:pt x="20866" y="8799"/>
                </a:cubicBezTo>
                <a:cubicBezTo>
                  <a:pt x="21040" y="8735"/>
                  <a:pt x="21176" y="8676"/>
                  <a:pt x="21285" y="8620"/>
                </a:cubicBezTo>
                <a:cubicBezTo>
                  <a:pt x="21273" y="8607"/>
                  <a:pt x="21266" y="8594"/>
                  <a:pt x="21266" y="8584"/>
                </a:cubicBezTo>
                <a:cubicBezTo>
                  <a:pt x="21266" y="8547"/>
                  <a:pt x="21399" y="8499"/>
                  <a:pt x="21454" y="8513"/>
                </a:cubicBezTo>
                <a:cubicBezTo>
                  <a:pt x="21464" y="8505"/>
                  <a:pt x="21476" y="8498"/>
                  <a:pt x="21485" y="8490"/>
                </a:cubicBezTo>
                <a:cubicBezTo>
                  <a:pt x="21479" y="8480"/>
                  <a:pt x="21473" y="8468"/>
                  <a:pt x="21460" y="8462"/>
                </a:cubicBezTo>
                <a:cubicBezTo>
                  <a:pt x="21410" y="8439"/>
                  <a:pt x="21471" y="8280"/>
                  <a:pt x="21537" y="8203"/>
                </a:cubicBezTo>
                <a:cubicBezTo>
                  <a:pt x="21534" y="8198"/>
                  <a:pt x="21533" y="8194"/>
                  <a:pt x="21530" y="8189"/>
                </a:cubicBezTo>
                <a:cubicBezTo>
                  <a:pt x="21464" y="8095"/>
                  <a:pt x="21463" y="8086"/>
                  <a:pt x="21515" y="7762"/>
                </a:cubicBezTo>
                <a:cubicBezTo>
                  <a:pt x="21572" y="7401"/>
                  <a:pt x="21560" y="7081"/>
                  <a:pt x="21485" y="6948"/>
                </a:cubicBezTo>
                <a:cubicBezTo>
                  <a:pt x="21459" y="6902"/>
                  <a:pt x="21384" y="6817"/>
                  <a:pt x="21317" y="6756"/>
                </a:cubicBezTo>
                <a:cubicBezTo>
                  <a:pt x="21214" y="6665"/>
                  <a:pt x="21197" y="6635"/>
                  <a:pt x="21215" y="6572"/>
                </a:cubicBezTo>
                <a:cubicBezTo>
                  <a:pt x="21274" y="6360"/>
                  <a:pt x="21270" y="6176"/>
                  <a:pt x="21202" y="6021"/>
                </a:cubicBezTo>
                <a:cubicBezTo>
                  <a:pt x="21164" y="5935"/>
                  <a:pt x="21134" y="5845"/>
                  <a:pt x="21134" y="5823"/>
                </a:cubicBezTo>
                <a:cubicBezTo>
                  <a:pt x="21134" y="5701"/>
                  <a:pt x="20933" y="5221"/>
                  <a:pt x="20770" y="4950"/>
                </a:cubicBezTo>
                <a:cubicBezTo>
                  <a:pt x="20679" y="4799"/>
                  <a:pt x="20627" y="4707"/>
                  <a:pt x="20440" y="4359"/>
                </a:cubicBezTo>
                <a:cubicBezTo>
                  <a:pt x="20039" y="3615"/>
                  <a:pt x="19275" y="2755"/>
                  <a:pt x="18772" y="2478"/>
                </a:cubicBezTo>
                <a:cubicBezTo>
                  <a:pt x="18598" y="2382"/>
                  <a:pt x="18268" y="2282"/>
                  <a:pt x="18122" y="2282"/>
                </a:cubicBezTo>
                <a:cubicBezTo>
                  <a:pt x="17942" y="2282"/>
                  <a:pt x="17852" y="2202"/>
                  <a:pt x="17820" y="2009"/>
                </a:cubicBezTo>
                <a:cubicBezTo>
                  <a:pt x="17793" y="1848"/>
                  <a:pt x="17688" y="1697"/>
                  <a:pt x="17571" y="1649"/>
                </a:cubicBezTo>
                <a:cubicBezTo>
                  <a:pt x="17514" y="1626"/>
                  <a:pt x="17377" y="1566"/>
                  <a:pt x="17265" y="1514"/>
                </a:cubicBezTo>
                <a:cubicBezTo>
                  <a:pt x="17154" y="1463"/>
                  <a:pt x="16986" y="1392"/>
                  <a:pt x="16892" y="1358"/>
                </a:cubicBezTo>
                <a:cubicBezTo>
                  <a:pt x="16787" y="1321"/>
                  <a:pt x="16694" y="1266"/>
                  <a:pt x="16652" y="1216"/>
                </a:cubicBezTo>
                <a:cubicBezTo>
                  <a:pt x="16576" y="1124"/>
                  <a:pt x="16407" y="1029"/>
                  <a:pt x="16188" y="958"/>
                </a:cubicBezTo>
                <a:cubicBezTo>
                  <a:pt x="16107" y="931"/>
                  <a:pt x="15996" y="874"/>
                  <a:pt x="15941" y="831"/>
                </a:cubicBezTo>
                <a:cubicBezTo>
                  <a:pt x="15810" y="727"/>
                  <a:pt x="15669" y="685"/>
                  <a:pt x="15453" y="685"/>
                </a:cubicBezTo>
                <a:cubicBezTo>
                  <a:pt x="15172" y="685"/>
                  <a:pt x="15073" y="662"/>
                  <a:pt x="15010" y="582"/>
                </a:cubicBezTo>
                <a:cubicBezTo>
                  <a:pt x="14947" y="504"/>
                  <a:pt x="14684" y="396"/>
                  <a:pt x="14504" y="375"/>
                </a:cubicBezTo>
                <a:cubicBezTo>
                  <a:pt x="14428" y="367"/>
                  <a:pt x="14330" y="382"/>
                  <a:pt x="14197" y="423"/>
                </a:cubicBezTo>
                <a:lnTo>
                  <a:pt x="14000" y="484"/>
                </a:lnTo>
                <a:lnTo>
                  <a:pt x="13870" y="406"/>
                </a:lnTo>
                <a:cubicBezTo>
                  <a:pt x="13799" y="364"/>
                  <a:pt x="13696" y="298"/>
                  <a:pt x="13642" y="260"/>
                </a:cubicBezTo>
                <a:cubicBezTo>
                  <a:pt x="13558" y="201"/>
                  <a:pt x="13513" y="192"/>
                  <a:pt x="13310" y="184"/>
                </a:cubicBezTo>
                <a:cubicBezTo>
                  <a:pt x="13180" y="179"/>
                  <a:pt x="12888" y="163"/>
                  <a:pt x="12661" y="148"/>
                </a:cubicBezTo>
                <a:cubicBezTo>
                  <a:pt x="12435" y="133"/>
                  <a:pt x="12139" y="115"/>
                  <a:pt x="12003" y="108"/>
                </a:cubicBezTo>
                <a:cubicBezTo>
                  <a:pt x="11867" y="101"/>
                  <a:pt x="11639" y="70"/>
                  <a:pt x="11498" y="41"/>
                </a:cubicBezTo>
                <a:cubicBezTo>
                  <a:pt x="11384" y="17"/>
                  <a:pt x="11314" y="5"/>
                  <a:pt x="11252" y="1"/>
                </a:cubicBezTo>
                <a:close/>
              </a:path>
            </a:pathLst>
          </a:custGeom>
          <a:ln w="12700">
            <a:miter lim="400000"/>
          </a:ln>
        </p:spPr>
      </p:pic>
      <p:sp>
        <p:nvSpPr>
          <p:cNvPr id="141" name="Shape 141"/>
          <p:cNvSpPr>
            <a:spLocks noGrp="1"/>
          </p:cNvSpPr>
          <p:nvPr>
            <p:ph type="title" idx="4294967295"/>
          </p:nvPr>
        </p:nvSpPr>
        <p:spPr>
          <a:xfrm>
            <a:off x="2413000" y="808386"/>
            <a:ext cx="8686800" cy="762000"/>
          </a:xfrm>
          <a:prstGeom prst="rect">
            <a:avLst/>
          </a:prstGeom>
        </p:spPr>
        <p:txBody>
          <a:bodyPr/>
          <a:lstStyle>
            <a:lvl1pPr defTabSz="549148">
              <a:defRPr sz="4324">
                <a:effectLst>
                  <a:outerShdw dist="43740" dir="2700000" rotWithShape="0">
                    <a:srgbClr val="000000">
                      <a:alpha val="33333"/>
                    </a:srgbClr>
                  </a:outerShdw>
                </a:effectLst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rPr dirty="0"/>
              <a:t>Mental </a:t>
            </a:r>
            <a:r>
              <a:rPr lang="en-AU" dirty="0"/>
              <a:t>h</a:t>
            </a:r>
            <a:r>
              <a:rPr dirty="0" err="1"/>
              <a:t>ealth</a:t>
            </a:r>
            <a:r>
              <a:rPr dirty="0"/>
              <a:t> and </a:t>
            </a:r>
            <a:r>
              <a:rPr lang="en-AU" dirty="0"/>
              <a:t>w</a:t>
            </a:r>
            <a:r>
              <a:rPr dirty="0"/>
              <a:t>ell-being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3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39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9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1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1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1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4" fill="hold"/>
                                        <p:tgtEl>
                                          <p:spTgt spid="1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9" grpId="0" build="p" bldLvl="5" animBg="1" advAuto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Shape 143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>
            <a:normAutofit lnSpcReduction="10000"/>
          </a:bodyPr>
          <a:lstStyle/>
          <a:p>
            <a:pPr marL="0" indent="0">
              <a:buClrTx/>
              <a:buSzTx/>
              <a:buNone/>
              <a:defRPr sz="4000"/>
            </a:pPr>
            <a:r>
              <a:rPr dirty="0"/>
              <a:t>People who are </a:t>
            </a:r>
            <a:r>
              <a:rPr b="1" dirty="0">
                <a:solidFill>
                  <a:srgbClr val="00B050"/>
                </a:solidFill>
              </a:rPr>
              <a:t>socially well</a:t>
            </a:r>
            <a:r>
              <a:rPr dirty="0">
                <a:solidFill>
                  <a:srgbClr val="00B050"/>
                </a:solidFill>
              </a:rPr>
              <a:t> </a:t>
            </a:r>
            <a:r>
              <a:rPr dirty="0"/>
              <a:t>display the following:</a:t>
            </a:r>
          </a:p>
          <a:p>
            <a:pPr marL="493888" indent="-493888">
              <a:defRPr sz="4000"/>
            </a:pPr>
            <a:r>
              <a:rPr dirty="0"/>
              <a:t>They</a:t>
            </a:r>
            <a:r>
              <a:rPr dirty="0">
                <a:solidFill>
                  <a:srgbClr val="4A62A7"/>
                </a:solidFill>
              </a:rPr>
              <a:t> </a:t>
            </a:r>
            <a:r>
              <a:rPr b="1" dirty="0">
                <a:solidFill>
                  <a:srgbClr val="00B050"/>
                </a:solidFill>
              </a:rPr>
              <a:t>have essential </a:t>
            </a:r>
            <a:br>
              <a:rPr b="1" dirty="0">
                <a:solidFill>
                  <a:srgbClr val="00B050"/>
                </a:solidFill>
              </a:rPr>
            </a:br>
            <a:r>
              <a:rPr b="1" dirty="0">
                <a:solidFill>
                  <a:srgbClr val="00B050"/>
                </a:solidFill>
              </a:rPr>
              <a:t>human needs</a:t>
            </a:r>
            <a:r>
              <a:rPr dirty="0">
                <a:solidFill>
                  <a:srgbClr val="00B050"/>
                </a:solidFill>
              </a:rPr>
              <a:t> </a:t>
            </a:r>
            <a:r>
              <a:rPr dirty="0"/>
              <a:t>such as </a:t>
            </a:r>
            <a:br>
              <a:rPr dirty="0"/>
            </a:br>
            <a:r>
              <a:rPr dirty="0"/>
              <a:t>clothing, food and shelter.</a:t>
            </a:r>
          </a:p>
          <a:p>
            <a:pPr marL="493888" indent="-493888">
              <a:defRPr sz="4000"/>
            </a:pPr>
            <a:r>
              <a:rPr dirty="0"/>
              <a:t>They</a:t>
            </a:r>
            <a:r>
              <a:rPr dirty="0">
                <a:solidFill>
                  <a:srgbClr val="4A62A7"/>
                </a:solidFill>
              </a:rPr>
              <a:t> </a:t>
            </a:r>
            <a:r>
              <a:rPr b="1" dirty="0">
                <a:solidFill>
                  <a:srgbClr val="00B050"/>
                </a:solidFill>
              </a:rPr>
              <a:t>have friendship </a:t>
            </a:r>
            <a:br>
              <a:rPr b="1" dirty="0">
                <a:solidFill>
                  <a:srgbClr val="4A62A7"/>
                </a:solidFill>
              </a:rPr>
            </a:br>
            <a:r>
              <a:rPr dirty="0"/>
              <a:t>and support.</a:t>
            </a:r>
          </a:p>
          <a:p>
            <a:pPr marL="493888" indent="-493888">
              <a:defRPr sz="4000"/>
            </a:pPr>
            <a:r>
              <a:rPr dirty="0"/>
              <a:t>They can</a:t>
            </a:r>
            <a:r>
              <a:rPr dirty="0">
                <a:solidFill>
                  <a:srgbClr val="4A62A7"/>
                </a:solidFill>
              </a:rPr>
              <a:t> </a:t>
            </a:r>
            <a:r>
              <a:rPr b="1" dirty="0">
                <a:solidFill>
                  <a:srgbClr val="00B050"/>
                </a:solidFill>
              </a:rPr>
              <a:t>mix with others</a:t>
            </a:r>
            <a:r>
              <a:rPr dirty="0"/>
              <a:t>.</a:t>
            </a:r>
          </a:p>
          <a:p>
            <a:pPr marL="493888" indent="-493888">
              <a:defRPr sz="4000"/>
            </a:pPr>
            <a:r>
              <a:rPr dirty="0"/>
              <a:t>They</a:t>
            </a:r>
            <a:r>
              <a:rPr dirty="0">
                <a:solidFill>
                  <a:srgbClr val="4A62A7"/>
                </a:solidFill>
              </a:rPr>
              <a:t> </a:t>
            </a:r>
            <a:r>
              <a:rPr b="1" dirty="0">
                <a:solidFill>
                  <a:srgbClr val="00B050"/>
                </a:solidFill>
              </a:rPr>
              <a:t>have some value in society</a:t>
            </a:r>
            <a:r>
              <a:rPr dirty="0"/>
              <a:t>.</a:t>
            </a:r>
            <a:endParaRPr lang="en-GB" dirty="0"/>
          </a:p>
          <a:p>
            <a:pPr marL="493888" indent="-493888">
              <a:defRPr sz="4000"/>
            </a:pPr>
            <a:r>
              <a:rPr lang="en-GB" dirty="0"/>
              <a:t>They get a feeling of worth.</a:t>
            </a:r>
            <a:endParaRPr dirty="0"/>
          </a:p>
        </p:txBody>
      </p:sp>
      <p:pic>
        <p:nvPicPr>
          <p:cNvPr id="144" name="Lawn Balls.jpg"/>
          <p:cNvPicPr>
            <a:picLocks noChangeAspect="1"/>
          </p:cNvPicPr>
          <p:nvPr/>
        </p:nvPicPr>
        <p:blipFill>
          <a:blip r:embed="rId2"/>
          <a:srcRect l="1072" t="4708" r="5407" b="6582"/>
          <a:stretch>
            <a:fillRect/>
          </a:stretch>
        </p:blipFill>
        <p:spPr>
          <a:xfrm>
            <a:off x="8400719" y="3850359"/>
            <a:ext cx="4114801" cy="257968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00" y="0"/>
                </a:moveTo>
                <a:cubicBezTo>
                  <a:pt x="448" y="0"/>
                  <a:pt x="0" y="714"/>
                  <a:pt x="0" y="1595"/>
                </a:cubicBezTo>
                <a:lnTo>
                  <a:pt x="0" y="20005"/>
                </a:lnTo>
                <a:cubicBezTo>
                  <a:pt x="0" y="20886"/>
                  <a:pt x="448" y="21600"/>
                  <a:pt x="1000" y="21600"/>
                </a:cubicBezTo>
                <a:lnTo>
                  <a:pt x="20600" y="21600"/>
                </a:lnTo>
                <a:cubicBezTo>
                  <a:pt x="21152" y="21600"/>
                  <a:pt x="21600" y="20886"/>
                  <a:pt x="21600" y="20005"/>
                </a:cubicBezTo>
                <a:lnTo>
                  <a:pt x="21600" y="1595"/>
                </a:lnTo>
                <a:cubicBezTo>
                  <a:pt x="21600" y="714"/>
                  <a:pt x="21152" y="0"/>
                  <a:pt x="20600" y="0"/>
                </a:cubicBezTo>
                <a:lnTo>
                  <a:pt x="1000" y="0"/>
                </a:lnTo>
                <a:close/>
              </a:path>
            </a:pathLst>
          </a:custGeom>
          <a:ln w="12700">
            <a:miter lim="400000"/>
          </a:ln>
        </p:spPr>
      </p:pic>
      <p:sp>
        <p:nvSpPr>
          <p:cNvPr id="145" name="Shape 145"/>
          <p:cNvSpPr>
            <a:spLocks noGrp="1"/>
          </p:cNvSpPr>
          <p:nvPr>
            <p:ph type="title" idx="4294967295"/>
          </p:nvPr>
        </p:nvSpPr>
        <p:spPr>
          <a:xfrm>
            <a:off x="2413000" y="868020"/>
            <a:ext cx="8686800" cy="762000"/>
          </a:xfrm>
          <a:prstGeom prst="rect">
            <a:avLst/>
          </a:prstGeom>
        </p:spPr>
        <p:txBody>
          <a:bodyPr/>
          <a:lstStyle>
            <a:lvl1pPr defTabSz="549148">
              <a:defRPr sz="4324">
                <a:effectLst>
                  <a:outerShdw dist="43740" dir="2700000" rotWithShape="0">
                    <a:srgbClr val="000000">
                      <a:alpha val="33333"/>
                    </a:srgbClr>
                  </a:outerShdw>
                </a:effectLst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rPr dirty="0"/>
              <a:t>Social </a:t>
            </a:r>
            <a:r>
              <a:rPr lang="en-AU" dirty="0"/>
              <a:t>h</a:t>
            </a:r>
            <a:r>
              <a:rPr dirty="0" err="1"/>
              <a:t>ealth</a:t>
            </a:r>
            <a:r>
              <a:rPr dirty="0"/>
              <a:t> and </a:t>
            </a:r>
            <a:r>
              <a:rPr lang="en-AU" dirty="0"/>
              <a:t>w</a:t>
            </a:r>
            <a:r>
              <a:rPr dirty="0"/>
              <a:t>ell-being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4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1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1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1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4" fill="hold"/>
                                        <p:tgtEl>
                                          <p:spTgt spid="1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000"/>
                            </p:stCondLst>
                            <p:childTnLst>
                              <p:par>
                                <p:cTn id="38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9" fill="hold"/>
                                        <p:tgtEl>
                                          <p:spTgt spid="1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" grpId="0" build="p" bldLvl="5" animBg="1" advAuto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Shape 147"/>
          <p:cNvSpPr>
            <a:spLocks noGrp="1"/>
          </p:cNvSpPr>
          <p:nvPr>
            <p:ph type="body" idx="1"/>
          </p:nvPr>
        </p:nvSpPr>
        <p:spPr>
          <a:xfrm>
            <a:off x="952500" y="5067612"/>
            <a:ext cx="11099800" cy="7125790"/>
          </a:xfrm>
          <a:prstGeom prst="rect">
            <a:avLst/>
          </a:prstGeom>
        </p:spPr>
        <p:txBody>
          <a:bodyPr/>
          <a:lstStyle/>
          <a:p>
            <a:pPr marL="0" indent="0" algn="ctr">
              <a:buClrTx/>
              <a:buSzTx/>
              <a:buNone/>
              <a:defRPr sz="4400" b="1" i="1">
                <a:solidFill>
                  <a:srgbClr val="006641"/>
                </a:solidFill>
              </a:defRPr>
            </a:pPr>
            <a:r>
              <a:rPr dirty="0">
                <a:solidFill>
                  <a:srgbClr val="00B050"/>
                </a:solidFill>
              </a:rPr>
              <a:t>“Fitness is the ability to meet the demands  of the environment.”</a:t>
            </a:r>
          </a:p>
          <a:p>
            <a:pPr marL="0" indent="0">
              <a:buClrTx/>
              <a:buSzTx/>
              <a:buNone/>
              <a:defRPr sz="4000"/>
            </a:pPr>
            <a:r>
              <a:rPr dirty="0"/>
              <a:t>Everything that you experience and surrounds you is your </a:t>
            </a:r>
            <a:r>
              <a:rPr b="1" dirty="0">
                <a:solidFill>
                  <a:srgbClr val="00B050"/>
                </a:solidFill>
              </a:rPr>
              <a:t>environment</a:t>
            </a:r>
            <a:r>
              <a:rPr dirty="0"/>
              <a:t>. Home, school, commuting, sports, hobbies, meeting friends, shopping and housework.</a:t>
            </a:r>
          </a:p>
        </p:txBody>
      </p:sp>
      <p:pic>
        <p:nvPicPr>
          <p:cNvPr id="148" name="Sports vector.jpg"/>
          <p:cNvPicPr>
            <a:picLocks noChangeAspect="1"/>
          </p:cNvPicPr>
          <p:nvPr/>
        </p:nvPicPr>
        <p:blipFill>
          <a:blip r:embed="rId2"/>
          <a:srcRect l="13964" t="11767" r="79039" b="79812"/>
          <a:stretch>
            <a:fillRect/>
          </a:stretch>
        </p:blipFill>
        <p:spPr>
          <a:xfrm>
            <a:off x="905826" y="2434254"/>
            <a:ext cx="1577884" cy="188793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76" h="21600" extrusionOk="0">
                <a:moveTo>
                  <a:pt x="11259" y="0"/>
                </a:moveTo>
                <a:lnTo>
                  <a:pt x="11404" y="1126"/>
                </a:lnTo>
                <a:cubicBezTo>
                  <a:pt x="11495" y="1805"/>
                  <a:pt x="11809" y="2467"/>
                  <a:pt x="12189" y="2788"/>
                </a:cubicBezTo>
                <a:cubicBezTo>
                  <a:pt x="13367" y="3783"/>
                  <a:pt x="12383" y="4413"/>
                  <a:pt x="7834" y="5599"/>
                </a:cubicBezTo>
                <a:cubicBezTo>
                  <a:pt x="6644" y="5909"/>
                  <a:pt x="5672" y="6269"/>
                  <a:pt x="5672" y="6393"/>
                </a:cubicBezTo>
                <a:cubicBezTo>
                  <a:pt x="5672" y="6575"/>
                  <a:pt x="5178" y="6784"/>
                  <a:pt x="4506" y="6956"/>
                </a:cubicBezTo>
                <a:cubicBezTo>
                  <a:pt x="4831" y="6898"/>
                  <a:pt x="5159" y="6856"/>
                  <a:pt x="5457" y="6856"/>
                </a:cubicBezTo>
                <a:cubicBezTo>
                  <a:pt x="6004" y="6856"/>
                  <a:pt x="6574" y="6745"/>
                  <a:pt x="6732" y="6611"/>
                </a:cubicBezTo>
                <a:cubicBezTo>
                  <a:pt x="6890" y="6478"/>
                  <a:pt x="7999" y="6234"/>
                  <a:pt x="9189" y="6062"/>
                </a:cubicBezTo>
                <a:cubicBezTo>
                  <a:pt x="9803" y="5973"/>
                  <a:pt x="10287" y="5916"/>
                  <a:pt x="10678" y="5903"/>
                </a:cubicBezTo>
                <a:cubicBezTo>
                  <a:pt x="11852" y="5864"/>
                  <a:pt x="12156" y="6217"/>
                  <a:pt x="12404" y="7265"/>
                </a:cubicBezTo>
                <a:cubicBezTo>
                  <a:pt x="12574" y="7981"/>
                  <a:pt x="12480" y="8094"/>
                  <a:pt x="11237" y="8709"/>
                </a:cubicBezTo>
                <a:cubicBezTo>
                  <a:pt x="9681" y="9479"/>
                  <a:pt x="7126" y="9631"/>
                  <a:pt x="6081" y="9013"/>
                </a:cubicBezTo>
                <a:cubicBezTo>
                  <a:pt x="5741" y="8812"/>
                  <a:pt x="4813" y="8553"/>
                  <a:pt x="4022" y="8441"/>
                </a:cubicBezTo>
                <a:cubicBezTo>
                  <a:pt x="3231" y="8329"/>
                  <a:pt x="2531" y="8093"/>
                  <a:pt x="2463" y="7919"/>
                </a:cubicBezTo>
                <a:cubicBezTo>
                  <a:pt x="2362" y="7665"/>
                  <a:pt x="3071" y="7325"/>
                  <a:pt x="3920" y="7097"/>
                </a:cubicBezTo>
                <a:cubicBezTo>
                  <a:pt x="3592" y="7157"/>
                  <a:pt x="3237" y="7203"/>
                  <a:pt x="2882" y="7233"/>
                </a:cubicBezTo>
                <a:cubicBezTo>
                  <a:pt x="2236" y="7288"/>
                  <a:pt x="1563" y="7448"/>
                  <a:pt x="1398" y="7587"/>
                </a:cubicBezTo>
                <a:cubicBezTo>
                  <a:pt x="1199" y="7755"/>
                  <a:pt x="919" y="7752"/>
                  <a:pt x="554" y="7587"/>
                </a:cubicBezTo>
                <a:cubicBezTo>
                  <a:pt x="183" y="7420"/>
                  <a:pt x="0" y="7430"/>
                  <a:pt x="0" y="7606"/>
                </a:cubicBezTo>
                <a:cubicBezTo>
                  <a:pt x="0" y="8054"/>
                  <a:pt x="1166" y="8872"/>
                  <a:pt x="1801" y="8872"/>
                </a:cubicBezTo>
                <a:cubicBezTo>
                  <a:pt x="2645" y="8872"/>
                  <a:pt x="4497" y="9556"/>
                  <a:pt x="5232" y="10139"/>
                </a:cubicBezTo>
                <a:cubicBezTo>
                  <a:pt x="5687" y="10501"/>
                  <a:pt x="6629" y="10703"/>
                  <a:pt x="8888" y="10920"/>
                </a:cubicBezTo>
                <a:lnTo>
                  <a:pt x="11925" y="11211"/>
                </a:lnTo>
                <a:lnTo>
                  <a:pt x="13431" y="13073"/>
                </a:lnTo>
                <a:cubicBezTo>
                  <a:pt x="14254" y="14097"/>
                  <a:pt x="14920" y="15030"/>
                  <a:pt x="14920" y="15148"/>
                </a:cubicBezTo>
                <a:cubicBezTo>
                  <a:pt x="14920" y="15265"/>
                  <a:pt x="14711" y="15511"/>
                  <a:pt x="14452" y="15693"/>
                </a:cubicBezTo>
                <a:cubicBezTo>
                  <a:pt x="14194" y="15874"/>
                  <a:pt x="13653" y="16565"/>
                  <a:pt x="13259" y="17223"/>
                </a:cubicBezTo>
                <a:cubicBezTo>
                  <a:pt x="12864" y="17880"/>
                  <a:pt x="12278" y="18575"/>
                  <a:pt x="11947" y="18771"/>
                </a:cubicBezTo>
                <a:cubicBezTo>
                  <a:pt x="11607" y="18972"/>
                  <a:pt x="11351" y="19392"/>
                  <a:pt x="11366" y="19734"/>
                </a:cubicBezTo>
                <a:cubicBezTo>
                  <a:pt x="11381" y="20067"/>
                  <a:pt x="11299" y="20622"/>
                  <a:pt x="11189" y="20969"/>
                </a:cubicBezTo>
                <a:lnTo>
                  <a:pt x="10995" y="21600"/>
                </a:lnTo>
                <a:lnTo>
                  <a:pt x="11608" y="20969"/>
                </a:lnTo>
                <a:cubicBezTo>
                  <a:pt x="11947" y="20622"/>
                  <a:pt x="12223" y="20199"/>
                  <a:pt x="12227" y="20024"/>
                </a:cubicBezTo>
                <a:cubicBezTo>
                  <a:pt x="12230" y="19850"/>
                  <a:pt x="13243" y="18815"/>
                  <a:pt x="14474" y="17727"/>
                </a:cubicBezTo>
                <a:cubicBezTo>
                  <a:pt x="17106" y="15401"/>
                  <a:pt x="17240" y="14873"/>
                  <a:pt x="15818" y="12505"/>
                </a:cubicBezTo>
                <a:cubicBezTo>
                  <a:pt x="15328" y="11689"/>
                  <a:pt x="14922" y="10885"/>
                  <a:pt x="14920" y="10730"/>
                </a:cubicBezTo>
                <a:cubicBezTo>
                  <a:pt x="14918" y="10574"/>
                  <a:pt x="15262" y="9555"/>
                  <a:pt x="15684" y="8464"/>
                </a:cubicBezTo>
                <a:cubicBezTo>
                  <a:pt x="16148" y="7262"/>
                  <a:pt x="16414" y="6077"/>
                  <a:pt x="16356" y="5453"/>
                </a:cubicBezTo>
                <a:cubicBezTo>
                  <a:pt x="16264" y="4460"/>
                  <a:pt x="16338" y="4370"/>
                  <a:pt x="18259" y="2992"/>
                </a:cubicBezTo>
                <a:cubicBezTo>
                  <a:pt x="19355" y="2207"/>
                  <a:pt x="20452" y="1567"/>
                  <a:pt x="20700" y="1567"/>
                </a:cubicBezTo>
                <a:cubicBezTo>
                  <a:pt x="21261" y="1567"/>
                  <a:pt x="21600" y="1150"/>
                  <a:pt x="21206" y="944"/>
                </a:cubicBezTo>
                <a:cubicBezTo>
                  <a:pt x="20878" y="773"/>
                  <a:pt x="18063" y="1908"/>
                  <a:pt x="17748" y="2338"/>
                </a:cubicBezTo>
                <a:cubicBezTo>
                  <a:pt x="17448" y="2749"/>
                  <a:pt x="14884" y="3619"/>
                  <a:pt x="14420" y="3469"/>
                </a:cubicBezTo>
                <a:cubicBezTo>
                  <a:pt x="14136" y="3377"/>
                  <a:pt x="14065" y="3065"/>
                  <a:pt x="14194" y="2384"/>
                </a:cubicBezTo>
                <a:cubicBezTo>
                  <a:pt x="14418" y="1201"/>
                  <a:pt x="13742" y="427"/>
                  <a:pt x="12264" y="173"/>
                </a:cubicBezTo>
                <a:lnTo>
                  <a:pt x="11259" y="0"/>
                </a:lnTo>
                <a:close/>
                <a:moveTo>
                  <a:pt x="4506" y="6956"/>
                </a:moveTo>
                <a:cubicBezTo>
                  <a:pt x="4344" y="6985"/>
                  <a:pt x="4200" y="7026"/>
                  <a:pt x="4043" y="7065"/>
                </a:cubicBezTo>
                <a:cubicBezTo>
                  <a:pt x="4210" y="7032"/>
                  <a:pt x="4356" y="6995"/>
                  <a:pt x="4506" y="6956"/>
                </a:cubicBezTo>
                <a:close/>
              </a:path>
            </a:pathLst>
          </a:custGeom>
          <a:ln w="12700">
            <a:miter lim="400000"/>
          </a:ln>
        </p:spPr>
      </p:pic>
      <p:pic>
        <p:nvPicPr>
          <p:cNvPr id="149" name="Sports vector.jpg"/>
          <p:cNvPicPr>
            <a:picLocks noChangeAspect="1"/>
          </p:cNvPicPr>
          <p:nvPr/>
        </p:nvPicPr>
        <p:blipFill>
          <a:blip r:embed="rId2"/>
          <a:srcRect l="36546" t="78011" r="55372" b="10745"/>
          <a:stretch>
            <a:fillRect/>
          </a:stretch>
        </p:blipFill>
        <p:spPr>
          <a:xfrm>
            <a:off x="4694486" y="2307312"/>
            <a:ext cx="1415004" cy="195708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21" h="21421" extrusionOk="0">
                <a:moveTo>
                  <a:pt x="10946" y="11"/>
                </a:moveTo>
                <a:cubicBezTo>
                  <a:pt x="10838" y="28"/>
                  <a:pt x="10713" y="65"/>
                  <a:pt x="10561" y="116"/>
                </a:cubicBezTo>
                <a:cubicBezTo>
                  <a:pt x="10028" y="294"/>
                  <a:pt x="9885" y="477"/>
                  <a:pt x="9850" y="1041"/>
                </a:cubicBezTo>
                <a:cubicBezTo>
                  <a:pt x="9826" y="1429"/>
                  <a:pt x="9794" y="1897"/>
                  <a:pt x="9779" y="2079"/>
                </a:cubicBezTo>
                <a:cubicBezTo>
                  <a:pt x="9764" y="2261"/>
                  <a:pt x="9354" y="2556"/>
                  <a:pt x="8867" y="2735"/>
                </a:cubicBezTo>
                <a:cubicBezTo>
                  <a:pt x="8355" y="2922"/>
                  <a:pt x="7638" y="3454"/>
                  <a:pt x="7166" y="3995"/>
                </a:cubicBezTo>
                <a:cubicBezTo>
                  <a:pt x="6717" y="4509"/>
                  <a:pt x="6148" y="5094"/>
                  <a:pt x="5905" y="5293"/>
                </a:cubicBezTo>
                <a:cubicBezTo>
                  <a:pt x="5661" y="5493"/>
                  <a:pt x="5427" y="5828"/>
                  <a:pt x="5389" y="6041"/>
                </a:cubicBezTo>
                <a:cubicBezTo>
                  <a:pt x="4982" y="8310"/>
                  <a:pt x="4620" y="8586"/>
                  <a:pt x="3245" y="7665"/>
                </a:cubicBezTo>
                <a:cubicBezTo>
                  <a:pt x="2647" y="7265"/>
                  <a:pt x="2289" y="7148"/>
                  <a:pt x="2001" y="7261"/>
                </a:cubicBezTo>
                <a:cubicBezTo>
                  <a:pt x="1375" y="7507"/>
                  <a:pt x="194" y="8354"/>
                  <a:pt x="194" y="8556"/>
                </a:cubicBezTo>
                <a:cubicBezTo>
                  <a:pt x="194" y="8655"/>
                  <a:pt x="125" y="8871"/>
                  <a:pt x="40" y="9034"/>
                </a:cubicBezTo>
                <a:cubicBezTo>
                  <a:pt x="-155" y="9406"/>
                  <a:pt x="371" y="9420"/>
                  <a:pt x="1367" y="9068"/>
                </a:cubicBezTo>
                <a:cubicBezTo>
                  <a:pt x="2907" y="8525"/>
                  <a:pt x="3138" y="8538"/>
                  <a:pt x="4287" y="9242"/>
                </a:cubicBezTo>
                <a:cubicBezTo>
                  <a:pt x="6272" y="10458"/>
                  <a:pt x="7599" y="10713"/>
                  <a:pt x="7599" y="9881"/>
                </a:cubicBezTo>
                <a:cubicBezTo>
                  <a:pt x="7599" y="9352"/>
                  <a:pt x="7975" y="9281"/>
                  <a:pt x="10662" y="9285"/>
                </a:cubicBezTo>
                <a:cubicBezTo>
                  <a:pt x="12883" y="9289"/>
                  <a:pt x="13281" y="9342"/>
                  <a:pt x="14293" y="9776"/>
                </a:cubicBezTo>
                <a:cubicBezTo>
                  <a:pt x="15059" y="10105"/>
                  <a:pt x="15799" y="10263"/>
                  <a:pt x="16568" y="10263"/>
                </a:cubicBezTo>
                <a:cubicBezTo>
                  <a:pt x="17383" y="10263"/>
                  <a:pt x="17951" y="10397"/>
                  <a:pt x="18570" y="10732"/>
                </a:cubicBezTo>
                <a:cubicBezTo>
                  <a:pt x="19046" y="10989"/>
                  <a:pt x="19513" y="11201"/>
                  <a:pt x="19607" y="11201"/>
                </a:cubicBezTo>
                <a:cubicBezTo>
                  <a:pt x="19701" y="11201"/>
                  <a:pt x="20084" y="10707"/>
                  <a:pt x="20454" y="10102"/>
                </a:cubicBezTo>
                <a:cubicBezTo>
                  <a:pt x="21445" y="8483"/>
                  <a:pt x="21295" y="7322"/>
                  <a:pt x="20247" y="8495"/>
                </a:cubicBezTo>
                <a:cubicBezTo>
                  <a:pt x="19701" y="9105"/>
                  <a:pt x="18370" y="9703"/>
                  <a:pt x="17835" y="9576"/>
                </a:cubicBezTo>
                <a:cubicBezTo>
                  <a:pt x="17608" y="9523"/>
                  <a:pt x="16963" y="9324"/>
                  <a:pt x="16402" y="9138"/>
                </a:cubicBezTo>
                <a:cubicBezTo>
                  <a:pt x="15840" y="8951"/>
                  <a:pt x="15094" y="8710"/>
                  <a:pt x="14743" y="8599"/>
                </a:cubicBezTo>
                <a:cubicBezTo>
                  <a:pt x="14392" y="8488"/>
                  <a:pt x="13935" y="8321"/>
                  <a:pt x="13724" y="8230"/>
                </a:cubicBezTo>
                <a:cubicBezTo>
                  <a:pt x="13514" y="8139"/>
                  <a:pt x="12593" y="7825"/>
                  <a:pt x="11680" y="7535"/>
                </a:cubicBezTo>
                <a:cubicBezTo>
                  <a:pt x="9275" y="6769"/>
                  <a:pt x="9090" y="6604"/>
                  <a:pt x="9974" y="6041"/>
                </a:cubicBezTo>
                <a:cubicBezTo>
                  <a:pt x="10803" y="5513"/>
                  <a:pt x="11138" y="5483"/>
                  <a:pt x="11823" y="5862"/>
                </a:cubicBezTo>
                <a:cubicBezTo>
                  <a:pt x="12278" y="6115"/>
                  <a:pt x="13215" y="6255"/>
                  <a:pt x="13215" y="6071"/>
                </a:cubicBezTo>
                <a:cubicBezTo>
                  <a:pt x="13215" y="5746"/>
                  <a:pt x="12829" y="5398"/>
                  <a:pt x="12468" y="5398"/>
                </a:cubicBezTo>
                <a:cubicBezTo>
                  <a:pt x="12229" y="5398"/>
                  <a:pt x="11811" y="5279"/>
                  <a:pt x="11538" y="5133"/>
                </a:cubicBezTo>
                <a:cubicBezTo>
                  <a:pt x="11057" y="4874"/>
                  <a:pt x="11063" y="4842"/>
                  <a:pt x="11870" y="4003"/>
                </a:cubicBezTo>
                <a:cubicBezTo>
                  <a:pt x="12561" y="3285"/>
                  <a:pt x="12699" y="2972"/>
                  <a:pt x="12699" y="2122"/>
                </a:cubicBezTo>
                <a:cubicBezTo>
                  <a:pt x="12699" y="1261"/>
                  <a:pt x="12586" y="1003"/>
                  <a:pt x="11965" y="493"/>
                </a:cubicBezTo>
                <a:cubicBezTo>
                  <a:pt x="11462" y="81"/>
                  <a:pt x="11269" y="-39"/>
                  <a:pt x="10946" y="11"/>
                </a:cubicBezTo>
                <a:close/>
                <a:moveTo>
                  <a:pt x="8801" y="10580"/>
                </a:moveTo>
                <a:lnTo>
                  <a:pt x="8997" y="11218"/>
                </a:lnTo>
                <a:cubicBezTo>
                  <a:pt x="9104" y="11570"/>
                  <a:pt x="9204" y="13496"/>
                  <a:pt x="9222" y="15502"/>
                </a:cubicBezTo>
                <a:lnTo>
                  <a:pt x="9258" y="19146"/>
                </a:lnTo>
                <a:lnTo>
                  <a:pt x="8174" y="19090"/>
                </a:lnTo>
                <a:cubicBezTo>
                  <a:pt x="7339" y="19046"/>
                  <a:pt x="7083" y="19097"/>
                  <a:pt x="7083" y="19315"/>
                </a:cubicBezTo>
                <a:cubicBezTo>
                  <a:pt x="7083" y="19516"/>
                  <a:pt x="7408" y="19618"/>
                  <a:pt x="8174" y="19659"/>
                </a:cubicBezTo>
                <a:cubicBezTo>
                  <a:pt x="9140" y="19710"/>
                  <a:pt x="9258" y="19768"/>
                  <a:pt x="9258" y="20184"/>
                </a:cubicBezTo>
                <a:cubicBezTo>
                  <a:pt x="9258" y="20627"/>
                  <a:pt x="9181" y="20654"/>
                  <a:pt x="7854" y="20653"/>
                </a:cubicBezTo>
                <a:cubicBezTo>
                  <a:pt x="7081" y="20653"/>
                  <a:pt x="5156" y="20589"/>
                  <a:pt x="3577" y="20510"/>
                </a:cubicBezTo>
                <a:cubicBezTo>
                  <a:pt x="1093" y="20386"/>
                  <a:pt x="703" y="20403"/>
                  <a:pt x="703" y="20649"/>
                </a:cubicBezTo>
                <a:cubicBezTo>
                  <a:pt x="703" y="20805"/>
                  <a:pt x="848" y="20940"/>
                  <a:pt x="1023" y="20949"/>
                </a:cubicBezTo>
                <a:cubicBezTo>
                  <a:pt x="1199" y="20958"/>
                  <a:pt x="2950" y="21073"/>
                  <a:pt x="4915" y="21205"/>
                </a:cubicBezTo>
                <a:cubicBezTo>
                  <a:pt x="9989" y="21545"/>
                  <a:pt x="9748" y="21561"/>
                  <a:pt x="12782" y="20684"/>
                </a:cubicBezTo>
                <a:lnTo>
                  <a:pt x="15549" y="19885"/>
                </a:lnTo>
                <a:lnTo>
                  <a:pt x="15519" y="15832"/>
                </a:lnTo>
                <a:cubicBezTo>
                  <a:pt x="15499" y="12887"/>
                  <a:pt x="15578" y="11677"/>
                  <a:pt x="15809" y="11405"/>
                </a:cubicBezTo>
                <a:cubicBezTo>
                  <a:pt x="15985" y="11200"/>
                  <a:pt x="16063" y="10983"/>
                  <a:pt x="15981" y="10923"/>
                </a:cubicBezTo>
                <a:cubicBezTo>
                  <a:pt x="15899" y="10863"/>
                  <a:pt x="14247" y="10761"/>
                  <a:pt x="12314" y="10697"/>
                </a:cubicBezTo>
                <a:lnTo>
                  <a:pt x="8801" y="10580"/>
                </a:lnTo>
                <a:close/>
              </a:path>
            </a:pathLst>
          </a:custGeom>
          <a:ln w="12700">
            <a:miter lim="400000"/>
          </a:ln>
        </p:spPr>
      </p:pic>
      <p:pic>
        <p:nvPicPr>
          <p:cNvPr id="150" name="Sports vector.jpg"/>
          <p:cNvPicPr>
            <a:picLocks noChangeAspect="1"/>
          </p:cNvPicPr>
          <p:nvPr/>
        </p:nvPicPr>
        <p:blipFill>
          <a:blip r:embed="rId2"/>
          <a:srcRect l="87522" t="54327" r="9423" b="33300"/>
          <a:stretch>
            <a:fillRect/>
          </a:stretch>
        </p:blipFill>
        <p:spPr>
          <a:xfrm>
            <a:off x="3335982" y="2130166"/>
            <a:ext cx="557517" cy="224549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943" h="21538" extrusionOk="0">
                <a:moveTo>
                  <a:pt x="8957" y="3"/>
                </a:moveTo>
                <a:cubicBezTo>
                  <a:pt x="8458" y="12"/>
                  <a:pt x="7928" y="42"/>
                  <a:pt x="7391" y="91"/>
                </a:cubicBezTo>
                <a:cubicBezTo>
                  <a:pt x="5905" y="224"/>
                  <a:pt x="5101" y="538"/>
                  <a:pt x="3098" y="1788"/>
                </a:cubicBezTo>
                <a:cubicBezTo>
                  <a:pt x="175" y="3612"/>
                  <a:pt x="-657" y="5317"/>
                  <a:pt x="534" y="7004"/>
                </a:cubicBezTo>
                <a:cubicBezTo>
                  <a:pt x="2097" y="9219"/>
                  <a:pt x="2437" y="10178"/>
                  <a:pt x="1875" y="10765"/>
                </a:cubicBezTo>
                <a:cubicBezTo>
                  <a:pt x="1560" y="11094"/>
                  <a:pt x="1124" y="11877"/>
                  <a:pt x="906" y="12505"/>
                </a:cubicBezTo>
                <a:cubicBezTo>
                  <a:pt x="689" y="13132"/>
                  <a:pt x="319" y="13770"/>
                  <a:pt x="86" y="13924"/>
                </a:cubicBezTo>
                <a:cubicBezTo>
                  <a:pt x="-186" y="14106"/>
                  <a:pt x="193" y="14300"/>
                  <a:pt x="1160" y="14473"/>
                </a:cubicBezTo>
                <a:cubicBezTo>
                  <a:pt x="2454" y="14704"/>
                  <a:pt x="2611" y="14839"/>
                  <a:pt x="2218" y="15447"/>
                </a:cubicBezTo>
                <a:cubicBezTo>
                  <a:pt x="1640" y="16342"/>
                  <a:pt x="1189" y="20998"/>
                  <a:pt x="1652" y="21306"/>
                </a:cubicBezTo>
                <a:cubicBezTo>
                  <a:pt x="1843" y="21433"/>
                  <a:pt x="2757" y="21538"/>
                  <a:pt x="3679" y="21538"/>
                </a:cubicBezTo>
                <a:cubicBezTo>
                  <a:pt x="5203" y="21538"/>
                  <a:pt x="5309" y="21487"/>
                  <a:pt x="4961" y="20982"/>
                </a:cubicBezTo>
                <a:cubicBezTo>
                  <a:pt x="3918" y="19466"/>
                  <a:pt x="3742" y="18155"/>
                  <a:pt x="4425" y="17118"/>
                </a:cubicBezTo>
                <a:cubicBezTo>
                  <a:pt x="4837" y="16493"/>
                  <a:pt x="5331" y="15704"/>
                  <a:pt x="5528" y="15367"/>
                </a:cubicBezTo>
                <a:cubicBezTo>
                  <a:pt x="5725" y="15031"/>
                  <a:pt x="6286" y="14621"/>
                  <a:pt x="6765" y="14454"/>
                </a:cubicBezTo>
                <a:cubicBezTo>
                  <a:pt x="7582" y="14168"/>
                  <a:pt x="7700" y="14177"/>
                  <a:pt x="8763" y="14591"/>
                </a:cubicBezTo>
                <a:cubicBezTo>
                  <a:pt x="9387" y="14834"/>
                  <a:pt x="9927" y="15247"/>
                  <a:pt x="9956" y="15508"/>
                </a:cubicBezTo>
                <a:cubicBezTo>
                  <a:pt x="9984" y="15769"/>
                  <a:pt x="10331" y="16621"/>
                  <a:pt x="10731" y="17404"/>
                </a:cubicBezTo>
                <a:cubicBezTo>
                  <a:pt x="11378" y="18672"/>
                  <a:pt x="11335" y="18884"/>
                  <a:pt x="10269" y="19345"/>
                </a:cubicBezTo>
                <a:cubicBezTo>
                  <a:pt x="9339" y="19747"/>
                  <a:pt x="9223" y="19943"/>
                  <a:pt x="9777" y="20228"/>
                </a:cubicBezTo>
                <a:cubicBezTo>
                  <a:pt x="10169" y="20431"/>
                  <a:pt x="10586" y="20752"/>
                  <a:pt x="10701" y="20940"/>
                </a:cubicBezTo>
                <a:cubicBezTo>
                  <a:pt x="10816" y="21128"/>
                  <a:pt x="11504" y="21302"/>
                  <a:pt x="12237" y="21329"/>
                </a:cubicBezTo>
                <a:cubicBezTo>
                  <a:pt x="13532" y="21376"/>
                  <a:pt x="13563" y="21289"/>
                  <a:pt x="13399" y="18081"/>
                </a:cubicBezTo>
                <a:cubicBezTo>
                  <a:pt x="13250" y="15153"/>
                  <a:pt x="13364" y="14761"/>
                  <a:pt x="14368" y="14572"/>
                </a:cubicBezTo>
                <a:cubicBezTo>
                  <a:pt x="15399" y="14377"/>
                  <a:pt x="15429" y="14192"/>
                  <a:pt x="14682" y="12516"/>
                </a:cubicBezTo>
                <a:cubicBezTo>
                  <a:pt x="14230" y="11505"/>
                  <a:pt x="13785" y="9690"/>
                  <a:pt x="13698" y="8481"/>
                </a:cubicBezTo>
                <a:lnTo>
                  <a:pt x="13534" y="6280"/>
                </a:lnTo>
                <a:lnTo>
                  <a:pt x="15621" y="5827"/>
                </a:lnTo>
                <a:cubicBezTo>
                  <a:pt x="16768" y="5579"/>
                  <a:pt x="18430" y="5119"/>
                  <a:pt x="19318" y="4803"/>
                </a:cubicBezTo>
                <a:lnTo>
                  <a:pt x="20943" y="4229"/>
                </a:lnTo>
                <a:lnTo>
                  <a:pt x="16739" y="3265"/>
                </a:lnTo>
                <a:cubicBezTo>
                  <a:pt x="12586" y="2310"/>
                  <a:pt x="12562" y="2295"/>
                  <a:pt x="13370" y="1750"/>
                </a:cubicBezTo>
                <a:cubicBezTo>
                  <a:pt x="14821" y="773"/>
                  <a:pt x="12449" y="-62"/>
                  <a:pt x="8957" y="3"/>
                </a:cubicBezTo>
                <a:close/>
              </a:path>
            </a:pathLst>
          </a:custGeom>
          <a:ln w="12700">
            <a:miter lim="400000"/>
          </a:ln>
        </p:spPr>
      </p:pic>
      <p:pic>
        <p:nvPicPr>
          <p:cNvPr id="151" name="Sports vector.jpg"/>
          <p:cNvPicPr>
            <a:picLocks noChangeAspect="1"/>
          </p:cNvPicPr>
          <p:nvPr/>
        </p:nvPicPr>
        <p:blipFill>
          <a:blip r:embed="rId2"/>
          <a:srcRect l="92847" t="54322" r="27" b="34773"/>
          <a:stretch>
            <a:fillRect/>
          </a:stretch>
        </p:blipFill>
        <p:spPr>
          <a:xfrm>
            <a:off x="10258478" y="2156716"/>
            <a:ext cx="1483901" cy="225782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80" h="21594" extrusionOk="0">
                <a:moveTo>
                  <a:pt x="6108" y="0"/>
                </a:moveTo>
                <a:cubicBezTo>
                  <a:pt x="5029" y="3"/>
                  <a:pt x="4675" y="142"/>
                  <a:pt x="4204" y="736"/>
                </a:cubicBezTo>
                <a:cubicBezTo>
                  <a:pt x="3813" y="1228"/>
                  <a:pt x="3976" y="1788"/>
                  <a:pt x="4650" y="2235"/>
                </a:cubicBezTo>
                <a:cubicBezTo>
                  <a:pt x="5227" y="2619"/>
                  <a:pt x="6941" y="2612"/>
                  <a:pt x="7526" y="2224"/>
                </a:cubicBezTo>
                <a:cubicBezTo>
                  <a:pt x="8731" y="1424"/>
                  <a:pt x="7819" y="-6"/>
                  <a:pt x="6108" y="0"/>
                </a:cubicBezTo>
                <a:close/>
                <a:moveTo>
                  <a:pt x="8973" y="4141"/>
                </a:moveTo>
                <a:cubicBezTo>
                  <a:pt x="8831" y="4116"/>
                  <a:pt x="8717" y="4113"/>
                  <a:pt x="8653" y="4156"/>
                </a:cubicBezTo>
                <a:cubicBezTo>
                  <a:pt x="8564" y="4215"/>
                  <a:pt x="8873" y="4763"/>
                  <a:pt x="9339" y="5363"/>
                </a:cubicBezTo>
                <a:cubicBezTo>
                  <a:pt x="10097" y="6340"/>
                  <a:pt x="10372" y="6512"/>
                  <a:pt x="12015" y="7010"/>
                </a:cubicBezTo>
                <a:cubicBezTo>
                  <a:pt x="13024" y="7317"/>
                  <a:pt x="13931" y="7698"/>
                  <a:pt x="14028" y="7865"/>
                </a:cubicBezTo>
                <a:cubicBezTo>
                  <a:pt x="14274" y="8291"/>
                  <a:pt x="13957" y="8996"/>
                  <a:pt x="13256" y="9588"/>
                </a:cubicBezTo>
                <a:lnTo>
                  <a:pt x="12661" y="10085"/>
                </a:lnTo>
                <a:lnTo>
                  <a:pt x="10831" y="9326"/>
                </a:lnTo>
                <a:cubicBezTo>
                  <a:pt x="9827" y="8905"/>
                  <a:pt x="8705" y="8472"/>
                  <a:pt x="8332" y="8366"/>
                </a:cubicBezTo>
                <a:cubicBezTo>
                  <a:pt x="7341" y="8082"/>
                  <a:pt x="2702" y="6180"/>
                  <a:pt x="2517" y="5982"/>
                </a:cubicBezTo>
                <a:cubicBezTo>
                  <a:pt x="2430" y="5889"/>
                  <a:pt x="2529" y="5547"/>
                  <a:pt x="2729" y="5226"/>
                </a:cubicBezTo>
                <a:cubicBezTo>
                  <a:pt x="3138" y="4571"/>
                  <a:pt x="2817" y="4187"/>
                  <a:pt x="2031" y="4388"/>
                </a:cubicBezTo>
                <a:cubicBezTo>
                  <a:pt x="1764" y="4456"/>
                  <a:pt x="1147" y="4871"/>
                  <a:pt x="664" y="5306"/>
                </a:cubicBezTo>
                <a:cubicBezTo>
                  <a:pt x="-1" y="5907"/>
                  <a:pt x="-130" y="6157"/>
                  <a:pt x="116" y="6354"/>
                </a:cubicBezTo>
                <a:cubicBezTo>
                  <a:pt x="293" y="6496"/>
                  <a:pt x="574" y="6612"/>
                  <a:pt x="739" y="6612"/>
                </a:cubicBezTo>
                <a:cubicBezTo>
                  <a:pt x="904" y="6612"/>
                  <a:pt x="1684" y="7011"/>
                  <a:pt x="2471" y="7500"/>
                </a:cubicBezTo>
                <a:cubicBezTo>
                  <a:pt x="3259" y="7989"/>
                  <a:pt x="4606" y="8608"/>
                  <a:pt x="5468" y="8870"/>
                </a:cubicBezTo>
                <a:cubicBezTo>
                  <a:pt x="6841" y="9288"/>
                  <a:pt x="7234" y="9551"/>
                  <a:pt x="8670" y="11007"/>
                </a:cubicBezTo>
                <a:lnTo>
                  <a:pt x="10311" y="12670"/>
                </a:lnTo>
                <a:lnTo>
                  <a:pt x="9905" y="13676"/>
                </a:lnTo>
                <a:cubicBezTo>
                  <a:pt x="9680" y="14231"/>
                  <a:pt x="9148" y="15230"/>
                  <a:pt x="8733" y="15896"/>
                </a:cubicBezTo>
                <a:cubicBezTo>
                  <a:pt x="7846" y="17319"/>
                  <a:pt x="7794" y="17924"/>
                  <a:pt x="8498" y="18314"/>
                </a:cubicBezTo>
                <a:cubicBezTo>
                  <a:pt x="9349" y="18786"/>
                  <a:pt x="13621" y="20021"/>
                  <a:pt x="15303" y="20281"/>
                </a:cubicBezTo>
                <a:cubicBezTo>
                  <a:pt x="16587" y="20479"/>
                  <a:pt x="16975" y="20639"/>
                  <a:pt x="17441" y="21161"/>
                </a:cubicBezTo>
                <a:cubicBezTo>
                  <a:pt x="17597" y="21336"/>
                  <a:pt x="17747" y="21488"/>
                  <a:pt x="17864" y="21594"/>
                </a:cubicBezTo>
                <a:lnTo>
                  <a:pt x="18082" y="21594"/>
                </a:lnTo>
                <a:cubicBezTo>
                  <a:pt x="18101" y="21461"/>
                  <a:pt x="18089" y="21105"/>
                  <a:pt x="18019" y="20569"/>
                </a:cubicBezTo>
                <a:cubicBezTo>
                  <a:pt x="17881" y="19514"/>
                  <a:pt x="17834" y="19453"/>
                  <a:pt x="17104" y="19453"/>
                </a:cubicBezTo>
                <a:cubicBezTo>
                  <a:pt x="16678" y="19453"/>
                  <a:pt x="15870" y="19275"/>
                  <a:pt x="15308" y="19058"/>
                </a:cubicBezTo>
                <a:cubicBezTo>
                  <a:pt x="14747" y="18841"/>
                  <a:pt x="13470" y="18407"/>
                  <a:pt x="12472" y="18090"/>
                </a:cubicBezTo>
                <a:lnTo>
                  <a:pt x="10660" y="17514"/>
                </a:lnTo>
                <a:lnTo>
                  <a:pt x="11397" y="16637"/>
                </a:lnTo>
                <a:cubicBezTo>
                  <a:pt x="11804" y="16153"/>
                  <a:pt x="12290" y="15756"/>
                  <a:pt x="12478" y="15756"/>
                </a:cubicBezTo>
                <a:cubicBezTo>
                  <a:pt x="12975" y="15756"/>
                  <a:pt x="14995" y="13886"/>
                  <a:pt x="15840" y="12643"/>
                </a:cubicBezTo>
                <a:cubicBezTo>
                  <a:pt x="16675" y="11416"/>
                  <a:pt x="18454" y="9865"/>
                  <a:pt x="18842" y="10024"/>
                </a:cubicBezTo>
                <a:cubicBezTo>
                  <a:pt x="18987" y="10084"/>
                  <a:pt x="19319" y="10430"/>
                  <a:pt x="19580" y="10795"/>
                </a:cubicBezTo>
                <a:cubicBezTo>
                  <a:pt x="20159" y="11605"/>
                  <a:pt x="19836" y="12429"/>
                  <a:pt x="18516" y="13532"/>
                </a:cubicBezTo>
                <a:cubicBezTo>
                  <a:pt x="17396" y="14467"/>
                  <a:pt x="17407" y="14784"/>
                  <a:pt x="18562" y="14784"/>
                </a:cubicBezTo>
                <a:cubicBezTo>
                  <a:pt x="19289" y="14784"/>
                  <a:pt x="19431" y="14719"/>
                  <a:pt x="19282" y="14462"/>
                </a:cubicBezTo>
                <a:cubicBezTo>
                  <a:pt x="19172" y="14271"/>
                  <a:pt x="19405" y="13838"/>
                  <a:pt x="19843" y="13399"/>
                </a:cubicBezTo>
                <a:cubicBezTo>
                  <a:pt x="20250" y="12990"/>
                  <a:pt x="20586" y="12600"/>
                  <a:pt x="20586" y="12533"/>
                </a:cubicBezTo>
                <a:cubicBezTo>
                  <a:pt x="20586" y="12467"/>
                  <a:pt x="20796" y="12110"/>
                  <a:pt x="21061" y="11740"/>
                </a:cubicBezTo>
                <a:cubicBezTo>
                  <a:pt x="21436" y="11215"/>
                  <a:pt x="21470" y="10973"/>
                  <a:pt x="21215" y="10639"/>
                </a:cubicBezTo>
                <a:cubicBezTo>
                  <a:pt x="21036" y="10404"/>
                  <a:pt x="20626" y="9723"/>
                  <a:pt x="20300" y="9129"/>
                </a:cubicBezTo>
                <a:cubicBezTo>
                  <a:pt x="19965" y="8517"/>
                  <a:pt x="19263" y="7764"/>
                  <a:pt x="18682" y="7390"/>
                </a:cubicBezTo>
                <a:cubicBezTo>
                  <a:pt x="17883" y="6876"/>
                  <a:pt x="17653" y="6577"/>
                  <a:pt x="17653" y="6031"/>
                </a:cubicBezTo>
                <a:cubicBezTo>
                  <a:pt x="17653" y="5201"/>
                  <a:pt x="17230" y="4862"/>
                  <a:pt x="16189" y="4862"/>
                </a:cubicBezTo>
                <a:cubicBezTo>
                  <a:pt x="15307" y="4862"/>
                  <a:pt x="14725" y="5186"/>
                  <a:pt x="14725" y="5671"/>
                </a:cubicBezTo>
                <a:cubicBezTo>
                  <a:pt x="14725" y="6186"/>
                  <a:pt x="14309" y="6251"/>
                  <a:pt x="12764" y="5993"/>
                </a:cubicBezTo>
                <a:cubicBezTo>
                  <a:pt x="11292" y="5748"/>
                  <a:pt x="10036" y="5172"/>
                  <a:pt x="10036" y="4741"/>
                </a:cubicBezTo>
                <a:cubicBezTo>
                  <a:pt x="10036" y="4532"/>
                  <a:pt x="9398" y="4214"/>
                  <a:pt x="8973" y="4141"/>
                </a:cubicBezTo>
                <a:close/>
              </a:path>
            </a:pathLst>
          </a:custGeom>
          <a:ln w="12700">
            <a:miter lim="400000"/>
          </a:ln>
        </p:spPr>
      </p:pic>
      <p:pic>
        <p:nvPicPr>
          <p:cNvPr id="152" name="Sports vector.jpg"/>
          <p:cNvPicPr>
            <a:picLocks noChangeAspect="1"/>
          </p:cNvPicPr>
          <p:nvPr/>
        </p:nvPicPr>
        <p:blipFill>
          <a:blip r:embed="rId2"/>
          <a:srcRect l="56738" t="90885" r="33008" b="54"/>
          <a:stretch>
            <a:fillRect/>
          </a:stretch>
        </p:blipFill>
        <p:spPr>
          <a:xfrm>
            <a:off x="8144874" y="2259080"/>
            <a:ext cx="1849439" cy="162458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189" extrusionOk="0">
                <a:moveTo>
                  <a:pt x="6911" y="18"/>
                </a:moveTo>
                <a:cubicBezTo>
                  <a:pt x="6786" y="45"/>
                  <a:pt x="6648" y="97"/>
                  <a:pt x="6480" y="178"/>
                </a:cubicBezTo>
                <a:cubicBezTo>
                  <a:pt x="6115" y="353"/>
                  <a:pt x="6110" y="381"/>
                  <a:pt x="6438" y="396"/>
                </a:cubicBezTo>
                <a:cubicBezTo>
                  <a:pt x="6642" y="404"/>
                  <a:pt x="7123" y="746"/>
                  <a:pt x="7509" y="1157"/>
                </a:cubicBezTo>
                <a:cubicBezTo>
                  <a:pt x="7895" y="1567"/>
                  <a:pt x="8860" y="2414"/>
                  <a:pt x="9650" y="3036"/>
                </a:cubicBezTo>
                <a:cubicBezTo>
                  <a:pt x="10846" y="3976"/>
                  <a:pt x="11054" y="4231"/>
                  <a:pt x="10893" y="4568"/>
                </a:cubicBezTo>
                <a:cubicBezTo>
                  <a:pt x="10458" y="5475"/>
                  <a:pt x="9613" y="5854"/>
                  <a:pt x="7713" y="5996"/>
                </a:cubicBezTo>
                <a:cubicBezTo>
                  <a:pt x="5404" y="6170"/>
                  <a:pt x="4492" y="6461"/>
                  <a:pt x="3648" y="7285"/>
                </a:cubicBezTo>
                <a:cubicBezTo>
                  <a:pt x="3014" y="7904"/>
                  <a:pt x="2914" y="7929"/>
                  <a:pt x="1391" y="7819"/>
                </a:cubicBezTo>
                <a:cubicBezTo>
                  <a:pt x="679" y="7767"/>
                  <a:pt x="233" y="7781"/>
                  <a:pt x="0" y="7829"/>
                </a:cubicBezTo>
                <a:lnTo>
                  <a:pt x="0" y="8020"/>
                </a:lnTo>
                <a:cubicBezTo>
                  <a:pt x="208" y="8124"/>
                  <a:pt x="644" y="8236"/>
                  <a:pt x="1493" y="8315"/>
                </a:cubicBezTo>
                <a:cubicBezTo>
                  <a:pt x="2425" y="8402"/>
                  <a:pt x="3250" y="8547"/>
                  <a:pt x="3328" y="8636"/>
                </a:cubicBezTo>
                <a:cubicBezTo>
                  <a:pt x="3406" y="8726"/>
                  <a:pt x="3759" y="10090"/>
                  <a:pt x="4116" y="11670"/>
                </a:cubicBezTo>
                <a:cubicBezTo>
                  <a:pt x="4858" y="14955"/>
                  <a:pt x="4832" y="15704"/>
                  <a:pt x="3917" y="16976"/>
                </a:cubicBezTo>
                <a:cubicBezTo>
                  <a:pt x="3186" y="17992"/>
                  <a:pt x="3132" y="18332"/>
                  <a:pt x="3708" y="18332"/>
                </a:cubicBezTo>
                <a:cubicBezTo>
                  <a:pt x="4248" y="18332"/>
                  <a:pt x="6174" y="17244"/>
                  <a:pt x="6174" y="16939"/>
                </a:cubicBezTo>
                <a:cubicBezTo>
                  <a:pt x="6174" y="16811"/>
                  <a:pt x="6041" y="16360"/>
                  <a:pt x="5882" y="15935"/>
                </a:cubicBezTo>
                <a:cubicBezTo>
                  <a:pt x="5559" y="15073"/>
                  <a:pt x="5047" y="9500"/>
                  <a:pt x="5256" y="9123"/>
                </a:cubicBezTo>
                <a:cubicBezTo>
                  <a:pt x="5409" y="8847"/>
                  <a:pt x="7504" y="9038"/>
                  <a:pt x="9020" y="9470"/>
                </a:cubicBezTo>
                <a:cubicBezTo>
                  <a:pt x="9959" y="9738"/>
                  <a:pt x="9974" y="9764"/>
                  <a:pt x="9878" y="10536"/>
                </a:cubicBezTo>
                <a:cubicBezTo>
                  <a:pt x="9680" y="12124"/>
                  <a:pt x="9845" y="13193"/>
                  <a:pt x="10550" y="14884"/>
                </a:cubicBezTo>
                <a:cubicBezTo>
                  <a:pt x="11162" y="16355"/>
                  <a:pt x="11280" y="16910"/>
                  <a:pt x="11352" y="18679"/>
                </a:cubicBezTo>
                <a:cubicBezTo>
                  <a:pt x="11398" y="19818"/>
                  <a:pt x="11518" y="20894"/>
                  <a:pt x="11616" y="21070"/>
                </a:cubicBezTo>
                <a:cubicBezTo>
                  <a:pt x="11874" y="21536"/>
                  <a:pt x="12547" y="20539"/>
                  <a:pt x="12547" y="19693"/>
                </a:cubicBezTo>
                <a:cubicBezTo>
                  <a:pt x="12547" y="18868"/>
                  <a:pt x="12175" y="16752"/>
                  <a:pt x="11922" y="16147"/>
                </a:cubicBezTo>
                <a:cubicBezTo>
                  <a:pt x="11816" y="15895"/>
                  <a:pt x="11602" y="14986"/>
                  <a:pt x="11444" y="14129"/>
                </a:cubicBezTo>
                <a:cubicBezTo>
                  <a:pt x="11182" y="12698"/>
                  <a:pt x="11191" y="12455"/>
                  <a:pt x="11556" y="11147"/>
                </a:cubicBezTo>
                <a:cubicBezTo>
                  <a:pt x="12260" y="8620"/>
                  <a:pt x="12120" y="8683"/>
                  <a:pt x="17215" y="8683"/>
                </a:cubicBezTo>
                <a:cubicBezTo>
                  <a:pt x="19815" y="8683"/>
                  <a:pt x="21600" y="8594"/>
                  <a:pt x="21600" y="8466"/>
                </a:cubicBezTo>
                <a:cubicBezTo>
                  <a:pt x="21600" y="8347"/>
                  <a:pt x="21255" y="8215"/>
                  <a:pt x="20831" y="8176"/>
                </a:cubicBezTo>
                <a:cubicBezTo>
                  <a:pt x="20012" y="8100"/>
                  <a:pt x="19982" y="8025"/>
                  <a:pt x="20247" y="6700"/>
                </a:cubicBezTo>
                <a:cubicBezTo>
                  <a:pt x="20367" y="6098"/>
                  <a:pt x="20318" y="5965"/>
                  <a:pt x="19964" y="5862"/>
                </a:cubicBezTo>
                <a:cubicBezTo>
                  <a:pt x="19635" y="5766"/>
                  <a:pt x="19542" y="5554"/>
                  <a:pt x="19542" y="4899"/>
                </a:cubicBezTo>
                <a:cubicBezTo>
                  <a:pt x="19542" y="3985"/>
                  <a:pt x="19253" y="3211"/>
                  <a:pt x="18740" y="2772"/>
                </a:cubicBezTo>
                <a:cubicBezTo>
                  <a:pt x="18288" y="2384"/>
                  <a:pt x="17273" y="2408"/>
                  <a:pt x="16997" y="2813"/>
                </a:cubicBezTo>
                <a:cubicBezTo>
                  <a:pt x="16799" y="3104"/>
                  <a:pt x="16596" y="3083"/>
                  <a:pt x="15482" y="2642"/>
                </a:cubicBezTo>
                <a:lnTo>
                  <a:pt x="14198" y="2135"/>
                </a:lnTo>
                <a:lnTo>
                  <a:pt x="13275" y="2678"/>
                </a:lnTo>
                <a:cubicBezTo>
                  <a:pt x="12405" y="3194"/>
                  <a:pt x="12322" y="3203"/>
                  <a:pt x="11838" y="2849"/>
                </a:cubicBezTo>
                <a:cubicBezTo>
                  <a:pt x="11557" y="2643"/>
                  <a:pt x="10817" y="2266"/>
                  <a:pt x="10193" y="2005"/>
                </a:cubicBezTo>
                <a:cubicBezTo>
                  <a:pt x="9569" y="1745"/>
                  <a:pt x="8679" y="1176"/>
                  <a:pt x="8214" y="742"/>
                </a:cubicBezTo>
                <a:cubicBezTo>
                  <a:pt x="7550" y="123"/>
                  <a:pt x="7285" y="-64"/>
                  <a:pt x="6911" y="18"/>
                </a:cubicBezTo>
                <a:close/>
              </a:path>
            </a:pathLst>
          </a:custGeom>
          <a:ln w="12700">
            <a:miter lim="400000"/>
          </a:ln>
        </p:spPr>
      </p:pic>
      <p:pic>
        <p:nvPicPr>
          <p:cNvPr id="153" name="Sports vector.jpg"/>
          <p:cNvPicPr>
            <a:picLocks noChangeAspect="1"/>
          </p:cNvPicPr>
          <p:nvPr/>
        </p:nvPicPr>
        <p:blipFill>
          <a:blip r:embed="rId2"/>
          <a:srcRect l="8788" t="66847" r="82958" b="25253"/>
          <a:stretch>
            <a:fillRect/>
          </a:stretch>
        </p:blipFill>
        <p:spPr>
          <a:xfrm>
            <a:off x="6376618" y="2487674"/>
            <a:ext cx="1620442" cy="154186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66" y="0"/>
                </a:moveTo>
                <a:cubicBezTo>
                  <a:pt x="9936" y="0"/>
                  <a:pt x="9835" y="65"/>
                  <a:pt x="9702" y="801"/>
                </a:cubicBezTo>
                <a:cubicBezTo>
                  <a:pt x="9622" y="1244"/>
                  <a:pt x="9669" y="1879"/>
                  <a:pt x="9803" y="2207"/>
                </a:cubicBezTo>
                <a:cubicBezTo>
                  <a:pt x="10123" y="2990"/>
                  <a:pt x="9734" y="3470"/>
                  <a:pt x="8322" y="4036"/>
                </a:cubicBezTo>
                <a:cubicBezTo>
                  <a:pt x="7624" y="4317"/>
                  <a:pt x="7105" y="4739"/>
                  <a:pt x="6904" y="5193"/>
                </a:cubicBezTo>
                <a:cubicBezTo>
                  <a:pt x="6729" y="5586"/>
                  <a:pt x="6419" y="6241"/>
                  <a:pt x="6216" y="6650"/>
                </a:cubicBezTo>
                <a:cubicBezTo>
                  <a:pt x="5914" y="7258"/>
                  <a:pt x="5899" y="7663"/>
                  <a:pt x="6137" y="8868"/>
                </a:cubicBezTo>
                <a:cubicBezTo>
                  <a:pt x="6421" y="10305"/>
                  <a:pt x="6764" y="10644"/>
                  <a:pt x="7332" y="10047"/>
                </a:cubicBezTo>
                <a:cubicBezTo>
                  <a:pt x="7530" y="9838"/>
                  <a:pt x="7661" y="9840"/>
                  <a:pt x="7782" y="10047"/>
                </a:cubicBezTo>
                <a:cubicBezTo>
                  <a:pt x="7957" y="10344"/>
                  <a:pt x="5384" y="14081"/>
                  <a:pt x="4343" y="15039"/>
                </a:cubicBezTo>
                <a:cubicBezTo>
                  <a:pt x="4023" y="15335"/>
                  <a:pt x="3072" y="16483"/>
                  <a:pt x="2232" y="17591"/>
                </a:cubicBezTo>
                <a:cubicBezTo>
                  <a:pt x="1393" y="18699"/>
                  <a:pt x="548" y="19703"/>
                  <a:pt x="354" y="19821"/>
                </a:cubicBezTo>
                <a:cubicBezTo>
                  <a:pt x="161" y="19939"/>
                  <a:pt x="0" y="20332"/>
                  <a:pt x="0" y="20694"/>
                </a:cubicBezTo>
                <a:cubicBezTo>
                  <a:pt x="0" y="21173"/>
                  <a:pt x="141" y="21355"/>
                  <a:pt x="513" y="21355"/>
                </a:cubicBezTo>
                <a:cubicBezTo>
                  <a:pt x="836" y="21355"/>
                  <a:pt x="1026" y="21174"/>
                  <a:pt x="1026" y="20866"/>
                </a:cubicBezTo>
                <a:cubicBezTo>
                  <a:pt x="1026" y="20598"/>
                  <a:pt x="1346" y="20051"/>
                  <a:pt x="1740" y="19654"/>
                </a:cubicBezTo>
                <a:cubicBezTo>
                  <a:pt x="2392" y="18998"/>
                  <a:pt x="2506" y="18973"/>
                  <a:pt x="2957" y="19332"/>
                </a:cubicBezTo>
                <a:cubicBezTo>
                  <a:pt x="3771" y="19978"/>
                  <a:pt x="4141" y="19819"/>
                  <a:pt x="6057" y="18047"/>
                </a:cubicBezTo>
                <a:lnTo>
                  <a:pt x="7888" y="16357"/>
                </a:lnTo>
                <a:lnTo>
                  <a:pt x="10655" y="16062"/>
                </a:lnTo>
                <a:cubicBezTo>
                  <a:pt x="12177" y="15899"/>
                  <a:pt x="13606" y="15687"/>
                  <a:pt x="13834" y="15590"/>
                </a:cubicBezTo>
                <a:cubicBezTo>
                  <a:pt x="14139" y="15459"/>
                  <a:pt x="14428" y="15730"/>
                  <a:pt x="14924" y="16618"/>
                </a:cubicBezTo>
                <a:cubicBezTo>
                  <a:pt x="15697" y="18006"/>
                  <a:pt x="15785" y="18663"/>
                  <a:pt x="15395" y="20093"/>
                </a:cubicBezTo>
                <a:cubicBezTo>
                  <a:pt x="15101" y="21168"/>
                  <a:pt x="15107" y="21178"/>
                  <a:pt x="16230" y="21439"/>
                </a:cubicBezTo>
                <a:cubicBezTo>
                  <a:pt x="16512" y="21504"/>
                  <a:pt x="17089" y="21566"/>
                  <a:pt x="17511" y="21578"/>
                </a:cubicBezTo>
                <a:lnTo>
                  <a:pt x="18278" y="21600"/>
                </a:lnTo>
                <a:lnTo>
                  <a:pt x="17442" y="21222"/>
                </a:lnTo>
                <a:cubicBezTo>
                  <a:pt x="16983" y="21012"/>
                  <a:pt x="16541" y="20649"/>
                  <a:pt x="16458" y="20421"/>
                </a:cubicBezTo>
                <a:cubicBezTo>
                  <a:pt x="16169" y="19631"/>
                  <a:pt x="16614" y="18659"/>
                  <a:pt x="17458" y="18236"/>
                </a:cubicBezTo>
                <a:lnTo>
                  <a:pt x="18283" y="17819"/>
                </a:lnTo>
                <a:lnTo>
                  <a:pt x="18151" y="16135"/>
                </a:lnTo>
                <a:cubicBezTo>
                  <a:pt x="18077" y="15206"/>
                  <a:pt x="17862" y="14248"/>
                  <a:pt x="17675" y="14011"/>
                </a:cubicBezTo>
                <a:cubicBezTo>
                  <a:pt x="17488" y="13774"/>
                  <a:pt x="16455" y="13089"/>
                  <a:pt x="15379" y="12482"/>
                </a:cubicBezTo>
                <a:cubicBezTo>
                  <a:pt x="12952" y="11114"/>
                  <a:pt x="12671" y="10833"/>
                  <a:pt x="12871" y="9997"/>
                </a:cubicBezTo>
                <a:cubicBezTo>
                  <a:pt x="13109" y="9001"/>
                  <a:pt x="15765" y="5985"/>
                  <a:pt x="17003" y="5304"/>
                </a:cubicBezTo>
                <a:cubicBezTo>
                  <a:pt x="17612" y="4969"/>
                  <a:pt x="18333" y="4281"/>
                  <a:pt x="18627" y="3758"/>
                </a:cubicBezTo>
                <a:cubicBezTo>
                  <a:pt x="18917" y="3241"/>
                  <a:pt x="19330" y="2819"/>
                  <a:pt x="19542" y="2819"/>
                </a:cubicBezTo>
                <a:cubicBezTo>
                  <a:pt x="19754" y="2819"/>
                  <a:pt x="20304" y="2570"/>
                  <a:pt x="20764" y="2268"/>
                </a:cubicBezTo>
                <a:lnTo>
                  <a:pt x="21600" y="1718"/>
                </a:lnTo>
                <a:lnTo>
                  <a:pt x="20833" y="1890"/>
                </a:lnTo>
                <a:cubicBezTo>
                  <a:pt x="19925" y="2091"/>
                  <a:pt x="17807" y="2659"/>
                  <a:pt x="15850" y="3225"/>
                </a:cubicBezTo>
                <a:cubicBezTo>
                  <a:pt x="15076" y="3448"/>
                  <a:pt x="13808" y="3656"/>
                  <a:pt x="13035" y="3692"/>
                </a:cubicBezTo>
                <a:lnTo>
                  <a:pt x="11633" y="3758"/>
                </a:lnTo>
                <a:lnTo>
                  <a:pt x="11739" y="2952"/>
                </a:lnTo>
                <a:cubicBezTo>
                  <a:pt x="11799" y="2509"/>
                  <a:pt x="11856" y="1664"/>
                  <a:pt x="11866" y="1073"/>
                </a:cubicBezTo>
                <a:lnTo>
                  <a:pt x="11887" y="0"/>
                </a:lnTo>
                <a:lnTo>
                  <a:pt x="10866" y="0"/>
                </a:lnTo>
                <a:close/>
              </a:path>
            </a:pathLst>
          </a:custGeom>
          <a:ln w="12700">
            <a:miter lim="400000"/>
          </a:ln>
        </p:spPr>
      </p:pic>
      <p:sp>
        <p:nvSpPr>
          <p:cNvPr id="154" name="Shape 154"/>
          <p:cNvSpPr>
            <a:spLocks noGrp="1"/>
          </p:cNvSpPr>
          <p:nvPr>
            <p:ph type="title" idx="4294967295"/>
          </p:nvPr>
        </p:nvSpPr>
        <p:spPr>
          <a:xfrm>
            <a:off x="2413000" y="808386"/>
            <a:ext cx="8686800" cy="762000"/>
          </a:xfrm>
          <a:prstGeom prst="rect">
            <a:avLst/>
          </a:prstGeom>
        </p:spPr>
        <p:txBody>
          <a:bodyPr/>
          <a:lstStyle>
            <a:lvl1pPr defTabSz="549148">
              <a:defRPr sz="4324">
                <a:effectLst>
                  <a:outerShdw dist="43740" dir="2700000" rotWithShape="0">
                    <a:srgbClr val="000000">
                      <a:alpha val="33333"/>
                    </a:srgbClr>
                  </a:outerShdw>
                </a:effectLst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t>Fitness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4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7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7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7" grpId="0" build="p" bldLvl="5" animBg="1" advAuto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Shape 156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0" indent="0" defTabSz="525779">
              <a:spcBef>
                <a:spcPts val="1500"/>
              </a:spcBef>
              <a:buClrTx/>
              <a:buSzTx/>
              <a:buNone/>
            </a:pPr>
            <a:r>
              <a:rPr lang="en-GB" dirty="0"/>
              <a:t>Health and fitness are closely linked</a:t>
            </a:r>
            <a:r>
              <a:rPr dirty="0"/>
              <a:t>.</a:t>
            </a:r>
            <a:r>
              <a:rPr lang="en-GB" dirty="0"/>
              <a:t> Being fit allows us to meet the demands of our environment.</a:t>
            </a:r>
            <a:endParaRPr dirty="0"/>
          </a:p>
          <a:p>
            <a:pPr marL="525779" lvl="1" indent="-525779" defTabSz="525779">
              <a:spcBef>
                <a:spcPts val="1500"/>
              </a:spcBef>
              <a:buSzPct val="125000"/>
              <a:buFont typeface="Lucida Grande"/>
            </a:pPr>
            <a:r>
              <a:rPr b="1" dirty="0">
                <a:solidFill>
                  <a:srgbClr val="00B050"/>
                </a:solidFill>
              </a:rPr>
              <a:t>Fitness </a:t>
            </a:r>
            <a:r>
              <a:rPr lang="en-AU" b="1" dirty="0">
                <a:solidFill>
                  <a:srgbClr val="00B050"/>
                </a:solidFill>
              </a:rPr>
              <a:t>can </a:t>
            </a:r>
            <a:r>
              <a:rPr b="1" dirty="0">
                <a:solidFill>
                  <a:srgbClr val="00B050"/>
                </a:solidFill>
              </a:rPr>
              <a:t>increase </a:t>
            </a:r>
            <a:r>
              <a:rPr lang="en-AU" b="1" dirty="0">
                <a:solidFill>
                  <a:srgbClr val="00B050"/>
                </a:solidFill>
              </a:rPr>
              <a:t>even </a:t>
            </a:r>
            <a:r>
              <a:rPr dirty="0"/>
              <a:t>if we are unhealthy</a:t>
            </a:r>
            <a:r>
              <a:rPr lang="en-AU"/>
              <a:t>,</a:t>
            </a:r>
            <a:r>
              <a:t> </a:t>
            </a:r>
            <a:r>
              <a:rPr lang="en-AU" dirty="0"/>
              <a:t>provided we can</a:t>
            </a:r>
            <a:r>
              <a:rPr dirty="0"/>
              <a:t> still train.</a:t>
            </a:r>
          </a:p>
          <a:p>
            <a:pPr marL="0" indent="0" defTabSz="525779">
              <a:spcBef>
                <a:spcPts val="1500"/>
              </a:spcBef>
              <a:buClrTx/>
              <a:buSzTx/>
              <a:buNone/>
            </a:pPr>
            <a:r>
              <a:rPr dirty="0"/>
              <a:t>To stay healthy we need to:</a:t>
            </a:r>
          </a:p>
          <a:p>
            <a:pPr marL="844549" lvl="1" indent="-444499" defTabSz="525779">
              <a:spcBef>
                <a:spcPts val="1500"/>
              </a:spcBef>
            </a:pPr>
            <a:r>
              <a:rPr dirty="0"/>
              <a:t>live a healthy </a:t>
            </a:r>
            <a:r>
              <a:rPr b="1" dirty="0">
                <a:solidFill>
                  <a:srgbClr val="00B050"/>
                </a:solidFill>
              </a:rPr>
              <a:t>active</a:t>
            </a:r>
            <a:r>
              <a:rPr dirty="0"/>
              <a:t> lifestyle.</a:t>
            </a:r>
          </a:p>
          <a:p>
            <a:pPr marL="844549" lvl="1" indent="-444499" defTabSz="525779">
              <a:spcBef>
                <a:spcPts val="1500"/>
              </a:spcBef>
            </a:pPr>
            <a:r>
              <a:rPr dirty="0"/>
              <a:t>eat a balanced </a:t>
            </a:r>
            <a:r>
              <a:rPr b="1" dirty="0">
                <a:solidFill>
                  <a:srgbClr val="00B050"/>
                </a:solidFill>
              </a:rPr>
              <a:t>diet</a:t>
            </a:r>
            <a:r>
              <a:rPr dirty="0"/>
              <a:t>.</a:t>
            </a:r>
          </a:p>
          <a:p>
            <a:pPr marL="844549" lvl="1" indent="-444499" defTabSz="525779">
              <a:spcBef>
                <a:spcPts val="1500"/>
              </a:spcBef>
            </a:pPr>
            <a:r>
              <a:rPr dirty="0"/>
              <a:t>maintain a level of </a:t>
            </a:r>
            <a:r>
              <a:rPr b="1" dirty="0">
                <a:solidFill>
                  <a:srgbClr val="00B050"/>
                </a:solidFill>
              </a:rPr>
              <a:t>fitness</a:t>
            </a:r>
            <a:r>
              <a:rPr dirty="0"/>
              <a:t> to help maintain health.</a:t>
            </a:r>
          </a:p>
        </p:txBody>
      </p:sp>
      <p:pic>
        <p:nvPicPr>
          <p:cNvPr id="157" name="Woman - Fit ball.jpg"/>
          <p:cNvPicPr>
            <a:picLocks noChangeAspect="1"/>
          </p:cNvPicPr>
          <p:nvPr/>
        </p:nvPicPr>
        <p:blipFill>
          <a:blip r:embed="rId2"/>
          <a:srcRect l="9166" t="16663" r="5950" b="18617"/>
          <a:stretch>
            <a:fillRect/>
          </a:stretch>
        </p:blipFill>
        <p:spPr>
          <a:xfrm>
            <a:off x="8078993" y="4334673"/>
            <a:ext cx="4725147" cy="241223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55" h="21574" extrusionOk="0">
                <a:moveTo>
                  <a:pt x="21228" y="0"/>
                </a:moveTo>
                <a:cubicBezTo>
                  <a:pt x="21096" y="0"/>
                  <a:pt x="20973" y="81"/>
                  <a:pt x="21005" y="146"/>
                </a:cubicBezTo>
                <a:cubicBezTo>
                  <a:pt x="21019" y="171"/>
                  <a:pt x="21029" y="275"/>
                  <a:pt x="21029" y="376"/>
                </a:cubicBezTo>
                <a:cubicBezTo>
                  <a:pt x="21029" y="508"/>
                  <a:pt x="21055" y="657"/>
                  <a:pt x="21120" y="898"/>
                </a:cubicBezTo>
                <a:cubicBezTo>
                  <a:pt x="21204" y="1211"/>
                  <a:pt x="21208" y="1237"/>
                  <a:pt x="21172" y="1288"/>
                </a:cubicBezTo>
                <a:cubicBezTo>
                  <a:pt x="21140" y="1335"/>
                  <a:pt x="21120" y="1328"/>
                  <a:pt x="21058" y="1253"/>
                </a:cubicBezTo>
                <a:cubicBezTo>
                  <a:pt x="21017" y="1203"/>
                  <a:pt x="20969" y="1176"/>
                  <a:pt x="20951" y="1189"/>
                </a:cubicBezTo>
                <a:cubicBezTo>
                  <a:pt x="20908" y="1221"/>
                  <a:pt x="20911" y="1486"/>
                  <a:pt x="20955" y="1714"/>
                </a:cubicBezTo>
                <a:cubicBezTo>
                  <a:pt x="21058" y="2248"/>
                  <a:pt x="21058" y="2264"/>
                  <a:pt x="21025" y="2328"/>
                </a:cubicBezTo>
                <a:cubicBezTo>
                  <a:pt x="20999" y="2381"/>
                  <a:pt x="20983" y="2369"/>
                  <a:pt x="20911" y="2254"/>
                </a:cubicBezTo>
                <a:cubicBezTo>
                  <a:pt x="20844" y="2145"/>
                  <a:pt x="20822" y="2129"/>
                  <a:pt x="20795" y="2172"/>
                </a:cubicBezTo>
                <a:cubicBezTo>
                  <a:pt x="20747" y="2252"/>
                  <a:pt x="20757" y="2641"/>
                  <a:pt x="20819" y="3166"/>
                </a:cubicBezTo>
                <a:cubicBezTo>
                  <a:pt x="20849" y="3416"/>
                  <a:pt x="20868" y="3630"/>
                  <a:pt x="20862" y="3642"/>
                </a:cubicBezTo>
                <a:cubicBezTo>
                  <a:pt x="20842" y="3682"/>
                  <a:pt x="20752" y="3677"/>
                  <a:pt x="20725" y="3635"/>
                </a:cubicBezTo>
                <a:cubicBezTo>
                  <a:pt x="20705" y="3603"/>
                  <a:pt x="20696" y="3617"/>
                  <a:pt x="20694" y="3684"/>
                </a:cubicBezTo>
                <a:cubicBezTo>
                  <a:pt x="20693" y="3735"/>
                  <a:pt x="20690" y="3796"/>
                  <a:pt x="20689" y="3819"/>
                </a:cubicBezTo>
                <a:cubicBezTo>
                  <a:pt x="20687" y="3842"/>
                  <a:pt x="20637" y="3922"/>
                  <a:pt x="20576" y="3997"/>
                </a:cubicBezTo>
                <a:cubicBezTo>
                  <a:pt x="20477" y="4121"/>
                  <a:pt x="20465" y="4127"/>
                  <a:pt x="20441" y="4061"/>
                </a:cubicBezTo>
                <a:cubicBezTo>
                  <a:pt x="20416" y="3993"/>
                  <a:pt x="20409" y="3992"/>
                  <a:pt x="20345" y="4057"/>
                </a:cubicBezTo>
                <a:cubicBezTo>
                  <a:pt x="20295" y="4108"/>
                  <a:pt x="20278" y="4150"/>
                  <a:pt x="20287" y="4206"/>
                </a:cubicBezTo>
                <a:cubicBezTo>
                  <a:pt x="20294" y="4253"/>
                  <a:pt x="20281" y="4315"/>
                  <a:pt x="20254" y="4362"/>
                </a:cubicBezTo>
                <a:cubicBezTo>
                  <a:pt x="20230" y="4406"/>
                  <a:pt x="20211" y="4427"/>
                  <a:pt x="20211" y="4408"/>
                </a:cubicBezTo>
                <a:cubicBezTo>
                  <a:pt x="20211" y="4390"/>
                  <a:pt x="20195" y="4400"/>
                  <a:pt x="20176" y="4430"/>
                </a:cubicBezTo>
                <a:cubicBezTo>
                  <a:pt x="20158" y="4459"/>
                  <a:pt x="20144" y="4464"/>
                  <a:pt x="20144" y="4444"/>
                </a:cubicBezTo>
                <a:cubicBezTo>
                  <a:pt x="20144" y="4424"/>
                  <a:pt x="20129" y="4454"/>
                  <a:pt x="20109" y="4508"/>
                </a:cubicBezTo>
                <a:cubicBezTo>
                  <a:pt x="20082" y="4585"/>
                  <a:pt x="20080" y="4619"/>
                  <a:pt x="20100" y="4668"/>
                </a:cubicBezTo>
                <a:cubicBezTo>
                  <a:pt x="20121" y="4717"/>
                  <a:pt x="20115" y="4753"/>
                  <a:pt x="20077" y="4849"/>
                </a:cubicBezTo>
                <a:cubicBezTo>
                  <a:pt x="20050" y="4915"/>
                  <a:pt x="20012" y="4969"/>
                  <a:pt x="19992" y="4969"/>
                </a:cubicBezTo>
                <a:cubicBezTo>
                  <a:pt x="19971" y="4969"/>
                  <a:pt x="19955" y="4999"/>
                  <a:pt x="19955" y="5033"/>
                </a:cubicBezTo>
                <a:cubicBezTo>
                  <a:pt x="19955" y="5109"/>
                  <a:pt x="19833" y="5180"/>
                  <a:pt x="19803" y="5122"/>
                </a:cubicBezTo>
                <a:cubicBezTo>
                  <a:pt x="19790" y="5095"/>
                  <a:pt x="19799" y="5043"/>
                  <a:pt x="19831" y="4976"/>
                </a:cubicBezTo>
                <a:lnTo>
                  <a:pt x="19881" y="4873"/>
                </a:lnTo>
                <a:lnTo>
                  <a:pt x="19812" y="4778"/>
                </a:lnTo>
                <a:cubicBezTo>
                  <a:pt x="19765" y="4712"/>
                  <a:pt x="19748" y="4656"/>
                  <a:pt x="19756" y="4604"/>
                </a:cubicBezTo>
                <a:cubicBezTo>
                  <a:pt x="19763" y="4561"/>
                  <a:pt x="19753" y="4503"/>
                  <a:pt x="19735" y="4472"/>
                </a:cubicBezTo>
                <a:cubicBezTo>
                  <a:pt x="19710" y="4433"/>
                  <a:pt x="19707" y="4401"/>
                  <a:pt x="19724" y="4362"/>
                </a:cubicBezTo>
                <a:cubicBezTo>
                  <a:pt x="19740" y="4323"/>
                  <a:pt x="19734" y="4303"/>
                  <a:pt x="19704" y="4288"/>
                </a:cubicBezTo>
                <a:cubicBezTo>
                  <a:pt x="19679" y="4275"/>
                  <a:pt x="19657" y="4215"/>
                  <a:pt x="19649" y="4142"/>
                </a:cubicBezTo>
                <a:cubicBezTo>
                  <a:pt x="19643" y="4074"/>
                  <a:pt x="19628" y="3936"/>
                  <a:pt x="19615" y="3841"/>
                </a:cubicBezTo>
                <a:cubicBezTo>
                  <a:pt x="19584" y="3602"/>
                  <a:pt x="19601" y="3505"/>
                  <a:pt x="19704" y="3344"/>
                </a:cubicBezTo>
                <a:cubicBezTo>
                  <a:pt x="19752" y="3267"/>
                  <a:pt x="19802" y="3158"/>
                  <a:pt x="19812" y="3102"/>
                </a:cubicBezTo>
                <a:cubicBezTo>
                  <a:pt x="19827" y="3028"/>
                  <a:pt x="19844" y="3011"/>
                  <a:pt x="19878" y="3028"/>
                </a:cubicBezTo>
                <a:cubicBezTo>
                  <a:pt x="19929" y="3054"/>
                  <a:pt x="19932" y="3027"/>
                  <a:pt x="19899" y="2907"/>
                </a:cubicBezTo>
                <a:cubicBezTo>
                  <a:pt x="19882" y="2843"/>
                  <a:pt x="19887" y="2817"/>
                  <a:pt x="19919" y="2783"/>
                </a:cubicBezTo>
                <a:cubicBezTo>
                  <a:pt x="19948" y="2753"/>
                  <a:pt x="19969" y="2755"/>
                  <a:pt x="19986" y="2790"/>
                </a:cubicBezTo>
                <a:cubicBezTo>
                  <a:pt x="20005" y="2828"/>
                  <a:pt x="20013" y="2818"/>
                  <a:pt x="20015" y="2754"/>
                </a:cubicBezTo>
                <a:cubicBezTo>
                  <a:pt x="20021" y="2605"/>
                  <a:pt x="20022" y="2586"/>
                  <a:pt x="20042" y="2520"/>
                </a:cubicBezTo>
                <a:cubicBezTo>
                  <a:pt x="20053" y="2484"/>
                  <a:pt x="20038" y="2498"/>
                  <a:pt x="20008" y="2552"/>
                </a:cubicBezTo>
                <a:cubicBezTo>
                  <a:pt x="19978" y="2606"/>
                  <a:pt x="19927" y="2648"/>
                  <a:pt x="19897" y="2648"/>
                </a:cubicBezTo>
                <a:cubicBezTo>
                  <a:pt x="19868" y="2648"/>
                  <a:pt x="19822" y="2681"/>
                  <a:pt x="19794" y="2719"/>
                </a:cubicBezTo>
                <a:cubicBezTo>
                  <a:pt x="19756" y="2771"/>
                  <a:pt x="19736" y="2774"/>
                  <a:pt x="19713" y="2737"/>
                </a:cubicBezTo>
                <a:cubicBezTo>
                  <a:pt x="19696" y="2710"/>
                  <a:pt x="19678" y="2705"/>
                  <a:pt x="19671" y="2726"/>
                </a:cubicBezTo>
                <a:cubicBezTo>
                  <a:pt x="19665" y="2747"/>
                  <a:pt x="19605" y="2750"/>
                  <a:pt x="19541" y="2733"/>
                </a:cubicBezTo>
                <a:cubicBezTo>
                  <a:pt x="19458" y="2711"/>
                  <a:pt x="19411" y="2717"/>
                  <a:pt x="19378" y="2758"/>
                </a:cubicBezTo>
                <a:cubicBezTo>
                  <a:pt x="19337" y="2808"/>
                  <a:pt x="19325" y="2805"/>
                  <a:pt x="19282" y="2722"/>
                </a:cubicBezTo>
                <a:lnTo>
                  <a:pt x="19233" y="2627"/>
                </a:lnTo>
                <a:lnTo>
                  <a:pt x="19191" y="2726"/>
                </a:lnTo>
                <a:cubicBezTo>
                  <a:pt x="19161" y="2799"/>
                  <a:pt x="19153" y="2867"/>
                  <a:pt x="19162" y="2967"/>
                </a:cubicBezTo>
                <a:cubicBezTo>
                  <a:pt x="19192" y="3268"/>
                  <a:pt x="19261" y="3429"/>
                  <a:pt x="19396" y="3514"/>
                </a:cubicBezTo>
                <a:cubicBezTo>
                  <a:pt x="19497" y="3577"/>
                  <a:pt x="19516" y="3631"/>
                  <a:pt x="19474" y="3727"/>
                </a:cubicBezTo>
                <a:cubicBezTo>
                  <a:pt x="19456" y="3767"/>
                  <a:pt x="19436" y="3832"/>
                  <a:pt x="19429" y="3872"/>
                </a:cubicBezTo>
                <a:cubicBezTo>
                  <a:pt x="19421" y="3913"/>
                  <a:pt x="19389" y="3950"/>
                  <a:pt x="19354" y="3958"/>
                </a:cubicBezTo>
                <a:cubicBezTo>
                  <a:pt x="19298" y="3970"/>
                  <a:pt x="19291" y="3986"/>
                  <a:pt x="19298" y="4124"/>
                </a:cubicBezTo>
                <a:cubicBezTo>
                  <a:pt x="19302" y="4208"/>
                  <a:pt x="19318" y="4303"/>
                  <a:pt x="19331" y="4334"/>
                </a:cubicBezTo>
                <a:cubicBezTo>
                  <a:pt x="19347" y="4374"/>
                  <a:pt x="19346" y="4403"/>
                  <a:pt x="19329" y="4437"/>
                </a:cubicBezTo>
                <a:cubicBezTo>
                  <a:pt x="19294" y="4505"/>
                  <a:pt x="19241" y="4450"/>
                  <a:pt x="19229" y="4334"/>
                </a:cubicBezTo>
                <a:cubicBezTo>
                  <a:pt x="19221" y="4243"/>
                  <a:pt x="19220" y="4242"/>
                  <a:pt x="19217" y="4348"/>
                </a:cubicBezTo>
                <a:cubicBezTo>
                  <a:pt x="19215" y="4412"/>
                  <a:pt x="19225" y="4481"/>
                  <a:pt x="19238" y="4497"/>
                </a:cubicBezTo>
                <a:cubicBezTo>
                  <a:pt x="19274" y="4540"/>
                  <a:pt x="19235" y="4592"/>
                  <a:pt x="19159" y="4607"/>
                </a:cubicBezTo>
                <a:cubicBezTo>
                  <a:pt x="19064" y="4626"/>
                  <a:pt x="19030" y="4578"/>
                  <a:pt x="19065" y="4469"/>
                </a:cubicBezTo>
                <a:cubicBezTo>
                  <a:pt x="19087" y="4398"/>
                  <a:pt x="19086" y="4375"/>
                  <a:pt x="19059" y="4341"/>
                </a:cubicBezTo>
                <a:cubicBezTo>
                  <a:pt x="19008" y="4277"/>
                  <a:pt x="18985" y="4289"/>
                  <a:pt x="19003" y="4373"/>
                </a:cubicBezTo>
                <a:cubicBezTo>
                  <a:pt x="19012" y="4415"/>
                  <a:pt x="19019" y="4479"/>
                  <a:pt x="19019" y="4515"/>
                </a:cubicBezTo>
                <a:cubicBezTo>
                  <a:pt x="19020" y="4551"/>
                  <a:pt x="19030" y="4601"/>
                  <a:pt x="19041" y="4628"/>
                </a:cubicBezTo>
                <a:cubicBezTo>
                  <a:pt x="19067" y="4692"/>
                  <a:pt x="18946" y="5101"/>
                  <a:pt x="18902" y="5101"/>
                </a:cubicBezTo>
                <a:cubicBezTo>
                  <a:pt x="18884" y="5101"/>
                  <a:pt x="18868" y="5051"/>
                  <a:pt x="18864" y="4987"/>
                </a:cubicBezTo>
                <a:cubicBezTo>
                  <a:pt x="18858" y="4893"/>
                  <a:pt x="18849" y="4876"/>
                  <a:pt x="18809" y="4895"/>
                </a:cubicBezTo>
                <a:cubicBezTo>
                  <a:pt x="18783" y="4907"/>
                  <a:pt x="18748" y="4936"/>
                  <a:pt x="18733" y="4959"/>
                </a:cubicBezTo>
                <a:cubicBezTo>
                  <a:pt x="18694" y="5019"/>
                  <a:pt x="18661" y="4960"/>
                  <a:pt x="18661" y="4827"/>
                </a:cubicBezTo>
                <a:cubicBezTo>
                  <a:pt x="18661" y="4673"/>
                  <a:pt x="18565" y="4141"/>
                  <a:pt x="18520" y="4043"/>
                </a:cubicBezTo>
                <a:cubicBezTo>
                  <a:pt x="18500" y="4000"/>
                  <a:pt x="18484" y="3936"/>
                  <a:pt x="18484" y="3897"/>
                </a:cubicBezTo>
                <a:cubicBezTo>
                  <a:pt x="18484" y="3859"/>
                  <a:pt x="18473" y="3813"/>
                  <a:pt x="18460" y="3798"/>
                </a:cubicBezTo>
                <a:cubicBezTo>
                  <a:pt x="18447" y="3783"/>
                  <a:pt x="18311" y="3800"/>
                  <a:pt x="18156" y="3837"/>
                </a:cubicBezTo>
                <a:cubicBezTo>
                  <a:pt x="17395" y="4019"/>
                  <a:pt x="16634" y="4124"/>
                  <a:pt x="16048" y="4124"/>
                </a:cubicBezTo>
                <a:cubicBezTo>
                  <a:pt x="15799" y="4125"/>
                  <a:pt x="15356" y="4144"/>
                  <a:pt x="15064" y="4167"/>
                </a:cubicBezTo>
                <a:cubicBezTo>
                  <a:pt x="14771" y="4190"/>
                  <a:pt x="14272" y="4218"/>
                  <a:pt x="13956" y="4231"/>
                </a:cubicBezTo>
                <a:cubicBezTo>
                  <a:pt x="12888" y="4275"/>
                  <a:pt x="12732" y="4295"/>
                  <a:pt x="12583" y="4416"/>
                </a:cubicBezTo>
                <a:cubicBezTo>
                  <a:pt x="12510" y="4474"/>
                  <a:pt x="12418" y="4583"/>
                  <a:pt x="12379" y="4657"/>
                </a:cubicBezTo>
                <a:cubicBezTo>
                  <a:pt x="12315" y="4777"/>
                  <a:pt x="12223" y="5105"/>
                  <a:pt x="11866" y="6488"/>
                </a:cubicBezTo>
                <a:cubicBezTo>
                  <a:pt x="11817" y="6679"/>
                  <a:pt x="11694" y="7197"/>
                  <a:pt x="11595" y="7638"/>
                </a:cubicBezTo>
                <a:cubicBezTo>
                  <a:pt x="11495" y="8080"/>
                  <a:pt x="11370" y="8629"/>
                  <a:pt x="11316" y="8856"/>
                </a:cubicBezTo>
                <a:cubicBezTo>
                  <a:pt x="10931" y="10469"/>
                  <a:pt x="10769" y="11383"/>
                  <a:pt x="10635" y="12693"/>
                </a:cubicBezTo>
                <a:cubicBezTo>
                  <a:pt x="10604" y="13002"/>
                  <a:pt x="10562" y="13315"/>
                  <a:pt x="10545" y="13389"/>
                </a:cubicBezTo>
                <a:cubicBezTo>
                  <a:pt x="10522" y="13482"/>
                  <a:pt x="10519" y="13560"/>
                  <a:pt x="10532" y="13651"/>
                </a:cubicBezTo>
                <a:cubicBezTo>
                  <a:pt x="10552" y="13789"/>
                  <a:pt x="10529" y="13978"/>
                  <a:pt x="10492" y="13978"/>
                </a:cubicBezTo>
                <a:cubicBezTo>
                  <a:pt x="10480" y="13978"/>
                  <a:pt x="10476" y="14006"/>
                  <a:pt x="10483" y="14042"/>
                </a:cubicBezTo>
                <a:cubicBezTo>
                  <a:pt x="10490" y="14078"/>
                  <a:pt x="10481" y="14120"/>
                  <a:pt x="10461" y="14134"/>
                </a:cubicBezTo>
                <a:cubicBezTo>
                  <a:pt x="10426" y="14160"/>
                  <a:pt x="10419" y="14313"/>
                  <a:pt x="10449" y="14393"/>
                </a:cubicBezTo>
                <a:cubicBezTo>
                  <a:pt x="10476" y="14464"/>
                  <a:pt x="10462" y="14626"/>
                  <a:pt x="10423" y="14695"/>
                </a:cubicBezTo>
                <a:cubicBezTo>
                  <a:pt x="10392" y="14750"/>
                  <a:pt x="10380" y="14742"/>
                  <a:pt x="10318" y="14631"/>
                </a:cubicBezTo>
                <a:cubicBezTo>
                  <a:pt x="10280" y="14561"/>
                  <a:pt x="10242" y="14523"/>
                  <a:pt x="10235" y="14546"/>
                </a:cubicBezTo>
                <a:cubicBezTo>
                  <a:pt x="10228" y="14568"/>
                  <a:pt x="10213" y="14574"/>
                  <a:pt x="10201" y="14560"/>
                </a:cubicBezTo>
                <a:cubicBezTo>
                  <a:pt x="10189" y="14545"/>
                  <a:pt x="10165" y="14557"/>
                  <a:pt x="10148" y="14585"/>
                </a:cubicBezTo>
                <a:cubicBezTo>
                  <a:pt x="10124" y="14624"/>
                  <a:pt x="10101" y="14617"/>
                  <a:pt x="10049" y="14556"/>
                </a:cubicBezTo>
                <a:cubicBezTo>
                  <a:pt x="9996" y="14495"/>
                  <a:pt x="9977" y="14490"/>
                  <a:pt x="9956" y="14531"/>
                </a:cubicBezTo>
                <a:cubicBezTo>
                  <a:pt x="9942" y="14560"/>
                  <a:pt x="9911" y="14585"/>
                  <a:pt x="9891" y="14585"/>
                </a:cubicBezTo>
                <a:cubicBezTo>
                  <a:pt x="9871" y="14585"/>
                  <a:pt x="9818" y="14644"/>
                  <a:pt x="9772" y="14716"/>
                </a:cubicBezTo>
                <a:cubicBezTo>
                  <a:pt x="9725" y="14788"/>
                  <a:pt x="9660" y="14861"/>
                  <a:pt x="9629" y="14876"/>
                </a:cubicBezTo>
                <a:cubicBezTo>
                  <a:pt x="9597" y="14891"/>
                  <a:pt x="9553" y="14929"/>
                  <a:pt x="9529" y="14961"/>
                </a:cubicBezTo>
                <a:cubicBezTo>
                  <a:pt x="9505" y="14993"/>
                  <a:pt x="9464" y="15018"/>
                  <a:pt x="9439" y="15018"/>
                </a:cubicBezTo>
                <a:cubicBezTo>
                  <a:pt x="9413" y="15018"/>
                  <a:pt x="9364" y="15064"/>
                  <a:pt x="9334" y="15121"/>
                </a:cubicBezTo>
                <a:cubicBezTo>
                  <a:pt x="9290" y="15201"/>
                  <a:pt x="9235" y="15234"/>
                  <a:pt x="9080" y="15273"/>
                </a:cubicBezTo>
                <a:cubicBezTo>
                  <a:pt x="8971" y="15301"/>
                  <a:pt x="8849" y="15323"/>
                  <a:pt x="8807" y="15323"/>
                </a:cubicBezTo>
                <a:cubicBezTo>
                  <a:pt x="8764" y="15323"/>
                  <a:pt x="8719" y="15341"/>
                  <a:pt x="8707" y="15362"/>
                </a:cubicBezTo>
                <a:cubicBezTo>
                  <a:pt x="8672" y="15425"/>
                  <a:pt x="8491" y="15488"/>
                  <a:pt x="8417" y="15465"/>
                </a:cubicBezTo>
                <a:cubicBezTo>
                  <a:pt x="8377" y="15452"/>
                  <a:pt x="8342" y="15464"/>
                  <a:pt x="8332" y="15493"/>
                </a:cubicBezTo>
                <a:cubicBezTo>
                  <a:pt x="8321" y="15530"/>
                  <a:pt x="8305" y="15526"/>
                  <a:pt x="8274" y="15472"/>
                </a:cubicBezTo>
                <a:cubicBezTo>
                  <a:pt x="8236" y="15403"/>
                  <a:pt x="8229" y="15400"/>
                  <a:pt x="8193" y="15465"/>
                </a:cubicBezTo>
                <a:cubicBezTo>
                  <a:pt x="8170" y="15505"/>
                  <a:pt x="8134" y="15525"/>
                  <a:pt x="8108" y="15511"/>
                </a:cubicBezTo>
                <a:cubicBezTo>
                  <a:pt x="8082" y="15498"/>
                  <a:pt x="8027" y="15510"/>
                  <a:pt x="7985" y="15532"/>
                </a:cubicBezTo>
                <a:cubicBezTo>
                  <a:pt x="7934" y="15560"/>
                  <a:pt x="7894" y="15558"/>
                  <a:pt x="7867" y="15529"/>
                </a:cubicBezTo>
                <a:cubicBezTo>
                  <a:pt x="7840" y="15499"/>
                  <a:pt x="7815" y="15501"/>
                  <a:pt x="7789" y="15532"/>
                </a:cubicBezTo>
                <a:cubicBezTo>
                  <a:pt x="7762" y="15566"/>
                  <a:pt x="7745" y="15563"/>
                  <a:pt x="7728" y="15529"/>
                </a:cubicBezTo>
                <a:cubicBezTo>
                  <a:pt x="7710" y="15494"/>
                  <a:pt x="7688" y="15497"/>
                  <a:pt x="7648" y="15540"/>
                </a:cubicBezTo>
                <a:cubicBezTo>
                  <a:pt x="7588" y="15603"/>
                  <a:pt x="7395" y="15618"/>
                  <a:pt x="7351" y="15564"/>
                </a:cubicBezTo>
                <a:cubicBezTo>
                  <a:pt x="7336" y="15546"/>
                  <a:pt x="7288" y="15566"/>
                  <a:pt x="7244" y="15607"/>
                </a:cubicBezTo>
                <a:cubicBezTo>
                  <a:pt x="7178" y="15669"/>
                  <a:pt x="7156" y="15671"/>
                  <a:pt x="7112" y="15625"/>
                </a:cubicBezTo>
                <a:cubicBezTo>
                  <a:pt x="7069" y="15579"/>
                  <a:pt x="7050" y="15580"/>
                  <a:pt x="7003" y="15628"/>
                </a:cubicBezTo>
                <a:cubicBezTo>
                  <a:pt x="6962" y="15672"/>
                  <a:pt x="6936" y="15677"/>
                  <a:pt x="6908" y="15642"/>
                </a:cubicBezTo>
                <a:cubicBezTo>
                  <a:pt x="6887" y="15617"/>
                  <a:pt x="6836" y="15578"/>
                  <a:pt x="6795" y="15561"/>
                </a:cubicBezTo>
                <a:cubicBezTo>
                  <a:pt x="6752" y="15542"/>
                  <a:pt x="6667" y="15432"/>
                  <a:pt x="6589" y="15291"/>
                </a:cubicBezTo>
                <a:cubicBezTo>
                  <a:pt x="6377" y="14909"/>
                  <a:pt x="6099" y="14724"/>
                  <a:pt x="5809" y="14769"/>
                </a:cubicBezTo>
                <a:cubicBezTo>
                  <a:pt x="5695" y="14787"/>
                  <a:pt x="5619" y="14838"/>
                  <a:pt x="5439" y="15014"/>
                </a:cubicBezTo>
                <a:cubicBezTo>
                  <a:pt x="5315" y="15136"/>
                  <a:pt x="5205" y="15218"/>
                  <a:pt x="5195" y="15199"/>
                </a:cubicBezTo>
                <a:cubicBezTo>
                  <a:pt x="5185" y="15179"/>
                  <a:pt x="5197" y="14712"/>
                  <a:pt x="5222" y="14159"/>
                </a:cubicBezTo>
                <a:cubicBezTo>
                  <a:pt x="5279" y="12882"/>
                  <a:pt x="5280" y="12367"/>
                  <a:pt x="5227" y="12207"/>
                </a:cubicBezTo>
                <a:cubicBezTo>
                  <a:pt x="5164" y="12011"/>
                  <a:pt x="5040" y="11701"/>
                  <a:pt x="5014" y="11667"/>
                </a:cubicBezTo>
                <a:cubicBezTo>
                  <a:pt x="4966" y="11606"/>
                  <a:pt x="4834" y="11633"/>
                  <a:pt x="4646" y="11742"/>
                </a:cubicBezTo>
                <a:cubicBezTo>
                  <a:pt x="4200" y="12000"/>
                  <a:pt x="3910" y="12153"/>
                  <a:pt x="3870" y="12153"/>
                </a:cubicBezTo>
                <a:cubicBezTo>
                  <a:pt x="3846" y="12153"/>
                  <a:pt x="3820" y="12121"/>
                  <a:pt x="3813" y="12079"/>
                </a:cubicBezTo>
                <a:cubicBezTo>
                  <a:pt x="3723" y="11495"/>
                  <a:pt x="3422" y="10749"/>
                  <a:pt x="3149" y="10435"/>
                </a:cubicBezTo>
                <a:cubicBezTo>
                  <a:pt x="3045" y="10316"/>
                  <a:pt x="2736" y="10149"/>
                  <a:pt x="2686" y="10187"/>
                </a:cubicBezTo>
                <a:cubicBezTo>
                  <a:pt x="2668" y="10200"/>
                  <a:pt x="2618" y="10178"/>
                  <a:pt x="2573" y="10137"/>
                </a:cubicBezTo>
                <a:cubicBezTo>
                  <a:pt x="2435" y="10009"/>
                  <a:pt x="2340" y="10006"/>
                  <a:pt x="2106" y="10134"/>
                </a:cubicBezTo>
                <a:cubicBezTo>
                  <a:pt x="1748" y="10329"/>
                  <a:pt x="1598" y="10495"/>
                  <a:pt x="1378" y="10929"/>
                </a:cubicBezTo>
                <a:cubicBezTo>
                  <a:pt x="1005" y="11665"/>
                  <a:pt x="950" y="11860"/>
                  <a:pt x="1004" y="12263"/>
                </a:cubicBezTo>
                <a:cubicBezTo>
                  <a:pt x="1033" y="12485"/>
                  <a:pt x="1033" y="12507"/>
                  <a:pt x="971" y="12814"/>
                </a:cubicBezTo>
                <a:cubicBezTo>
                  <a:pt x="884" y="13248"/>
                  <a:pt x="883" y="13477"/>
                  <a:pt x="973" y="13658"/>
                </a:cubicBezTo>
                <a:cubicBezTo>
                  <a:pt x="1038" y="13789"/>
                  <a:pt x="1041" y="13805"/>
                  <a:pt x="1016" y="13949"/>
                </a:cubicBezTo>
                <a:cubicBezTo>
                  <a:pt x="972" y="14213"/>
                  <a:pt x="908" y="14322"/>
                  <a:pt x="636" y="14588"/>
                </a:cubicBezTo>
                <a:cubicBezTo>
                  <a:pt x="491" y="14731"/>
                  <a:pt x="333" y="14919"/>
                  <a:pt x="283" y="15007"/>
                </a:cubicBezTo>
                <a:cubicBezTo>
                  <a:pt x="181" y="15188"/>
                  <a:pt x="82" y="15543"/>
                  <a:pt x="28" y="15923"/>
                </a:cubicBezTo>
                <a:cubicBezTo>
                  <a:pt x="-31" y="16338"/>
                  <a:pt x="-13" y="16426"/>
                  <a:pt x="247" y="16981"/>
                </a:cubicBezTo>
                <a:cubicBezTo>
                  <a:pt x="643" y="17827"/>
                  <a:pt x="1049" y="18405"/>
                  <a:pt x="1536" y="18819"/>
                </a:cubicBezTo>
                <a:cubicBezTo>
                  <a:pt x="1757" y="19007"/>
                  <a:pt x="1916" y="19172"/>
                  <a:pt x="1934" y="19231"/>
                </a:cubicBezTo>
                <a:cubicBezTo>
                  <a:pt x="1941" y="19252"/>
                  <a:pt x="1947" y="19477"/>
                  <a:pt x="1947" y="19731"/>
                </a:cubicBezTo>
                <a:cubicBezTo>
                  <a:pt x="1947" y="20048"/>
                  <a:pt x="1958" y="20235"/>
                  <a:pt x="1979" y="20317"/>
                </a:cubicBezTo>
                <a:cubicBezTo>
                  <a:pt x="2006" y="20418"/>
                  <a:pt x="2006" y="20443"/>
                  <a:pt x="1981" y="20484"/>
                </a:cubicBezTo>
                <a:cubicBezTo>
                  <a:pt x="1949" y="20537"/>
                  <a:pt x="1940" y="20736"/>
                  <a:pt x="1969" y="20771"/>
                </a:cubicBezTo>
                <a:cubicBezTo>
                  <a:pt x="1979" y="20783"/>
                  <a:pt x="1982" y="20879"/>
                  <a:pt x="1976" y="20981"/>
                </a:cubicBezTo>
                <a:cubicBezTo>
                  <a:pt x="1965" y="21152"/>
                  <a:pt x="1969" y="21170"/>
                  <a:pt x="2027" y="21222"/>
                </a:cubicBezTo>
                <a:cubicBezTo>
                  <a:pt x="2134" y="21319"/>
                  <a:pt x="2393" y="21433"/>
                  <a:pt x="2566" y="21460"/>
                </a:cubicBezTo>
                <a:cubicBezTo>
                  <a:pt x="2657" y="21474"/>
                  <a:pt x="2825" y="21498"/>
                  <a:pt x="2941" y="21513"/>
                </a:cubicBezTo>
                <a:cubicBezTo>
                  <a:pt x="3057" y="21529"/>
                  <a:pt x="3157" y="21552"/>
                  <a:pt x="3164" y="21563"/>
                </a:cubicBezTo>
                <a:cubicBezTo>
                  <a:pt x="3183" y="21600"/>
                  <a:pt x="4519" y="21534"/>
                  <a:pt x="4690" y="21488"/>
                </a:cubicBezTo>
                <a:cubicBezTo>
                  <a:pt x="4895" y="21433"/>
                  <a:pt x="5421" y="21330"/>
                  <a:pt x="5819" y="21268"/>
                </a:cubicBezTo>
                <a:cubicBezTo>
                  <a:pt x="5984" y="21243"/>
                  <a:pt x="6309" y="21186"/>
                  <a:pt x="6540" y="21141"/>
                </a:cubicBezTo>
                <a:cubicBezTo>
                  <a:pt x="7184" y="21013"/>
                  <a:pt x="7670" y="20926"/>
                  <a:pt x="7878" y="20903"/>
                </a:cubicBezTo>
                <a:cubicBezTo>
                  <a:pt x="8312" y="20854"/>
                  <a:pt x="10617" y="20834"/>
                  <a:pt x="10789" y="20878"/>
                </a:cubicBezTo>
                <a:cubicBezTo>
                  <a:pt x="11162" y="20974"/>
                  <a:pt x="11704" y="20921"/>
                  <a:pt x="12118" y="20747"/>
                </a:cubicBezTo>
                <a:cubicBezTo>
                  <a:pt x="12360" y="20645"/>
                  <a:pt x="12438" y="20584"/>
                  <a:pt x="12438" y="20502"/>
                </a:cubicBezTo>
                <a:cubicBezTo>
                  <a:pt x="12438" y="20467"/>
                  <a:pt x="12551" y="20222"/>
                  <a:pt x="12688" y="19955"/>
                </a:cubicBezTo>
                <a:cubicBezTo>
                  <a:pt x="12825" y="19688"/>
                  <a:pt x="12955" y="19419"/>
                  <a:pt x="12976" y="19359"/>
                </a:cubicBezTo>
                <a:cubicBezTo>
                  <a:pt x="13024" y="19224"/>
                  <a:pt x="13024" y="19053"/>
                  <a:pt x="12980" y="18759"/>
                </a:cubicBezTo>
                <a:cubicBezTo>
                  <a:pt x="12950" y="18565"/>
                  <a:pt x="12950" y="18442"/>
                  <a:pt x="12971" y="17935"/>
                </a:cubicBezTo>
                <a:cubicBezTo>
                  <a:pt x="12994" y="17359"/>
                  <a:pt x="13138" y="15299"/>
                  <a:pt x="13161" y="15227"/>
                </a:cubicBezTo>
                <a:cubicBezTo>
                  <a:pt x="13183" y="15157"/>
                  <a:pt x="13209" y="15238"/>
                  <a:pt x="13269" y="15571"/>
                </a:cubicBezTo>
                <a:cubicBezTo>
                  <a:pt x="13371" y="16135"/>
                  <a:pt x="13564" y="16933"/>
                  <a:pt x="13724" y="17449"/>
                </a:cubicBezTo>
                <a:cubicBezTo>
                  <a:pt x="13955" y="18195"/>
                  <a:pt x="14300" y="18919"/>
                  <a:pt x="14673" y="19440"/>
                </a:cubicBezTo>
                <a:cubicBezTo>
                  <a:pt x="14796" y="19613"/>
                  <a:pt x="14897" y="19770"/>
                  <a:pt x="14897" y="19788"/>
                </a:cubicBezTo>
                <a:cubicBezTo>
                  <a:pt x="14897" y="19852"/>
                  <a:pt x="14842" y="19923"/>
                  <a:pt x="14796" y="19923"/>
                </a:cubicBezTo>
                <a:cubicBezTo>
                  <a:pt x="14766" y="19923"/>
                  <a:pt x="14714" y="20002"/>
                  <a:pt x="14656" y="20136"/>
                </a:cubicBezTo>
                <a:cubicBezTo>
                  <a:pt x="14606" y="20254"/>
                  <a:pt x="14564" y="20361"/>
                  <a:pt x="14564" y="20374"/>
                </a:cubicBezTo>
                <a:cubicBezTo>
                  <a:pt x="14564" y="20416"/>
                  <a:pt x="14726" y="20560"/>
                  <a:pt x="14855" y="20633"/>
                </a:cubicBezTo>
                <a:cubicBezTo>
                  <a:pt x="15121" y="20783"/>
                  <a:pt x="15502" y="20897"/>
                  <a:pt x="15893" y="20942"/>
                </a:cubicBezTo>
                <a:cubicBezTo>
                  <a:pt x="16008" y="20955"/>
                  <a:pt x="16159" y="20977"/>
                  <a:pt x="16226" y="20988"/>
                </a:cubicBezTo>
                <a:cubicBezTo>
                  <a:pt x="16441" y="21024"/>
                  <a:pt x="17674" y="21084"/>
                  <a:pt x="18228" y="21087"/>
                </a:cubicBezTo>
                <a:cubicBezTo>
                  <a:pt x="18399" y="21088"/>
                  <a:pt x="18558" y="21091"/>
                  <a:pt x="18581" y="21091"/>
                </a:cubicBezTo>
                <a:cubicBezTo>
                  <a:pt x="18640" y="21091"/>
                  <a:pt x="19097" y="20938"/>
                  <a:pt x="19277" y="20857"/>
                </a:cubicBezTo>
                <a:cubicBezTo>
                  <a:pt x="19462" y="20772"/>
                  <a:pt x="19812" y="20538"/>
                  <a:pt x="19856" y="20470"/>
                </a:cubicBezTo>
                <a:cubicBezTo>
                  <a:pt x="19874" y="20441"/>
                  <a:pt x="19917" y="20390"/>
                  <a:pt x="19952" y="20356"/>
                </a:cubicBezTo>
                <a:cubicBezTo>
                  <a:pt x="19986" y="20322"/>
                  <a:pt x="20038" y="20240"/>
                  <a:pt x="20068" y="20172"/>
                </a:cubicBezTo>
                <a:cubicBezTo>
                  <a:pt x="20110" y="20072"/>
                  <a:pt x="20117" y="20031"/>
                  <a:pt x="20098" y="19962"/>
                </a:cubicBezTo>
                <a:cubicBezTo>
                  <a:pt x="20067" y="19847"/>
                  <a:pt x="19943" y="19702"/>
                  <a:pt x="19896" y="19724"/>
                </a:cubicBezTo>
                <a:cubicBezTo>
                  <a:pt x="19875" y="19734"/>
                  <a:pt x="19842" y="19718"/>
                  <a:pt x="19821" y="19689"/>
                </a:cubicBezTo>
                <a:cubicBezTo>
                  <a:pt x="19788" y="19641"/>
                  <a:pt x="19794" y="19622"/>
                  <a:pt x="19870" y="19529"/>
                </a:cubicBezTo>
                <a:cubicBezTo>
                  <a:pt x="19976" y="19401"/>
                  <a:pt x="20219" y="19004"/>
                  <a:pt x="20406" y="18649"/>
                </a:cubicBezTo>
                <a:cubicBezTo>
                  <a:pt x="20853" y="17804"/>
                  <a:pt x="21210" y="16537"/>
                  <a:pt x="21427" y="15039"/>
                </a:cubicBezTo>
                <a:cubicBezTo>
                  <a:pt x="21503" y="14518"/>
                  <a:pt x="21504" y="14518"/>
                  <a:pt x="21540" y="13825"/>
                </a:cubicBezTo>
                <a:cubicBezTo>
                  <a:pt x="21567" y="13299"/>
                  <a:pt x="21539" y="12313"/>
                  <a:pt x="21482" y="11720"/>
                </a:cubicBezTo>
                <a:cubicBezTo>
                  <a:pt x="21439" y="11281"/>
                  <a:pt x="21337" y="10587"/>
                  <a:pt x="21304" y="10506"/>
                </a:cubicBezTo>
                <a:cubicBezTo>
                  <a:pt x="21289" y="10471"/>
                  <a:pt x="21271" y="10370"/>
                  <a:pt x="21263" y="10286"/>
                </a:cubicBezTo>
                <a:cubicBezTo>
                  <a:pt x="21212" y="9808"/>
                  <a:pt x="20715" y="8375"/>
                  <a:pt x="20453" y="7954"/>
                </a:cubicBezTo>
                <a:cubicBezTo>
                  <a:pt x="20191" y="7532"/>
                  <a:pt x="20077" y="7328"/>
                  <a:pt x="20088" y="7294"/>
                </a:cubicBezTo>
                <a:cubicBezTo>
                  <a:pt x="20093" y="7276"/>
                  <a:pt x="20127" y="7251"/>
                  <a:pt x="20162" y="7237"/>
                </a:cubicBezTo>
                <a:cubicBezTo>
                  <a:pt x="20206" y="7220"/>
                  <a:pt x="20255" y="7132"/>
                  <a:pt x="20328" y="6939"/>
                </a:cubicBezTo>
                <a:cubicBezTo>
                  <a:pt x="20385" y="6789"/>
                  <a:pt x="20432" y="6633"/>
                  <a:pt x="20432" y="6595"/>
                </a:cubicBezTo>
                <a:cubicBezTo>
                  <a:pt x="20432" y="6557"/>
                  <a:pt x="20450" y="6491"/>
                  <a:pt x="20473" y="6449"/>
                </a:cubicBezTo>
                <a:cubicBezTo>
                  <a:pt x="20496" y="6408"/>
                  <a:pt x="20523" y="6322"/>
                  <a:pt x="20531" y="6258"/>
                </a:cubicBezTo>
                <a:cubicBezTo>
                  <a:pt x="20539" y="6194"/>
                  <a:pt x="20568" y="6041"/>
                  <a:pt x="20598" y="5917"/>
                </a:cubicBezTo>
                <a:cubicBezTo>
                  <a:pt x="20628" y="5793"/>
                  <a:pt x="20652" y="5654"/>
                  <a:pt x="20652" y="5608"/>
                </a:cubicBezTo>
                <a:cubicBezTo>
                  <a:pt x="20652" y="5562"/>
                  <a:pt x="20667" y="5499"/>
                  <a:pt x="20685" y="5470"/>
                </a:cubicBezTo>
                <a:cubicBezTo>
                  <a:pt x="20705" y="5438"/>
                  <a:pt x="20714" y="5378"/>
                  <a:pt x="20707" y="5321"/>
                </a:cubicBezTo>
                <a:cubicBezTo>
                  <a:pt x="20699" y="5262"/>
                  <a:pt x="20707" y="5203"/>
                  <a:pt x="20728" y="5168"/>
                </a:cubicBezTo>
                <a:cubicBezTo>
                  <a:pt x="20748" y="5137"/>
                  <a:pt x="20763" y="5078"/>
                  <a:pt x="20763" y="5037"/>
                </a:cubicBezTo>
                <a:cubicBezTo>
                  <a:pt x="20763" y="4995"/>
                  <a:pt x="20786" y="4894"/>
                  <a:pt x="20814" y="4813"/>
                </a:cubicBezTo>
                <a:cubicBezTo>
                  <a:pt x="20841" y="4732"/>
                  <a:pt x="20878" y="4607"/>
                  <a:pt x="20893" y="4533"/>
                </a:cubicBezTo>
                <a:cubicBezTo>
                  <a:pt x="20909" y="4458"/>
                  <a:pt x="20945" y="4352"/>
                  <a:pt x="20975" y="4302"/>
                </a:cubicBezTo>
                <a:cubicBezTo>
                  <a:pt x="21004" y="4252"/>
                  <a:pt x="21029" y="4191"/>
                  <a:pt x="21029" y="4167"/>
                </a:cubicBezTo>
                <a:cubicBezTo>
                  <a:pt x="21029" y="4143"/>
                  <a:pt x="21085" y="3956"/>
                  <a:pt x="21152" y="3752"/>
                </a:cubicBezTo>
                <a:cubicBezTo>
                  <a:pt x="21302" y="3295"/>
                  <a:pt x="21409" y="2877"/>
                  <a:pt x="21458" y="2563"/>
                </a:cubicBezTo>
                <a:cubicBezTo>
                  <a:pt x="21478" y="2431"/>
                  <a:pt x="21506" y="2261"/>
                  <a:pt x="21518" y="2186"/>
                </a:cubicBezTo>
                <a:cubicBezTo>
                  <a:pt x="21557" y="1946"/>
                  <a:pt x="21569" y="807"/>
                  <a:pt x="21536" y="515"/>
                </a:cubicBezTo>
                <a:cubicBezTo>
                  <a:pt x="21511" y="290"/>
                  <a:pt x="21494" y="237"/>
                  <a:pt x="21418" y="128"/>
                </a:cubicBezTo>
                <a:cubicBezTo>
                  <a:pt x="21351" y="30"/>
                  <a:pt x="21307" y="0"/>
                  <a:pt x="21228" y="0"/>
                </a:cubicBezTo>
                <a:close/>
                <a:moveTo>
                  <a:pt x="20135" y="2996"/>
                </a:moveTo>
                <a:cubicBezTo>
                  <a:pt x="20129" y="2996"/>
                  <a:pt x="20119" y="3014"/>
                  <a:pt x="20111" y="3038"/>
                </a:cubicBezTo>
                <a:cubicBezTo>
                  <a:pt x="20104" y="3062"/>
                  <a:pt x="20107" y="3081"/>
                  <a:pt x="20120" y="3081"/>
                </a:cubicBezTo>
                <a:cubicBezTo>
                  <a:pt x="20133" y="3081"/>
                  <a:pt x="20144" y="3062"/>
                  <a:pt x="20144" y="3038"/>
                </a:cubicBezTo>
                <a:cubicBezTo>
                  <a:pt x="20144" y="3014"/>
                  <a:pt x="20140" y="2996"/>
                  <a:pt x="20135" y="2996"/>
                </a:cubicBezTo>
                <a:close/>
                <a:moveTo>
                  <a:pt x="19879" y="3326"/>
                </a:moveTo>
                <a:cubicBezTo>
                  <a:pt x="19873" y="3338"/>
                  <a:pt x="19882" y="3365"/>
                  <a:pt x="19899" y="3386"/>
                </a:cubicBezTo>
                <a:cubicBezTo>
                  <a:pt x="19917" y="3407"/>
                  <a:pt x="19937" y="3416"/>
                  <a:pt x="19943" y="3404"/>
                </a:cubicBezTo>
                <a:cubicBezTo>
                  <a:pt x="19949" y="3392"/>
                  <a:pt x="19940" y="3365"/>
                  <a:pt x="19923" y="3344"/>
                </a:cubicBezTo>
                <a:cubicBezTo>
                  <a:pt x="19905" y="3322"/>
                  <a:pt x="19885" y="3314"/>
                  <a:pt x="19879" y="3326"/>
                </a:cubicBezTo>
                <a:close/>
                <a:moveTo>
                  <a:pt x="19105" y="3358"/>
                </a:moveTo>
                <a:cubicBezTo>
                  <a:pt x="19075" y="3349"/>
                  <a:pt x="19058" y="3356"/>
                  <a:pt x="19067" y="3372"/>
                </a:cubicBezTo>
                <a:cubicBezTo>
                  <a:pt x="19075" y="3388"/>
                  <a:pt x="19070" y="3427"/>
                  <a:pt x="19057" y="3457"/>
                </a:cubicBezTo>
                <a:cubicBezTo>
                  <a:pt x="19039" y="3500"/>
                  <a:pt x="19046" y="3505"/>
                  <a:pt x="19090" y="3482"/>
                </a:cubicBezTo>
                <a:cubicBezTo>
                  <a:pt x="19164" y="3443"/>
                  <a:pt x="19172" y="3378"/>
                  <a:pt x="19105" y="3358"/>
                </a:cubicBezTo>
                <a:close/>
              </a:path>
            </a:pathLst>
          </a:custGeom>
          <a:ln w="12700">
            <a:miter lim="400000"/>
          </a:ln>
        </p:spPr>
      </p:pic>
      <p:sp>
        <p:nvSpPr>
          <p:cNvPr id="158" name="Shape 158"/>
          <p:cNvSpPr>
            <a:spLocks noGrp="1"/>
          </p:cNvSpPr>
          <p:nvPr>
            <p:ph type="title" idx="4294967295"/>
          </p:nvPr>
        </p:nvSpPr>
        <p:spPr>
          <a:xfrm>
            <a:off x="2413000" y="828259"/>
            <a:ext cx="8686800" cy="762000"/>
          </a:xfrm>
          <a:prstGeom prst="rect">
            <a:avLst/>
          </a:prstGeom>
        </p:spPr>
        <p:txBody>
          <a:bodyPr/>
          <a:lstStyle>
            <a:lvl1pPr defTabSz="467359">
              <a:defRPr sz="3680">
                <a:effectLst>
                  <a:outerShdw dist="37225" dir="2700000" rotWithShape="0">
                    <a:srgbClr val="000000">
                      <a:alpha val="33333"/>
                    </a:srgbClr>
                  </a:outerShdw>
                </a:effectLst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rPr dirty="0"/>
              <a:t>Relationship </a:t>
            </a:r>
            <a:r>
              <a:rPr lang="en-AU" dirty="0"/>
              <a:t>b</a:t>
            </a:r>
            <a:r>
              <a:rPr dirty="0" err="1"/>
              <a:t>etween</a:t>
            </a:r>
            <a:r>
              <a:rPr dirty="0"/>
              <a:t> </a:t>
            </a:r>
            <a:r>
              <a:rPr lang="en-AU" dirty="0"/>
              <a:t>h</a:t>
            </a:r>
            <a:r>
              <a:rPr dirty="0" err="1"/>
              <a:t>ealth</a:t>
            </a:r>
            <a:r>
              <a:rPr dirty="0"/>
              <a:t> and </a:t>
            </a:r>
            <a:r>
              <a:rPr lang="en-AU" dirty="0"/>
              <a:t>f</a:t>
            </a:r>
            <a:r>
              <a:rPr dirty="0" err="1"/>
              <a:t>itness</a:t>
            </a:r>
            <a:endParaRPr dirty="0"/>
          </a:p>
        </p:txBody>
      </p:sp>
    </p:spTree>
  </p:cSld>
  <p:clrMapOvr>
    <a:masterClrMapping/>
  </p:clrMapOvr>
  <p:transition spd="slow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5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56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6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15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5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5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15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5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5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15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5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5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4" fill="hold"/>
                                        <p:tgtEl>
                                          <p:spTgt spid="15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5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5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0" fill="hold"/>
                                        <p:tgtEl>
                                          <p:spTgt spid="15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5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5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6" grpId="0" build="p" bldLvl="5" animBg="1" advAuto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5790638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theme1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127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>
          <a:outerShdw blurRad="38100" dist="25400" dir="5400000" rotWithShape="0">
            <a:srgbClr val="000000">
              <a:alpha val="50000"/>
            </a:srgbClr>
          </a:outerShdw>
        </a:effectLst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1_White">
  <a:themeElements>
    <a:clrScheme name="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FFFFFF"/>
      </a:accent3>
      <a:accent4>
        <a:srgbClr val="000000"/>
      </a:accent4>
      <a:accent5>
        <a:srgbClr val="AAB8DC"/>
      </a:accent5>
      <a:accent6>
        <a:srgbClr val="007B26"/>
      </a:accent6>
      <a:hlink>
        <a:srgbClr val="0000FF"/>
      </a:hlink>
      <a:folHlink>
        <a:srgbClr val="FF00FF"/>
      </a:folHlink>
    </a:clrScheme>
    <a:fontScheme name="White">
      <a:majorFont>
        <a:latin typeface="Helvetica Light"/>
        <a:ea typeface="Helvetica Light"/>
        <a:cs typeface="Helvetica Light"/>
      </a:majorFont>
      <a:minorFont>
        <a:latin typeface="Arial"/>
        <a:ea typeface="Arial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miter lim="400000"/>
          <a:headEnd type="none" w="med" len="med"/>
          <a:tailEnd type="none" w="med" len="med"/>
        </a:ln>
        <a:effectLst>
          <a:outerShdw blurRad="38100" dist="25400" dir="5400000" algn="ctr" rotWithShape="0">
            <a:srgbClr val="000000">
              <a:alpha val="50000"/>
            </a:srgbClr>
          </a:outerShdw>
        </a:effectLst>
      </a:spPr>
      <a:bodyPr vert="horz" wrap="square" lIns="50800" tIns="50800" rIns="50800" bIns="50800" numCol="1" anchor="ctr" anchorCtr="0" compatLnSpc="1">
        <a:prstTxWarp prst="textNoShape">
          <a:avLst/>
        </a:prstTxWarp>
        <a:spAutoFit/>
      </a:bodyPr>
      <a:lstStyle>
        <a:defPPr marL="0" marR="0" indent="0" algn="ctr" defTabSz="584200" rtl="0" eaLnBrk="1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x-none" altLang="x-none" sz="36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Helvetica Light" charset="0"/>
            <a:ea typeface="Helvetica Light" charset="0"/>
            <a:cs typeface="Helvetica Light" charset="0"/>
            <a:sym typeface="Helvetica Light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miter lim="400000"/>
          <a:headEnd type="none" w="med" len="med"/>
          <a:tailEnd type="none" w="med" len="med"/>
        </a:ln>
        <a:effectLst>
          <a:outerShdw blurRad="38100" dist="25400" dir="5400000" algn="ctr" rotWithShape="0">
            <a:srgbClr val="000000">
              <a:alpha val="50000"/>
            </a:srgbClr>
          </a:outerShdw>
        </a:effectLst>
      </a:spPr>
      <a:bodyPr vert="horz" wrap="square" lIns="50800" tIns="50800" rIns="50800" bIns="50800" numCol="1" anchor="ctr" anchorCtr="0" compatLnSpc="1">
        <a:prstTxWarp prst="textNoShape">
          <a:avLst/>
        </a:prstTxWarp>
        <a:spAutoFit/>
      </a:bodyPr>
      <a:lstStyle>
        <a:defPPr marL="0" marR="0" indent="0" algn="ctr" defTabSz="584200" rtl="0" eaLnBrk="1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x-none" altLang="x-none" sz="36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Helvetica Light" charset="0"/>
            <a:ea typeface="Helvetica Light" charset="0"/>
            <a:cs typeface="Helvetica Light" charset="0"/>
            <a:sym typeface="Helvetica Light" charset="0"/>
          </a:defRPr>
        </a:defPPr>
      </a:lst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127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>
          <a:outerShdw blurRad="38100" dist="25400" dir="5400000" rotWithShape="0">
            <a:srgbClr val="000000">
              <a:alpha val="50000"/>
            </a:srgbClr>
          </a:outerShdw>
        </a:effectLst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Metadata/LabelInfo.xml><?xml version="1.0" encoding="utf-8"?>
<clbl:labelList xmlns:clbl="http://schemas.microsoft.com/office/2020/mipLabelMetadata">
  <clbl:label id="{b603dfd7-d93a-4381-a340-2995d8282205}" enabled="1" method="Standard" siteId="{05a0e69a-418a-47c1-9c25-9387261bf991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112</TotalTime>
  <Words>402</Words>
  <Application>Microsoft Office PowerPoint</Application>
  <PresentationFormat>Custom</PresentationFormat>
  <Paragraphs>53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10</vt:i4>
      </vt:variant>
    </vt:vector>
  </HeadingPairs>
  <TitlesOfParts>
    <vt:vector size="19" baseType="lpstr">
      <vt:lpstr>Arial</vt:lpstr>
      <vt:lpstr>Gill Sans</vt:lpstr>
      <vt:lpstr>Helvetica</vt:lpstr>
      <vt:lpstr>Helvetica (Headings)</vt:lpstr>
      <vt:lpstr>Helvetica Light</vt:lpstr>
      <vt:lpstr>Helvetica Neue</vt:lpstr>
      <vt:lpstr>Lucida Grande</vt:lpstr>
      <vt:lpstr>White</vt:lpstr>
      <vt:lpstr>1_White</vt:lpstr>
      <vt:lpstr>PowerPoint Presentation</vt:lpstr>
      <vt:lpstr>PowerPoint Presentation</vt:lpstr>
      <vt:lpstr>Health</vt:lpstr>
      <vt:lpstr>Physical health and well-being</vt:lpstr>
      <vt:lpstr>Physical health and well-being</vt:lpstr>
      <vt:lpstr>Mental health and well-being</vt:lpstr>
      <vt:lpstr>Social health and well-being</vt:lpstr>
      <vt:lpstr>Fitness</vt:lpstr>
      <vt:lpstr>Relationship between health and fitness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AWild</dc:creator>
  <cp:lastModifiedBy>Nadine Wild</cp:lastModifiedBy>
  <cp:revision>10</cp:revision>
  <dcterms:modified xsi:type="dcterms:W3CDTF">2026-09-08T07:16:45Z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b603dfd7-d93a-4381-a340-2995d8282205_Enabled">
    <vt:lpwstr>true</vt:lpwstr>
  </property>
  <property fmtid="{D5CDD505-2E9C-101B-9397-08002B2CF9AE}" pid="3" name="MSIP_Label_b603dfd7-d93a-4381-a340-2995d8282205_SetDate">
    <vt:lpwstr>2025-11-20T05:40:57Z</vt:lpwstr>
  </property>
  <property fmtid="{D5CDD505-2E9C-101B-9397-08002B2CF9AE}" pid="4" name="MSIP_Label_b603dfd7-d93a-4381-a340-2995d8282205_Method">
    <vt:lpwstr>Standard</vt:lpwstr>
  </property>
  <property fmtid="{D5CDD505-2E9C-101B-9397-08002B2CF9AE}" pid="5" name="MSIP_Label_b603dfd7-d93a-4381-a340-2995d8282205_Name">
    <vt:lpwstr>OFFICIAL</vt:lpwstr>
  </property>
  <property fmtid="{D5CDD505-2E9C-101B-9397-08002B2CF9AE}" pid="6" name="MSIP_Label_b603dfd7-d93a-4381-a340-2995d8282205_SiteId">
    <vt:lpwstr>05a0e69a-418a-47c1-9c25-9387261bf991</vt:lpwstr>
  </property>
  <property fmtid="{D5CDD505-2E9C-101B-9397-08002B2CF9AE}" pid="7" name="MSIP_Label_b603dfd7-d93a-4381-a340-2995d8282205_ActionId">
    <vt:lpwstr>7bb22df0-838e-4358-ad0b-216697bd160b</vt:lpwstr>
  </property>
  <property fmtid="{D5CDD505-2E9C-101B-9397-08002B2CF9AE}" pid="8" name="MSIP_Label_b603dfd7-d93a-4381-a340-2995d8282205_ContentBits">
    <vt:lpwstr>0</vt:lpwstr>
  </property>
  <property fmtid="{D5CDD505-2E9C-101B-9397-08002B2CF9AE}" pid="9" name="MSIP_Label_b603dfd7-d93a-4381-a340-2995d8282205_Tag">
    <vt:lpwstr>10, 3, 0, 1</vt:lpwstr>
  </property>
</Properties>
</file>