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56A633-1A0F-4D2F-A121-0D49D4D73005}" v="1" dt="2026-01-11T01:28:27.353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6203"/>
    <p:restoredTop sz="94652"/>
  </p:normalViewPr>
  <p:slideViewPr>
    <p:cSldViewPr snapToGrid="0">
      <p:cViewPr varScale="1">
        <p:scale>
          <a:sx n="38" d="100"/>
          <a:sy n="38" d="100"/>
        </p:scale>
        <p:origin x="60" y="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ine Wild" userId="d2fad3d3-e8f2-49cc-9b88-830c9ac61e23" providerId="ADAL" clId="{3B460DC7-2872-491F-9CBB-A37DB3280153}"/>
    <pc:docChg chg="custSel modSld modMainMaster">
      <pc:chgData name="Nadine Wild" userId="d2fad3d3-e8f2-49cc-9b88-830c9ac61e23" providerId="ADAL" clId="{3B460DC7-2872-491F-9CBB-A37DB3280153}" dt="2026-01-11T01:28:27.353" v="58" actId="14100"/>
      <pc:docMkLst>
        <pc:docMk/>
      </pc:docMkLst>
      <pc:sldChg chg="addSp modSp mod">
        <pc:chgData name="Nadine Wild" userId="d2fad3d3-e8f2-49cc-9b88-830c9ac61e23" providerId="ADAL" clId="{3B460DC7-2872-491F-9CBB-A37DB3280153}" dt="2026-01-11T01:28:27.353" v="58" actId="14100"/>
        <pc:sldMkLst>
          <pc:docMk/>
          <pc:sldMk cId="0" sldId="256"/>
        </pc:sldMkLst>
        <pc:spChg chg="add mod">
          <ac:chgData name="Nadine Wild" userId="d2fad3d3-e8f2-49cc-9b88-830c9ac61e23" providerId="ADAL" clId="{3B460DC7-2872-491F-9CBB-A37DB3280153}" dt="2026-01-11T01:28:27.353" v="58" actId="14100"/>
          <ac:spMkLst>
            <pc:docMk/>
            <pc:sldMk cId="0" sldId="256"/>
            <ac:spMk id="2" creationId="{F4B173C6-32AE-D2E0-63B9-C14698F75E7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2360713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7" name="Shape 17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584200">
              <a:lnSpc>
                <a:spcPct val="100000"/>
              </a:lnSpc>
              <a:defRPr>
                <a:latin typeface="Lucida Grande"/>
                <a:ea typeface="Lucida Grande"/>
                <a:cs typeface="Lucida Grande"/>
                <a:sym typeface="Lucida Grande"/>
              </a:defRPr>
            </a:lvl1pPr>
          </a:lstStyle>
          <a:p>
            <a:r>
              <a:t>New slide</a:t>
            </a:r>
          </a:p>
        </p:txBody>
      </p:sp>
    </p:spTree>
    <p:extLst>
      <p:ext uri="{BB962C8B-B14F-4D97-AF65-F5344CB8AC3E}">
        <p14:creationId xmlns:p14="http://schemas.microsoft.com/office/powerpoint/2010/main" val="973905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7" name="Shape 18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584200">
              <a:lnSpc>
                <a:spcPct val="100000"/>
              </a:lnSpc>
              <a:defRPr>
                <a:latin typeface="Lucida Grande"/>
                <a:ea typeface="Lucida Grande"/>
                <a:cs typeface="Lucida Grande"/>
                <a:sym typeface="Lucida Grande"/>
              </a:defRPr>
            </a:lvl1pPr>
          </a:lstStyle>
          <a:p>
            <a:r>
              <a:t>Additional slide</a:t>
            </a:r>
          </a:p>
        </p:txBody>
      </p:sp>
    </p:spTree>
    <p:extLst>
      <p:ext uri="{BB962C8B-B14F-4D97-AF65-F5344CB8AC3E}">
        <p14:creationId xmlns:p14="http://schemas.microsoft.com/office/powerpoint/2010/main" val="907297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" name="Picture 3" descr="A group of apples and football balls&#10;&#10;AI-generated content may be incorrect.">
            <a:extLst>
              <a:ext uri="{FF2B5EF4-FFF2-40B4-BE49-F238E27FC236}">
                <a16:creationId xmlns:a16="http://schemas.microsoft.com/office/drawing/2014/main" id="{E0845116-D8A8-98C2-FABA-D3B8A3486DC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Shape 2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6" name="Shape 36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37" name="Shape 37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8" name="Shape 38"/>
          <p:cNvSpPr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6" name="Shape 46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8" name="Shape 4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body" idx="1"/>
          </p:nvPr>
        </p:nvSpPr>
        <p:spPr>
          <a:xfrm>
            <a:off x="952500" y="2405356"/>
            <a:ext cx="11099800" cy="7125790"/>
          </a:xfrm>
          <a:prstGeom prst="rect">
            <a:avLst/>
          </a:prstGeom>
        </p:spPr>
        <p:txBody>
          <a:bodyPr anchor="t"/>
          <a:lstStyle>
            <a:lvl1pPr>
              <a:buClr>
                <a:srgbClr val="660C32"/>
              </a:buClr>
            </a:lvl1pPr>
            <a:lvl2pPr>
              <a:buClr>
                <a:srgbClr val="660C32"/>
              </a:buClr>
            </a:lvl2pPr>
            <a:lvl3pPr>
              <a:buClr>
                <a:srgbClr val="660C32"/>
              </a:buClr>
            </a:lvl3pPr>
            <a:lvl4pPr>
              <a:buClr>
                <a:srgbClr val="660C32"/>
              </a:buClr>
            </a:lvl4pPr>
            <a:lvl5pPr>
              <a:buClr>
                <a:srgbClr val="660C32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7" name="Shape 5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3" descr="A white line with purple stripes&#10;&#10;AI-generated content may be incorrect.">
            <a:extLst>
              <a:ext uri="{FF2B5EF4-FFF2-40B4-BE49-F238E27FC236}">
                <a16:creationId xmlns:a16="http://schemas.microsoft.com/office/drawing/2014/main" id="{2AA95B44-60D5-3640-06C2-11A4D01A155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2600" y="-1027113"/>
            <a:ext cx="13487400" cy="382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5" name="Shape 6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Shape 66"/>
          <p:cNvSpPr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1pPr>
            <a:lvl2pPr marL="6858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2pPr>
            <a:lvl3pPr marL="10287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3pPr>
            <a:lvl4pPr marL="13716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4pPr>
            <a:lvl5pPr marL="17145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Shape 6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hape 7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3" name="Shape 83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3" name="Shape 93"/>
          <p:cNvSpPr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4" name="Shape 9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2" name="Shape 10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MONKEY-header_COLOURS-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900"/>
            <a:ext cx="127000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17" name="Shape 117"/>
          <p:cNvSpPr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600" b="1">
                <a:solidFill>
                  <a:srgbClr val="FFFFFF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8" name="Shape 118"/>
          <p:cNvSpPr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SzTx/>
              <a:buNone/>
              <a:defRPr sz="4000"/>
            </a:lvl1pPr>
            <a:lvl2pPr marL="584200" indent="-584200">
              <a:buSzPct val="100000"/>
              <a:buAutoNum type="arabicPeriod"/>
              <a:defRPr sz="4000"/>
            </a:lvl2pPr>
            <a:lvl3pPr marL="1041400" indent="-457200">
              <a:buClr>
                <a:srgbClr val="F3D023"/>
              </a:buClr>
              <a:buSzPct val="100000"/>
              <a:buFont typeface="Lucida Grande"/>
              <a:buChar char="‣"/>
              <a:defRPr sz="4000"/>
            </a:lvl3pPr>
            <a:lvl4pPr marL="1498600" indent="-431800">
              <a:buClr>
                <a:srgbClr val="F3D023"/>
              </a:buClr>
              <a:buSzPct val="100000"/>
              <a:buChar char="-"/>
              <a:defRPr sz="4000"/>
            </a:lvl4pPr>
            <a:lvl5pPr marL="1498600" indent="-431800">
              <a:buSzPct val="100000"/>
              <a:buChar char="-"/>
              <a:defRPr sz="4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hape 119"/>
          <p:cNvSpPr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6" name="Picture 3" descr="A group of apples and football balls&#10;&#10;AI-generated content may be incorrect.">
            <a:extLst>
              <a:ext uri="{FF2B5EF4-FFF2-40B4-BE49-F238E27FC236}">
                <a16:creationId xmlns:a16="http://schemas.microsoft.com/office/drawing/2014/main" id="{D6858FBB-02D6-88B2-D70A-80A56E999C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132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889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333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778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222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667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111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556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000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B173C6-32AE-D2E0-63B9-C14698F75E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6" y="1060450"/>
            <a:ext cx="8592608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6600" b="1" dirty="0">
                <a:solidFill>
                  <a:schemeClr val="bg1"/>
                </a:solidFill>
                <a:latin typeface="Helvetica (Headings)"/>
                <a:ea typeface="Gill Sans" charset="0"/>
                <a:cs typeface="ADLaM Display" panose="02010000000000000000" pitchFamily="2" charset="0"/>
                <a:sym typeface="Gill Sans" charset="0"/>
              </a:rPr>
              <a:t>Energy use, diet, nutrition and hydration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B11D63-526B-2CD9-156D-3687EDA5F1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8980488"/>
            <a:ext cx="81359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2000" dirty="0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rPr>
              <a:t>2.2 Health, fitness and training</a:t>
            </a:r>
          </a:p>
        </p:txBody>
      </p:sp>
    </p:spTree>
  </p:cSld>
  <p:clrMapOvr>
    <a:masterClrMapping/>
  </p:clrMapOvr>
  <p:transition spd="med" advTm="2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/>
          <p:nvPr/>
        </p:nvSpPr>
        <p:spPr>
          <a:xfrm>
            <a:off x="2367025" y="4552950"/>
            <a:ext cx="827074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660C32"/>
                </a:solidFill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660C32"/>
                </a:solidFill>
              </a:rPr>
              <a:t>Energy use, diet, nutrition and hydration</a:t>
            </a:r>
          </a:p>
        </p:txBody>
      </p:sp>
      <p:sp>
        <p:nvSpPr>
          <p:cNvPr id="130" name="Shape 130"/>
          <p:cNvSpPr/>
          <p:nvPr/>
        </p:nvSpPr>
        <p:spPr>
          <a:xfrm>
            <a:off x="923077" y="1124168"/>
            <a:ext cx="468786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Basal Metabolic Rate</a:t>
            </a:r>
          </a:p>
        </p:txBody>
      </p:sp>
      <p:sp>
        <p:nvSpPr>
          <p:cNvPr id="131" name="Shape 131"/>
          <p:cNvSpPr/>
          <p:nvPr/>
        </p:nvSpPr>
        <p:spPr>
          <a:xfrm>
            <a:off x="1660904" y="6458650"/>
            <a:ext cx="3544863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Energy Balance</a:t>
            </a:r>
          </a:p>
        </p:txBody>
      </p:sp>
      <p:sp>
        <p:nvSpPr>
          <p:cNvPr id="132" name="Shape 132"/>
          <p:cNvSpPr/>
          <p:nvPr/>
        </p:nvSpPr>
        <p:spPr>
          <a:xfrm>
            <a:off x="3847103" y="2647249"/>
            <a:ext cx="3341043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Carbohydrates</a:t>
            </a:r>
          </a:p>
        </p:txBody>
      </p:sp>
      <p:sp>
        <p:nvSpPr>
          <p:cNvPr id="133" name="Shape 133"/>
          <p:cNvSpPr/>
          <p:nvPr/>
        </p:nvSpPr>
        <p:spPr>
          <a:xfrm>
            <a:off x="1467765" y="7981731"/>
            <a:ext cx="194354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Proteins</a:t>
            </a:r>
          </a:p>
        </p:txBody>
      </p:sp>
      <p:sp>
        <p:nvSpPr>
          <p:cNvPr id="134" name="Shape 134"/>
          <p:cNvSpPr/>
          <p:nvPr/>
        </p:nvSpPr>
        <p:spPr>
          <a:xfrm>
            <a:off x="7437683" y="804697"/>
            <a:ext cx="105437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Fats</a:t>
            </a:r>
          </a:p>
        </p:txBody>
      </p:sp>
      <p:sp>
        <p:nvSpPr>
          <p:cNvPr id="135" name="Shape 135"/>
          <p:cNvSpPr/>
          <p:nvPr/>
        </p:nvSpPr>
        <p:spPr>
          <a:xfrm>
            <a:off x="8531990" y="2220441"/>
            <a:ext cx="201185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Vitamins</a:t>
            </a:r>
          </a:p>
        </p:txBody>
      </p:sp>
      <p:sp>
        <p:nvSpPr>
          <p:cNvPr id="136" name="Shape 136"/>
          <p:cNvSpPr/>
          <p:nvPr/>
        </p:nvSpPr>
        <p:spPr>
          <a:xfrm>
            <a:off x="7707796" y="6885458"/>
            <a:ext cx="196922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Minerals</a:t>
            </a:r>
          </a:p>
        </p:txBody>
      </p:sp>
      <p:sp>
        <p:nvSpPr>
          <p:cNvPr id="137" name="Shape 137"/>
          <p:cNvSpPr/>
          <p:nvPr/>
        </p:nvSpPr>
        <p:spPr>
          <a:xfrm>
            <a:off x="6061855" y="7981731"/>
            <a:ext cx="136780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Water</a:t>
            </a:r>
          </a:p>
        </p:txBody>
      </p:sp>
      <p:sp>
        <p:nvSpPr>
          <p:cNvPr id="138" name="Shape 138"/>
          <p:cNvSpPr/>
          <p:nvPr/>
        </p:nvSpPr>
        <p:spPr>
          <a:xfrm>
            <a:off x="10023016" y="7981731"/>
            <a:ext cx="123207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Fibre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 animBg="1" advAuto="0"/>
      <p:bldP spid="131" grpId="0" animBg="1" advAuto="0"/>
      <p:bldP spid="132" grpId="0" animBg="1" advAuto="0"/>
      <p:bldP spid="133" grpId="0" animBg="1" advAuto="0"/>
      <p:bldP spid="134" grpId="0" animBg="1" advAuto="0"/>
      <p:bldP spid="135" grpId="0" animBg="1" advAuto="0"/>
      <p:bldP spid="136" grpId="0" animBg="1" advAuto="0"/>
      <p:bldP spid="137" grpId="0" animBg="1" advAuto="0"/>
      <p:bldP spid="138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560831">
              <a:spcBef>
                <a:spcPts val="1600"/>
              </a:spcBef>
              <a:buClrTx/>
              <a:buSzTx/>
              <a:buNone/>
              <a:defRPr sz="3455"/>
            </a:pPr>
            <a:r>
              <a:t>The rate at which we burn calories for energy is called our </a:t>
            </a:r>
            <a:r>
              <a:rPr b="1">
                <a:solidFill>
                  <a:srgbClr val="660C32"/>
                </a:solidFill>
              </a:rPr>
              <a:t>basal metabolic rate</a:t>
            </a:r>
            <a:r>
              <a:t>.</a:t>
            </a:r>
          </a:p>
          <a:p>
            <a:pPr marL="853439" lvl="1" indent="-426719" defTabSz="560831">
              <a:spcBef>
                <a:spcPts val="1600"/>
              </a:spcBef>
              <a:defRPr sz="3455"/>
            </a:pPr>
            <a:r>
              <a:rPr b="1">
                <a:solidFill>
                  <a:srgbClr val="660C32"/>
                </a:solidFill>
              </a:rPr>
              <a:t>Physical activity</a:t>
            </a:r>
            <a:r>
              <a:t> can </a:t>
            </a:r>
            <a:r>
              <a:rPr b="1">
                <a:solidFill>
                  <a:srgbClr val="660C32"/>
                </a:solidFill>
              </a:rPr>
              <a:t>increase</a:t>
            </a:r>
            <a:r>
              <a:t> our </a:t>
            </a:r>
            <a:r>
              <a:rPr b="1">
                <a:solidFill>
                  <a:srgbClr val="660C32"/>
                </a:solidFill>
              </a:rPr>
              <a:t>basal metabolic rate</a:t>
            </a:r>
            <a:r>
              <a:t> so we need to consume more calories.</a:t>
            </a:r>
          </a:p>
          <a:p>
            <a:pPr marL="853439" lvl="1" indent="-426719" defTabSz="560831">
              <a:spcBef>
                <a:spcPts val="1600"/>
              </a:spcBef>
              <a:defRPr sz="3455"/>
            </a:pPr>
            <a:r>
              <a:t>When we eat is also important.</a:t>
            </a:r>
          </a:p>
          <a:p>
            <a:pPr marL="853439" lvl="1" indent="-426719" defTabSz="560831">
              <a:spcBef>
                <a:spcPts val="1600"/>
              </a:spcBef>
              <a:defRPr sz="3455"/>
            </a:pPr>
            <a:r>
              <a:t>Ensure you leave at </a:t>
            </a:r>
            <a:r>
              <a:rPr b="1">
                <a:solidFill>
                  <a:srgbClr val="660C32"/>
                </a:solidFill>
              </a:rPr>
              <a:t>least two hours</a:t>
            </a:r>
            <a:r>
              <a:t> after </a:t>
            </a:r>
            <a:br/>
            <a:r>
              <a:t>and before exercise.</a:t>
            </a:r>
          </a:p>
          <a:p>
            <a:pPr marL="853439" lvl="1" indent="-426719" defTabSz="560831">
              <a:spcBef>
                <a:spcPts val="1600"/>
              </a:spcBef>
              <a:defRPr sz="3455"/>
            </a:pPr>
            <a:r>
              <a:t>During exercise you can </a:t>
            </a:r>
            <a:r>
              <a:rPr b="1">
                <a:solidFill>
                  <a:srgbClr val="660C32"/>
                </a:solidFill>
              </a:rPr>
              <a:t>consume small quantities</a:t>
            </a:r>
            <a:r>
              <a:t> that are easily digested.</a:t>
            </a:r>
          </a:p>
          <a:p>
            <a:pPr marL="853439" lvl="1" indent="-426719" defTabSz="560831">
              <a:spcBef>
                <a:spcPts val="1600"/>
              </a:spcBef>
              <a:defRPr sz="3455"/>
            </a:pPr>
            <a:r>
              <a:t>After activity you should consume </a:t>
            </a:r>
            <a:r>
              <a:rPr b="1">
                <a:solidFill>
                  <a:srgbClr val="660C32"/>
                </a:solidFill>
              </a:rPr>
              <a:t>plenty of liquids</a:t>
            </a:r>
            <a:r>
              <a:t> and after a period a balanced meal.</a:t>
            </a:r>
          </a:p>
        </p:txBody>
      </p:sp>
      <p:pic>
        <p:nvPicPr>
          <p:cNvPr id="141" name="Drinking wat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3938" y="3326742"/>
            <a:ext cx="2376357" cy="3604469"/>
          </a:xfrm>
          <a:prstGeom prst="rect">
            <a:avLst/>
          </a:prstGeom>
          <a:ln w="12700">
            <a:miter lim="400000"/>
          </a:ln>
        </p:spPr>
      </p:pic>
      <p:sp>
        <p:nvSpPr>
          <p:cNvPr id="142" name="Shape 142"/>
          <p:cNvSpPr/>
          <p:nvPr/>
        </p:nvSpPr>
        <p:spPr>
          <a:xfrm>
            <a:off x="4116128" y="800795"/>
            <a:ext cx="5634535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Basal Metabolic Rate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 build="p" bldLvl="5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490727">
              <a:spcBef>
                <a:spcPts val="1400"/>
              </a:spcBef>
              <a:buClrTx/>
              <a:buSzTx/>
              <a:buNone/>
              <a:defRPr sz="3024"/>
            </a:pPr>
            <a:r>
              <a:t>Average </a:t>
            </a:r>
            <a:r>
              <a:rPr b="1">
                <a:solidFill>
                  <a:srgbClr val="660C32"/>
                </a:solidFill>
              </a:rPr>
              <a:t>females</a:t>
            </a:r>
            <a:r>
              <a:t> need </a:t>
            </a:r>
            <a:r>
              <a:rPr b="1">
                <a:solidFill>
                  <a:srgbClr val="660C32"/>
                </a:solidFill>
              </a:rPr>
              <a:t>2,000 Kcal/day</a:t>
            </a:r>
            <a:r>
              <a:t> and </a:t>
            </a:r>
            <a:r>
              <a:rPr b="1">
                <a:solidFill>
                  <a:srgbClr val="660C32"/>
                </a:solidFill>
              </a:rPr>
              <a:t>males</a:t>
            </a:r>
            <a:r>
              <a:t> need </a:t>
            </a:r>
            <a:r>
              <a:rPr b="1">
                <a:solidFill>
                  <a:srgbClr val="660C32"/>
                </a:solidFill>
              </a:rPr>
              <a:t>2,500Kcal/day</a:t>
            </a:r>
            <a:r>
              <a:t>. This may vary depending on the following factors:</a:t>
            </a:r>
          </a:p>
          <a:p>
            <a:pPr marL="836371" lvl="1" indent="-345643" defTabSz="490727">
              <a:spcBef>
                <a:spcPts val="1400"/>
              </a:spcBef>
              <a:defRPr sz="3024"/>
            </a:pPr>
            <a:r>
              <a:rPr b="1">
                <a:solidFill>
                  <a:srgbClr val="660C32"/>
                </a:solidFill>
              </a:rPr>
              <a:t>Teenagers</a:t>
            </a:r>
            <a:r>
              <a:t> need </a:t>
            </a:r>
            <a:r>
              <a:rPr b="1">
                <a:solidFill>
                  <a:srgbClr val="660C32"/>
                </a:solidFill>
              </a:rPr>
              <a:t>more</a:t>
            </a:r>
            <a:r>
              <a:t> energy</a:t>
            </a:r>
            <a:br/>
            <a:r>
              <a:t>than young </a:t>
            </a:r>
            <a:r>
              <a:rPr b="1">
                <a:solidFill>
                  <a:srgbClr val="660C32"/>
                </a:solidFill>
              </a:rPr>
              <a:t>children</a:t>
            </a:r>
            <a:r>
              <a:t>.</a:t>
            </a:r>
          </a:p>
          <a:p>
            <a:pPr marL="836371" lvl="1" indent="-345643" defTabSz="490727">
              <a:spcBef>
                <a:spcPts val="1400"/>
              </a:spcBef>
              <a:defRPr sz="3024"/>
            </a:pPr>
            <a:r>
              <a:rPr b="1">
                <a:solidFill>
                  <a:srgbClr val="660C32"/>
                </a:solidFill>
              </a:rPr>
              <a:t>Males</a:t>
            </a:r>
            <a:r>
              <a:t> tend to need </a:t>
            </a:r>
            <a:r>
              <a:rPr b="1">
                <a:solidFill>
                  <a:srgbClr val="660C32"/>
                </a:solidFill>
              </a:rPr>
              <a:t>more</a:t>
            </a:r>
            <a:br>
              <a:rPr b="1">
                <a:solidFill>
                  <a:srgbClr val="E8C723"/>
                </a:solidFill>
              </a:rPr>
            </a:br>
            <a:r>
              <a:t>energy than </a:t>
            </a:r>
            <a:r>
              <a:rPr b="1">
                <a:solidFill>
                  <a:srgbClr val="660C32"/>
                </a:solidFill>
              </a:rPr>
              <a:t>females</a:t>
            </a:r>
            <a:r>
              <a:t>.</a:t>
            </a:r>
          </a:p>
          <a:p>
            <a:pPr marL="836371" lvl="1" indent="-345643" defTabSz="490727">
              <a:spcBef>
                <a:spcPts val="1400"/>
              </a:spcBef>
              <a:defRPr sz="3024"/>
            </a:pPr>
            <a:r>
              <a:rPr b="1">
                <a:solidFill>
                  <a:srgbClr val="660C32"/>
                </a:solidFill>
              </a:rPr>
              <a:t>Athletes</a:t>
            </a:r>
            <a:r>
              <a:t> need </a:t>
            </a:r>
            <a:r>
              <a:rPr b="1">
                <a:solidFill>
                  <a:srgbClr val="660C32"/>
                </a:solidFill>
              </a:rPr>
              <a:t>more</a:t>
            </a:r>
            <a:r>
              <a:t> energy than</a:t>
            </a:r>
            <a:br/>
            <a:r>
              <a:rPr b="1">
                <a:solidFill>
                  <a:srgbClr val="660C32"/>
                </a:solidFill>
              </a:rPr>
              <a:t>non-athletes</a:t>
            </a:r>
            <a:r>
              <a:t>.</a:t>
            </a:r>
          </a:p>
          <a:p>
            <a:pPr marL="836371" lvl="1" indent="-345643" defTabSz="490727">
              <a:spcBef>
                <a:spcPts val="1400"/>
              </a:spcBef>
              <a:defRPr sz="3024"/>
            </a:pPr>
            <a:r>
              <a:t>People with </a:t>
            </a:r>
            <a:r>
              <a:rPr b="1">
                <a:solidFill>
                  <a:srgbClr val="660C32"/>
                </a:solidFill>
              </a:rPr>
              <a:t>active lifestyles</a:t>
            </a:r>
            <a:br>
              <a:rPr b="1">
                <a:solidFill>
                  <a:srgbClr val="660C32"/>
                </a:solidFill>
              </a:rPr>
            </a:br>
            <a:r>
              <a:t>need </a:t>
            </a:r>
            <a:r>
              <a:rPr b="1">
                <a:solidFill>
                  <a:srgbClr val="660C32"/>
                </a:solidFill>
              </a:rPr>
              <a:t>more</a:t>
            </a:r>
            <a:r>
              <a:t> energy than people</a:t>
            </a:r>
            <a:br/>
            <a:r>
              <a:t>with </a:t>
            </a:r>
            <a:r>
              <a:rPr b="1">
                <a:solidFill>
                  <a:srgbClr val="660C32"/>
                </a:solidFill>
              </a:rPr>
              <a:t>non-active lifestyles</a:t>
            </a:r>
            <a:r>
              <a:t>.</a:t>
            </a:r>
          </a:p>
          <a:p>
            <a:pPr marL="836371" lvl="1" indent="-345643" defTabSz="490727">
              <a:spcBef>
                <a:spcPts val="1400"/>
              </a:spcBef>
              <a:defRPr sz="3024"/>
            </a:pPr>
            <a:r>
              <a:rPr b="1">
                <a:solidFill>
                  <a:srgbClr val="660C32"/>
                </a:solidFill>
              </a:rPr>
              <a:t>Taller</a:t>
            </a:r>
            <a:r>
              <a:t> people need more than </a:t>
            </a:r>
            <a:br/>
            <a:r>
              <a:rPr b="1">
                <a:solidFill>
                  <a:srgbClr val="660C32"/>
                </a:solidFill>
              </a:rPr>
              <a:t>shorter</a:t>
            </a:r>
            <a:r>
              <a:t> people.</a:t>
            </a:r>
          </a:p>
        </p:txBody>
      </p:sp>
      <p:pic>
        <p:nvPicPr>
          <p:cNvPr id="145" name="Couch potato.jpg"/>
          <p:cNvPicPr>
            <a:picLocks noChangeAspect="1"/>
          </p:cNvPicPr>
          <p:nvPr/>
        </p:nvPicPr>
        <p:blipFill>
          <a:blip r:embed="rId2"/>
          <a:srcRect t="12278"/>
          <a:stretch>
            <a:fillRect/>
          </a:stretch>
        </p:blipFill>
        <p:spPr>
          <a:xfrm>
            <a:off x="8711183" y="7017809"/>
            <a:ext cx="1562101" cy="20554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8" extrusionOk="0">
                <a:moveTo>
                  <a:pt x="10421" y="0"/>
                </a:moveTo>
                <a:cubicBezTo>
                  <a:pt x="10270" y="2"/>
                  <a:pt x="10148" y="16"/>
                  <a:pt x="10043" y="42"/>
                </a:cubicBezTo>
                <a:cubicBezTo>
                  <a:pt x="9930" y="70"/>
                  <a:pt x="9708" y="150"/>
                  <a:pt x="9680" y="175"/>
                </a:cubicBezTo>
                <a:cubicBezTo>
                  <a:pt x="9667" y="188"/>
                  <a:pt x="9639" y="200"/>
                  <a:pt x="9620" y="200"/>
                </a:cubicBezTo>
                <a:cubicBezTo>
                  <a:pt x="9550" y="200"/>
                  <a:pt x="9415" y="268"/>
                  <a:pt x="9285" y="371"/>
                </a:cubicBezTo>
                <a:cubicBezTo>
                  <a:pt x="9114" y="509"/>
                  <a:pt x="8977" y="630"/>
                  <a:pt x="8995" y="630"/>
                </a:cubicBezTo>
                <a:cubicBezTo>
                  <a:pt x="9002" y="630"/>
                  <a:pt x="8976" y="662"/>
                  <a:pt x="8934" y="701"/>
                </a:cubicBezTo>
                <a:cubicBezTo>
                  <a:pt x="8893" y="739"/>
                  <a:pt x="8857" y="780"/>
                  <a:pt x="8857" y="788"/>
                </a:cubicBezTo>
                <a:cubicBezTo>
                  <a:pt x="8857" y="797"/>
                  <a:pt x="8841" y="815"/>
                  <a:pt x="8819" y="830"/>
                </a:cubicBezTo>
                <a:cubicBezTo>
                  <a:pt x="8743" y="882"/>
                  <a:pt x="8639" y="1162"/>
                  <a:pt x="8687" y="1185"/>
                </a:cubicBezTo>
                <a:cubicBezTo>
                  <a:pt x="8697" y="1189"/>
                  <a:pt x="8697" y="1361"/>
                  <a:pt x="8687" y="1489"/>
                </a:cubicBezTo>
                <a:cubicBezTo>
                  <a:pt x="8684" y="1537"/>
                  <a:pt x="8707" y="1654"/>
                  <a:pt x="8726" y="1681"/>
                </a:cubicBezTo>
                <a:cubicBezTo>
                  <a:pt x="8737" y="1698"/>
                  <a:pt x="8757" y="1757"/>
                  <a:pt x="8764" y="1810"/>
                </a:cubicBezTo>
                <a:cubicBezTo>
                  <a:pt x="8771" y="1863"/>
                  <a:pt x="8782" y="1939"/>
                  <a:pt x="8791" y="1981"/>
                </a:cubicBezTo>
                <a:cubicBezTo>
                  <a:pt x="8803" y="2032"/>
                  <a:pt x="8799" y="2089"/>
                  <a:pt x="8780" y="2156"/>
                </a:cubicBezTo>
                <a:cubicBezTo>
                  <a:pt x="8721" y="2371"/>
                  <a:pt x="8821" y="2639"/>
                  <a:pt x="9022" y="2798"/>
                </a:cubicBezTo>
                <a:cubicBezTo>
                  <a:pt x="9095" y="2857"/>
                  <a:pt x="9157" y="2890"/>
                  <a:pt x="9187" y="2890"/>
                </a:cubicBezTo>
                <a:cubicBezTo>
                  <a:pt x="9276" y="2890"/>
                  <a:pt x="9316" y="2938"/>
                  <a:pt x="9362" y="3099"/>
                </a:cubicBezTo>
                <a:cubicBezTo>
                  <a:pt x="9417" y="3290"/>
                  <a:pt x="9491" y="3584"/>
                  <a:pt x="9516" y="3733"/>
                </a:cubicBezTo>
                <a:cubicBezTo>
                  <a:pt x="9542" y="3889"/>
                  <a:pt x="9489" y="3998"/>
                  <a:pt x="9379" y="4025"/>
                </a:cubicBezTo>
                <a:cubicBezTo>
                  <a:pt x="9354" y="4031"/>
                  <a:pt x="9310" y="4049"/>
                  <a:pt x="9280" y="4066"/>
                </a:cubicBezTo>
                <a:cubicBezTo>
                  <a:pt x="9239" y="4089"/>
                  <a:pt x="9192" y="4096"/>
                  <a:pt x="9093" y="4095"/>
                </a:cubicBezTo>
                <a:cubicBezTo>
                  <a:pt x="9007" y="4095"/>
                  <a:pt x="8947" y="4104"/>
                  <a:pt x="8896" y="4125"/>
                </a:cubicBezTo>
                <a:cubicBezTo>
                  <a:pt x="8888" y="4138"/>
                  <a:pt x="8875" y="4155"/>
                  <a:pt x="8852" y="4175"/>
                </a:cubicBezTo>
                <a:cubicBezTo>
                  <a:pt x="8765" y="4248"/>
                  <a:pt x="8725" y="4296"/>
                  <a:pt x="8742" y="4316"/>
                </a:cubicBezTo>
                <a:cubicBezTo>
                  <a:pt x="8753" y="4330"/>
                  <a:pt x="8641" y="4388"/>
                  <a:pt x="8594" y="4392"/>
                </a:cubicBezTo>
                <a:cubicBezTo>
                  <a:pt x="8582" y="4392"/>
                  <a:pt x="8545" y="4402"/>
                  <a:pt x="8512" y="4412"/>
                </a:cubicBezTo>
                <a:cubicBezTo>
                  <a:pt x="8461" y="4429"/>
                  <a:pt x="8445" y="4425"/>
                  <a:pt x="8402" y="4404"/>
                </a:cubicBezTo>
                <a:cubicBezTo>
                  <a:pt x="8373" y="4390"/>
                  <a:pt x="8339" y="4383"/>
                  <a:pt x="8325" y="4387"/>
                </a:cubicBezTo>
                <a:cubicBezTo>
                  <a:pt x="8283" y="4399"/>
                  <a:pt x="8160" y="4352"/>
                  <a:pt x="8171" y="4329"/>
                </a:cubicBezTo>
                <a:cubicBezTo>
                  <a:pt x="8195" y="4282"/>
                  <a:pt x="7970" y="4313"/>
                  <a:pt x="7864" y="4371"/>
                </a:cubicBezTo>
                <a:cubicBezTo>
                  <a:pt x="7832" y="4388"/>
                  <a:pt x="7808" y="4409"/>
                  <a:pt x="7815" y="4417"/>
                </a:cubicBezTo>
                <a:cubicBezTo>
                  <a:pt x="7827" y="4432"/>
                  <a:pt x="7755" y="4467"/>
                  <a:pt x="7738" y="4454"/>
                </a:cubicBezTo>
                <a:cubicBezTo>
                  <a:pt x="7732" y="4450"/>
                  <a:pt x="7684" y="4444"/>
                  <a:pt x="7634" y="4442"/>
                </a:cubicBezTo>
                <a:cubicBezTo>
                  <a:pt x="7569" y="4438"/>
                  <a:pt x="7540" y="4429"/>
                  <a:pt x="7540" y="4412"/>
                </a:cubicBezTo>
                <a:cubicBezTo>
                  <a:pt x="7540" y="4373"/>
                  <a:pt x="7488" y="4332"/>
                  <a:pt x="7447" y="4341"/>
                </a:cubicBezTo>
                <a:cubicBezTo>
                  <a:pt x="7426" y="4346"/>
                  <a:pt x="7399" y="4342"/>
                  <a:pt x="7392" y="4333"/>
                </a:cubicBezTo>
                <a:cubicBezTo>
                  <a:pt x="7385" y="4324"/>
                  <a:pt x="7352" y="4319"/>
                  <a:pt x="7315" y="4321"/>
                </a:cubicBezTo>
                <a:cubicBezTo>
                  <a:pt x="7278" y="4322"/>
                  <a:pt x="7211" y="4319"/>
                  <a:pt x="7167" y="4312"/>
                </a:cubicBezTo>
                <a:cubicBezTo>
                  <a:pt x="7088" y="4300"/>
                  <a:pt x="7084" y="4301"/>
                  <a:pt x="7090" y="4346"/>
                </a:cubicBezTo>
                <a:cubicBezTo>
                  <a:pt x="7094" y="4370"/>
                  <a:pt x="7102" y="4398"/>
                  <a:pt x="7112" y="4408"/>
                </a:cubicBezTo>
                <a:cubicBezTo>
                  <a:pt x="7124" y="4421"/>
                  <a:pt x="7113" y="4435"/>
                  <a:pt x="7074" y="4450"/>
                </a:cubicBezTo>
                <a:cubicBezTo>
                  <a:pt x="7017" y="4472"/>
                  <a:pt x="7013" y="4470"/>
                  <a:pt x="6948" y="4421"/>
                </a:cubicBezTo>
                <a:lnTo>
                  <a:pt x="6876" y="4371"/>
                </a:lnTo>
                <a:lnTo>
                  <a:pt x="6926" y="4329"/>
                </a:lnTo>
                <a:lnTo>
                  <a:pt x="6980" y="4287"/>
                </a:lnTo>
                <a:lnTo>
                  <a:pt x="6931" y="4283"/>
                </a:lnTo>
                <a:cubicBezTo>
                  <a:pt x="6898" y="4279"/>
                  <a:pt x="6805" y="4296"/>
                  <a:pt x="6728" y="4316"/>
                </a:cubicBezTo>
                <a:cubicBezTo>
                  <a:pt x="6723" y="4325"/>
                  <a:pt x="6717" y="4335"/>
                  <a:pt x="6717" y="4346"/>
                </a:cubicBezTo>
                <a:cubicBezTo>
                  <a:pt x="6717" y="4376"/>
                  <a:pt x="6666" y="4381"/>
                  <a:pt x="6635" y="4366"/>
                </a:cubicBezTo>
                <a:cubicBezTo>
                  <a:pt x="6634" y="4379"/>
                  <a:pt x="6614" y="4392"/>
                  <a:pt x="6591" y="4392"/>
                </a:cubicBezTo>
                <a:cubicBezTo>
                  <a:pt x="6568" y="4392"/>
                  <a:pt x="6551" y="4384"/>
                  <a:pt x="6552" y="4375"/>
                </a:cubicBezTo>
                <a:cubicBezTo>
                  <a:pt x="6558" y="4348"/>
                  <a:pt x="6414" y="4354"/>
                  <a:pt x="6064" y="4396"/>
                </a:cubicBezTo>
                <a:cubicBezTo>
                  <a:pt x="5762" y="4431"/>
                  <a:pt x="5641" y="4455"/>
                  <a:pt x="5367" y="4533"/>
                </a:cubicBezTo>
                <a:cubicBezTo>
                  <a:pt x="5321" y="4547"/>
                  <a:pt x="5239" y="4558"/>
                  <a:pt x="5186" y="4558"/>
                </a:cubicBezTo>
                <a:cubicBezTo>
                  <a:pt x="5066" y="4559"/>
                  <a:pt x="4791" y="4659"/>
                  <a:pt x="4676" y="4742"/>
                </a:cubicBezTo>
                <a:cubicBezTo>
                  <a:pt x="4613" y="4787"/>
                  <a:pt x="4577" y="4800"/>
                  <a:pt x="4516" y="4800"/>
                </a:cubicBezTo>
                <a:cubicBezTo>
                  <a:pt x="4409" y="4801"/>
                  <a:pt x="4192" y="4841"/>
                  <a:pt x="4094" y="4879"/>
                </a:cubicBezTo>
                <a:cubicBezTo>
                  <a:pt x="3972" y="4927"/>
                  <a:pt x="3748" y="5076"/>
                  <a:pt x="3638" y="5184"/>
                </a:cubicBezTo>
                <a:cubicBezTo>
                  <a:pt x="3585" y="5236"/>
                  <a:pt x="3546" y="5280"/>
                  <a:pt x="3551" y="5280"/>
                </a:cubicBezTo>
                <a:cubicBezTo>
                  <a:pt x="3556" y="5280"/>
                  <a:pt x="3615" y="5261"/>
                  <a:pt x="3682" y="5238"/>
                </a:cubicBezTo>
                <a:cubicBezTo>
                  <a:pt x="3772" y="5208"/>
                  <a:pt x="3808" y="5204"/>
                  <a:pt x="3825" y="5217"/>
                </a:cubicBezTo>
                <a:cubicBezTo>
                  <a:pt x="3842" y="5230"/>
                  <a:pt x="3837" y="5242"/>
                  <a:pt x="3803" y="5263"/>
                </a:cubicBezTo>
                <a:cubicBezTo>
                  <a:pt x="3777" y="5279"/>
                  <a:pt x="3759" y="5296"/>
                  <a:pt x="3765" y="5301"/>
                </a:cubicBezTo>
                <a:cubicBezTo>
                  <a:pt x="3770" y="5305"/>
                  <a:pt x="3765" y="5315"/>
                  <a:pt x="3748" y="5326"/>
                </a:cubicBezTo>
                <a:cubicBezTo>
                  <a:pt x="3712" y="5348"/>
                  <a:pt x="3663" y="5337"/>
                  <a:pt x="3682" y="5309"/>
                </a:cubicBezTo>
                <a:cubicBezTo>
                  <a:pt x="3689" y="5299"/>
                  <a:pt x="3676" y="5306"/>
                  <a:pt x="3655" y="5326"/>
                </a:cubicBezTo>
                <a:cubicBezTo>
                  <a:pt x="3627" y="5351"/>
                  <a:pt x="3606" y="5357"/>
                  <a:pt x="3573" y="5351"/>
                </a:cubicBezTo>
                <a:cubicBezTo>
                  <a:pt x="3535" y="5343"/>
                  <a:pt x="3523" y="5346"/>
                  <a:pt x="3523" y="5372"/>
                </a:cubicBezTo>
                <a:cubicBezTo>
                  <a:pt x="3523" y="5389"/>
                  <a:pt x="3537" y="5408"/>
                  <a:pt x="3556" y="5413"/>
                </a:cubicBezTo>
                <a:cubicBezTo>
                  <a:pt x="3577" y="5419"/>
                  <a:pt x="3584" y="5430"/>
                  <a:pt x="3573" y="5438"/>
                </a:cubicBezTo>
                <a:cubicBezTo>
                  <a:pt x="3540" y="5462"/>
                  <a:pt x="3443" y="5465"/>
                  <a:pt x="3408" y="5442"/>
                </a:cubicBezTo>
                <a:cubicBezTo>
                  <a:pt x="3395" y="5434"/>
                  <a:pt x="3387" y="5430"/>
                  <a:pt x="3375" y="5430"/>
                </a:cubicBezTo>
                <a:cubicBezTo>
                  <a:pt x="3371" y="5432"/>
                  <a:pt x="3364" y="5434"/>
                  <a:pt x="3359" y="5434"/>
                </a:cubicBezTo>
                <a:cubicBezTo>
                  <a:pt x="3349" y="5436"/>
                  <a:pt x="3345" y="5437"/>
                  <a:pt x="3331" y="5442"/>
                </a:cubicBezTo>
                <a:cubicBezTo>
                  <a:pt x="3304" y="5454"/>
                  <a:pt x="3273" y="5461"/>
                  <a:pt x="3265" y="5459"/>
                </a:cubicBezTo>
                <a:cubicBezTo>
                  <a:pt x="3247" y="5455"/>
                  <a:pt x="3254" y="5490"/>
                  <a:pt x="3276" y="5517"/>
                </a:cubicBezTo>
                <a:cubicBezTo>
                  <a:pt x="3286" y="5530"/>
                  <a:pt x="3284" y="5545"/>
                  <a:pt x="3271" y="5555"/>
                </a:cubicBezTo>
                <a:cubicBezTo>
                  <a:pt x="3255" y="5567"/>
                  <a:pt x="3227" y="5560"/>
                  <a:pt x="3166" y="5530"/>
                </a:cubicBezTo>
                <a:cubicBezTo>
                  <a:pt x="3074" y="5484"/>
                  <a:pt x="3007" y="5476"/>
                  <a:pt x="2991" y="5509"/>
                </a:cubicBezTo>
                <a:cubicBezTo>
                  <a:pt x="2986" y="5519"/>
                  <a:pt x="2940" y="5533"/>
                  <a:pt x="2887" y="5547"/>
                </a:cubicBezTo>
                <a:cubicBezTo>
                  <a:pt x="2850" y="5559"/>
                  <a:pt x="2782" y="5574"/>
                  <a:pt x="2684" y="5584"/>
                </a:cubicBezTo>
                <a:cubicBezTo>
                  <a:pt x="2663" y="5587"/>
                  <a:pt x="2649" y="5591"/>
                  <a:pt x="2629" y="5593"/>
                </a:cubicBezTo>
                <a:cubicBezTo>
                  <a:pt x="2616" y="5594"/>
                  <a:pt x="2559" y="5595"/>
                  <a:pt x="2535" y="5597"/>
                </a:cubicBezTo>
                <a:cubicBezTo>
                  <a:pt x="2457" y="5602"/>
                  <a:pt x="2375" y="5607"/>
                  <a:pt x="2288" y="5609"/>
                </a:cubicBezTo>
                <a:cubicBezTo>
                  <a:pt x="2129" y="5613"/>
                  <a:pt x="2001" y="5617"/>
                  <a:pt x="1959" y="5622"/>
                </a:cubicBezTo>
                <a:cubicBezTo>
                  <a:pt x="1940" y="5623"/>
                  <a:pt x="1922" y="5628"/>
                  <a:pt x="1904" y="5630"/>
                </a:cubicBezTo>
                <a:cubicBezTo>
                  <a:pt x="1874" y="5636"/>
                  <a:pt x="1832" y="5643"/>
                  <a:pt x="1784" y="5651"/>
                </a:cubicBezTo>
                <a:cubicBezTo>
                  <a:pt x="1726" y="5661"/>
                  <a:pt x="1667" y="5680"/>
                  <a:pt x="1657" y="5693"/>
                </a:cubicBezTo>
                <a:cubicBezTo>
                  <a:pt x="1648" y="5705"/>
                  <a:pt x="1633" y="5713"/>
                  <a:pt x="1619" y="5713"/>
                </a:cubicBezTo>
                <a:cubicBezTo>
                  <a:pt x="1551" y="5713"/>
                  <a:pt x="1251" y="5917"/>
                  <a:pt x="1207" y="5993"/>
                </a:cubicBezTo>
                <a:cubicBezTo>
                  <a:pt x="1200" y="6005"/>
                  <a:pt x="1181" y="6035"/>
                  <a:pt x="1163" y="6064"/>
                </a:cubicBezTo>
                <a:cubicBezTo>
                  <a:pt x="1159" y="6076"/>
                  <a:pt x="1149" y="6092"/>
                  <a:pt x="1136" y="6110"/>
                </a:cubicBezTo>
                <a:cubicBezTo>
                  <a:pt x="1095" y="6175"/>
                  <a:pt x="1080" y="6204"/>
                  <a:pt x="1021" y="6385"/>
                </a:cubicBezTo>
                <a:cubicBezTo>
                  <a:pt x="991" y="6477"/>
                  <a:pt x="993" y="6502"/>
                  <a:pt x="1021" y="6656"/>
                </a:cubicBezTo>
                <a:cubicBezTo>
                  <a:pt x="1065" y="6897"/>
                  <a:pt x="1165" y="7114"/>
                  <a:pt x="1262" y="7190"/>
                </a:cubicBezTo>
                <a:cubicBezTo>
                  <a:pt x="1318" y="7233"/>
                  <a:pt x="1328" y="7251"/>
                  <a:pt x="1306" y="7256"/>
                </a:cubicBezTo>
                <a:cubicBezTo>
                  <a:pt x="1247" y="7272"/>
                  <a:pt x="1173" y="7285"/>
                  <a:pt x="1092" y="7294"/>
                </a:cubicBezTo>
                <a:cubicBezTo>
                  <a:pt x="1025" y="7303"/>
                  <a:pt x="916" y="7317"/>
                  <a:pt x="801" y="7332"/>
                </a:cubicBezTo>
                <a:cubicBezTo>
                  <a:pt x="558" y="7363"/>
                  <a:pt x="77" y="7438"/>
                  <a:pt x="27" y="7452"/>
                </a:cubicBezTo>
                <a:cubicBezTo>
                  <a:pt x="20" y="7455"/>
                  <a:pt x="15" y="7744"/>
                  <a:pt x="11" y="8220"/>
                </a:cubicBezTo>
                <a:lnTo>
                  <a:pt x="5" y="14517"/>
                </a:lnTo>
                <a:lnTo>
                  <a:pt x="0" y="21598"/>
                </a:lnTo>
                <a:lnTo>
                  <a:pt x="10800" y="21598"/>
                </a:lnTo>
                <a:lnTo>
                  <a:pt x="21600" y="21598"/>
                </a:lnTo>
                <a:lnTo>
                  <a:pt x="21600" y="13036"/>
                </a:lnTo>
                <a:lnTo>
                  <a:pt x="21600" y="13016"/>
                </a:lnTo>
                <a:lnTo>
                  <a:pt x="21600" y="12907"/>
                </a:lnTo>
                <a:cubicBezTo>
                  <a:pt x="21600" y="12675"/>
                  <a:pt x="21600" y="12640"/>
                  <a:pt x="21600" y="12419"/>
                </a:cubicBezTo>
                <a:cubicBezTo>
                  <a:pt x="21600" y="9142"/>
                  <a:pt x="21596" y="8005"/>
                  <a:pt x="21594" y="6652"/>
                </a:cubicBezTo>
                <a:cubicBezTo>
                  <a:pt x="21592" y="5347"/>
                  <a:pt x="21591" y="4724"/>
                  <a:pt x="21584" y="4479"/>
                </a:cubicBezTo>
                <a:lnTo>
                  <a:pt x="21479" y="4479"/>
                </a:lnTo>
                <a:cubicBezTo>
                  <a:pt x="21413" y="4480"/>
                  <a:pt x="21184" y="4474"/>
                  <a:pt x="20969" y="4467"/>
                </a:cubicBezTo>
                <a:cubicBezTo>
                  <a:pt x="20553" y="4452"/>
                  <a:pt x="20524" y="4452"/>
                  <a:pt x="20019" y="4475"/>
                </a:cubicBezTo>
                <a:cubicBezTo>
                  <a:pt x="19819" y="4484"/>
                  <a:pt x="19566" y="4484"/>
                  <a:pt x="19372" y="4475"/>
                </a:cubicBezTo>
                <a:cubicBezTo>
                  <a:pt x="19198" y="4467"/>
                  <a:pt x="19018" y="4465"/>
                  <a:pt x="18971" y="4471"/>
                </a:cubicBezTo>
                <a:cubicBezTo>
                  <a:pt x="18925" y="4477"/>
                  <a:pt x="18603" y="4485"/>
                  <a:pt x="18252" y="4487"/>
                </a:cubicBezTo>
                <a:cubicBezTo>
                  <a:pt x="17856" y="4491"/>
                  <a:pt x="17598" y="4498"/>
                  <a:pt x="17572" y="4508"/>
                </a:cubicBezTo>
                <a:cubicBezTo>
                  <a:pt x="17543" y="4520"/>
                  <a:pt x="17500" y="4523"/>
                  <a:pt x="17424" y="4512"/>
                </a:cubicBezTo>
                <a:cubicBezTo>
                  <a:pt x="17363" y="4504"/>
                  <a:pt x="17240" y="4496"/>
                  <a:pt x="17149" y="4496"/>
                </a:cubicBezTo>
                <a:cubicBezTo>
                  <a:pt x="17053" y="4496"/>
                  <a:pt x="16977" y="4489"/>
                  <a:pt x="16968" y="4479"/>
                </a:cubicBezTo>
                <a:cubicBezTo>
                  <a:pt x="16960" y="4468"/>
                  <a:pt x="16923" y="4465"/>
                  <a:pt x="16870" y="4471"/>
                </a:cubicBezTo>
                <a:cubicBezTo>
                  <a:pt x="16746" y="4484"/>
                  <a:pt x="16331" y="4484"/>
                  <a:pt x="16249" y="4471"/>
                </a:cubicBezTo>
                <a:cubicBezTo>
                  <a:pt x="16195" y="4462"/>
                  <a:pt x="16178" y="4463"/>
                  <a:pt x="16178" y="4483"/>
                </a:cubicBezTo>
                <a:cubicBezTo>
                  <a:pt x="16178" y="4528"/>
                  <a:pt x="16101" y="4548"/>
                  <a:pt x="15986" y="4529"/>
                </a:cubicBezTo>
                <a:cubicBezTo>
                  <a:pt x="15929" y="4520"/>
                  <a:pt x="15751" y="4505"/>
                  <a:pt x="15585" y="4496"/>
                </a:cubicBezTo>
                <a:cubicBezTo>
                  <a:pt x="15420" y="4487"/>
                  <a:pt x="15237" y="4471"/>
                  <a:pt x="15185" y="4462"/>
                </a:cubicBezTo>
                <a:cubicBezTo>
                  <a:pt x="15133" y="4454"/>
                  <a:pt x="14878" y="4441"/>
                  <a:pt x="14614" y="4437"/>
                </a:cubicBezTo>
                <a:cubicBezTo>
                  <a:pt x="14372" y="4434"/>
                  <a:pt x="14195" y="4430"/>
                  <a:pt x="14153" y="4425"/>
                </a:cubicBezTo>
                <a:cubicBezTo>
                  <a:pt x="14128" y="4429"/>
                  <a:pt x="14083" y="4433"/>
                  <a:pt x="14016" y="4437"/>
                </a:cubicBezTo>
                <a:cubicBezTo>
                  <a:pt x="13935" y="4442"/>
                  <a:pt x="13796" y="4453"/>
                  <a:pt x="13709" y="4462"/>
                </a:cubicBezTo>
                <a:cubicBezTo>
                  <a:pt x="13519" y="4483"/>
                  <a:pt x="13378" y="4490"/>
                  <a:pt x="13363" y="4479"/>
                </a:cubicBezTo>
                <a:cubicBezTo>
                  <a:pt x="13357" y="4475"/>
                  <a:pt x="13322" y="4468"/>
                  <a:pt x="13286" y="4467"/>
                </a:cubicBezTo>
                <a:cubicBezTo>
                  <a:pt x="13250" y="4465"/>
                  <a:pt x="13207" y="4452"/>
                  <a:pt x="13193" y="4437"/>
                </a:cubicBezTo>
                <a:cubicBezTo>
                  <a:pt x="13178" y="4422"/>
                  <a:pt x="13155" y="4415"/>
                  <a:pt x="13143" y="4421"/>
                </a:cubicBezTo>
                <a:cubicBezTo>
                  <a:pt x="13132" y="4426"/>
                  <a:pt x="13114" y="4420"/>
                  <a:pt x="13105" y="4408"/>
                </a:cubicBezTo>
                <a:cubicBezTo>
                  <a:pt x="13084" y="4382"/>
                  <a:pt x="12929" y="4329"/>
                  <a:pt x="12913" y="4341"/>
                </a:cubicBezTo>
                <a:cubicBezTo>
                  <a:pt x="12906" y="4347"/>
                  <a:pt x="12889" y="4342"/>
                  <a:pt x="12874" y="4333"/>
                </a:cubicBezTo>
                <a:cubicBezTo>
                  <a:pt x="12860" y="4324"/>
                  <a:pt x="12840" y="4318"/>
                  <a:pt x="12825" y="4321"/>
                </a:cubicBezTo>
                <a:cubicBezTo>
                  <a:pt x="12810" y="4323"/>
                  <a:pt x="12788" y="4303"/>
                  <a:pt x="12776" y="4275"/>
                </a:cubicBezTo>
                <a:cubicBezTo>
                  <a:pt x="12750" y="4217"/>
                  <a:pt x="12689" y="4166"/>
                  <a:pt x="12649" y="4162"/>
                </a:cubicBezTo>
                <a:cubicBezTo>
                  <a:pt x="12635" y="4161"/>
                  <a:pt x="12533" y="4155"/>
                  <a:pt x="12424" y="4150"/>
                </a:cubicBezTo>
                <a:cubicBezTo>
                  <a:pt x="12210" y="4138"/>
                  <a:pt x="12150" y="4122"/>
                  <a:pt x="12084" y="4058"/>
                </a:cubicBezTo>
                <a:cubicBezTo>
                  <a:pt x="11999" y="3976"/>
                  <a:pt x="11982" y="3907"/>
                  <a:pt x="11958" y="3616"/>
                </a:cubicBezTo>
                <a:cubicBezTo>
                  <a:pt x="11941" y="3420"/>
                  <a:pt x="11938" y="3330"/>
                  <a:pt x="11952" y="3299"/>
                </a:cubicBezTo>
                <a:cubicBezTo>
                  <a:pt x="11952" y="3290"/>
                  <a:pt x="11953" y="3286"/>
                  <a:pt x="11952" y="3278"/>
                </a:cubicBezTo>
                <a:cubicBezTo>
                  <a:pt x="11947" y="3194"/>
                  <a:pt x="11955" y="3053"/>
                  <a:pt x="11969" y="2965"/>
                </a:cubicBezTo>
                <a:lnTo>
                  <a:pt x="11991" y="2803"/>
                </a:lnTo>
                <a:lnTo>
                  <a:pt x="12073" y="2769"/>
                </a:lnTo>
                <a:cubicBezTo>
                  <a:pt x="12117" y="2750"/>
                  <a:pt x="12169" y="2716"/>
                  <a:pt x="12188" y="2694"/>
                </a:cubicBezTo>
                <a:cubicBezTo>
                  <a:pt x="12208" y="2672"/>
                  <a:pt x="12245" y="2633"/>
                  <a:pt x="12271" y="2602"/>
                </a:cubicBezTo>
                <a:cubicBezTo>
                  <a:pt x="12337" y="2526"/>
                  <a:pt x="12426" y="2308"/>
                  <a:pt x="12441" y="2194"/>
                </a:cubicBezTo>
                <a:cubicBezTo>
                  <a:pt x="12444" y="2172"/>
                  <a:pt x="12447" y="2154"/>
                  <a:pt x="12452" y="2140"/>
                </a:cubicBezTo>
                <a:cubicBezTo>
                  <a:pt x="12450" y="2121"/>
                  <a:pt x="12451" y="2104"/>
                  <a:pt x="12446" y="2085"/>
                </a:cubicBezTo>
                <a:cubicBezTo>
                  <a:pt x="12400" y="1898"/>
                  <a:pt x="12373" y="1639"/>
                  <a:pt x="12397" y="1610"/>
                </a:cubicBezTo>
                <a:cubicBezTo>
                  <a:pt x="12410" y="1594"/>
                  <a:pt x="12419" y="1547"/>
                  <a:pt x="12419" y="1506"/>
                </a:cubicBezTo>
                <a:cubicBezTo>
                  <a:pt x="12419" y="1464"/>
                  <a:pt x="12424" y="1427"/>
                  <a:pt x="12430" y="1422"/>
                </a:cubicBezTo>
                <a:cubicBezTo>
                  <a:pt x="12435" y="1418"/>
                  <a:pt x="12430" y="1391"/>
                  <a:pt x="12419" y="1360"/>
                </a:cubicBezTo>
                <a:cubicBezTo>
                  <a:pt x="12407" y="1328"/>
                  <a:pt x="12393" y="1287"/>
                  <a:pt x="12386" y="1268"/>
                </a:cubicBezTo>
                <a:cubicBezTo>
                  <a:pt x="12379" y="1249"/>
                  <a:pt x="12377" y="1184"/>
                  <a:pt x="12375" y="1122"/>
                </a:cubicBezTo>
                <a:cubicBezTo>
                  <a:pt x="12372" y="1008"/>
                  <a:pt x="12362" y="989"/>
                  <a:pt x="12271" y="847"/>
                </a:cubicBezTo>
                <a:cubicBezTo>
                  <a:pt x="12168" y="687"/>
                  <a:pt x="12045" y="560"/>
                  <a:pt x="11925" y="484"/>
                </a:cubicBezTo>
                <a:cubicBezTo>
                  <a:pt x="11885" y="459"/>
                  <a:pt x="11854" y="430"/>
                  <a:pt x="11854" y="421"/>
                </a:cubicBezTo>
                <a:cubicBezTo>
                  <a:pt x="11854" y="402"/>
                  <a:pt x="11746" y="326"/>
                  <a:pt x="11716" y="325"/>
                </a:cubicBezTo>
                <a:cubicBezTo>
                  <a:pt x="11704" y="325"/>
                  <a:pt x="11663" y="302"/>
                  <a:pt x="11623" y="271"/>
                </a:cubicBezTo>
                <a:cubicBezTo>
                  <a:pt x="11584" y="240"/>
                  <a:pt x="11539" y="213"/>
                  <a:pt x="11524" y="213"/>
                </a:cubicBezTo>
                <a:cubicBezTo>
                  <a:pt x="11510" y="213"/>
                  <a:pt x="11490" y="207"/>
                  <a:pt x="11480" y="196"/>
                </a:cubicBezTo>
                <a:cubicBezTo>
                  <a:pt x="11460" y="172"/>
                  <a:pt x="11297" y="108"/>
                  <a:pt x="11223" y="96"/>
                </a:cubicBezTo>
                <a:cubicBezTo>
                  <a:pt x="11193" y="92"/>
                  <a:pt x="11131" y="74"/>
                  <a:pt x="11085" y="59"/>
                </a:cubicBezTo>
                <a:cubicBezTo>
                  <a:pt x="11040" y="43"/>
                  <a:pt x="10982" y="32"/>
                  <a:pt x="10959" y="29"/>
                </a:cubicBezTo>
                <a:cubicBezTo>
                  <a:pt x="10752" y="8"/>
                  <a:pt x="10573" y="-2"/>
                  <a:pt x="1042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46" name="Marathon runner - female edit 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2403" y="4975941"/>
            <a:ext cx="2057402" cy="3086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Press up - Man and woman.jpg"/>
          <p:cNvPicPr>
            <a:picLocks noChangeAspect="1"/>
          </p:cNvPicPr>
          <p:nvPr/>
        </p:nvPicPr>
        <p:blipFill>
          <a:blip r:embed="rId4"/>
          <a:srcRect l="3545" t="37075" r="4180" b="15491"/>
          <a:stretch>
            <a:fillRect/>
          </a:stretch>
        </p:blipFill>
        <p:spPr>
          <a:xfrm>
            <a:off x="8495224" y="4427295"/>
            <a:ext cx="2623464" cy="8990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0" h="21533" extrusionOk="0">
                <a:moveTo>
                  <a:pt x="13107" y="3"/>
                </a:moveTo>
                <a:cubicBezTo>
                  <a:pt x="13087" y="9"/>
                  <a:pt x="13072" y="25"/>
                  <a:pt x="13058" y="51"/>
                </a:cubicBezTo>
                <a:cubicBezTo>
                  <a:pt x="13029" y="103"/>
                  <a:pt x="13010" y="197"/>
                  <a:pt x="13005" y="317"/>
                </a:cubicBezTo>
                <a:cubicBezTo>
                  <a:pt x="13003" y="377"/>
                  <a:pt x="13004" y="444"/>
                  <a:pt x="13009" y="517"/>
                </a:cubicBezTo>
                <a:cubicBezTo>
                  <a:pt x="13034" y="933"/>
                  <a:pt x="13046" y="1046"/>
                  <a:pt x="13077" y="1220"/>
                </a:cubicBezTo>
                <a:cubicBezTo>
                  <a:pt x="13095" y="1321"/>
                  <a:pt x="13114" y="1457"/>
                  <a:pt x="13116" y="1524"/>
                </a:cubicBezTo>
                <a:cubicBezTo>
                  <a:pt x="13119" y="1592"/>
                  <a:pt x="13135" y="1752"/>
                  <a:pt x="13152" y="1876"/>
                </a:cubicBezTo>
                <a:cubicBezTo>
                  <a:pt x="13160" y="1932"/>
                  <a:pt x="13167" y="1999"/>
                  <a:pt x="13172" y="2075"/>
                </a:cubicBezTo>
                <a:cubicBezTo>
                  <a:pt x="13182" y="2229"/>
                  <a:pt x="13185" y="2399"/>
                  <a:pt x="13182" y="2513"/>
                </a:cubicBezTo>
                <a:cubicBezTo>
                  <a:pt x="13180" y="2570"/>
                  <a:pt x="13178" y="2618"/>
                  <a:pt x="13172" y="2636"/>
                </a:cubicBezTo>
                <a:cubicBezTo>
                  <a:pt x="13167" y="2651"/>
                  <a:pt x="13160" y="2652"/>
                  <a:pt x="13152" y="2646"/>
                </a:cubicBezTo>
                <a:cubicBezTo>
                  <a:pt x="13145" y="2639"/>
                  <a:pt x="13137" y="2620"/>
                  <a:pt x="13129" y="2598"/>
                </a:cubicBezTo>
                <a:cubicBezTo>
                  <a:pt x="13115" y="2555"/>
                  <a:pt x="13103" y="2489"/>
                  <a:pt x="13103" y="2427"/>
                </a:cubicBezTo>
                <a:cubicBezTo>
                  <a:pt x="13103" y="2301"/>
                  <a:pt x="13058" y="2287"/>
                  <a:pt x="13028" y="2399"/>
                </a:cubicBezTo>
                <a:cubicBezTo>
                  <a:pt x="12997" y="2512"/>
                  <a:pt x="12979" y="2912"/>
                  <a:pt x="13005" y="2912"/>
                </a:cubicBezTo>
                <a:cubicBezTo>
                  <a:pt x="13017" y="2912"/>
                  <a:pt x="13060" y="2981"/>
                  <a:pt x="13097" y="3064"/>
                </a:cubicBezTo>
                <a:cubicBezTo>
                  <a:pt x="13126" y="3128"/>
                  <a:pt x="13141" y="3167"/>
                  <a:pt x="13149" y="3216"/>
                </a:cubicBezTo>
                <a:cubicBezTo>
                  <a:pt x="13153" y="3241"/>
                  <a:pt x="13155" y="3272"/>
                  <a:pt x="13156" y="3302"/>
                </a:cubicBezTo>
                <a:cubicBezTo>
                  <a:pt x="13156" y="3331"/>
                  <a:pt x="13154" y="3356"/>
                  <a:pt x="13152" y="3397"/>
                </a:cubicBezTo>
                <a:cubicBezTo>
                  <a:pt x="13148" y="3474"/>
                  <a:pt x="13147" y="3531"/>
                  <a:pt x="13152" y="3568"/>
                </a:cubicBezTo>
                <a:cubicBezTo>
                  <a:pt x="13157" y="3605"/>
                  <a:pt x="13170" y="3629"/>
                  <a:pt x="13188" y="3653"/>
                </a:cubicBezTo>
                <a:cubicBezTo>
                  <a:pt x="13213" y="3687"/>
                  <a:pt x="13233" y="3719"/>
                  <a:pt x="13250" y="3767"/>
                </a:cubicBezTo>
                <a:cubicBezTo>
                  <a:pt x="13267" y="3816"/>
                  <a:pt x="13280" y="3882"/>
                  <a:pt x="13289" y="3957"/>
                </a:cubicBezTo>
                <a:cubicBezTo>
                  <a:pt x="13309" y="4108"/>
                  <a:pt x="13316" y="4318"/>
                  <a:pt x="13316" y="4642"/>
                </a:cubicBezTo>
                <a:cubicBezTo>
                  <a:pt x="13316" y="4973"/>
                  <a:pt x="13310" y="5299"/>
                  <a:pt x="13302" y="5364"/>
                </a:cubicBezTo>
                <a:cubicBezTo>
                  <a:pt x="13285" y="5525"/>
                  <a:pt x="13233" y="6384"/>
                  <a:pt x="13205" y="6961"/>
                </a:cubicBezTo>
                <a:cubicBezTo>
                  <a:pt x="13177" y="7510"/>
                  <a:pt x="13157" y="7636"/>
                  <a:pt x="13103" y="7636"/>
                </a:cubicBezTo>
                <a:cubicBezTo>
                  <a:pt x="13082" y="7636"/>
                  <a:pt x="13058" y="7671"/>
                  <a:pt x="13051" y="7703"/>
                </a:cubicBezTo>
                <a:cubicBezTo>
                  <a:pt x="13044" y="7735"/>
                  <a:pt x="13020" y="7760"/>
                  <a:pt x="12995" y="7760"/>
                </a:cubicBezTo>
                <a:cubicBezTo>
                  <a:pt x="12971" y="7759"/>
                  <a:pt x="12920" y="7770"/>
                  <a:pt x="12881" y="7788"/>
                </a:cubicBezTo>
                <a:cubicBezTo>
                  <a:pt x="12842" y="7806"/>
                  <a:pt x="12744" y="7848"/>
                  <a:pt x="12666" y="7883"/>
                </a:cubicBezTo>
                <a:cubicBezTo>
                  <a:pt x="12495" y="7960"/>
                  <a:pt x="12405" y="7998"/>
                  <a:pt x="12310" y="8073"/>
                </a:cubicBezTo>
                <a:cubicBezTo>
                  <a:pt x="12215" y="8148"/>
                  <a:pt x="12114" y="8264"/>
                  <a:pt x="11924" y="8472"/>
                </a:cubicBezTo>
                <a:cubicBezTo>
                  <a:pt x="11816" y="8591"/>
                  <a:pt x="11619" y="8846"/>
                  <a:pt x="11516" y="9005"/>
                </a:cubicBezTo>
                <a:cubicBezTo>
                  <a:pt x="11475" y="9067"/>
                  <a:pt x="11428" y="9119"/>
                  <a:pt x="11411" y="9119"/>
                </a:cubicBezTo>
                <a:cubicBezTo>
                  <a:pt x="11395" y="9119"/>
                  <a:pt x="11366" y="9168"/>
                  <a:pt x="11346" y="9233"/>
                </a:cubicBezTo>
                <a:cubicBezTo>
                  <a:pt x="11326" y="9298"/>
                  <a:pt x="11300" y="9356"/>
                  <a:pt x="11287" y="9356"/>
                </a:cubicBezTo>
                <a:cubicBezTo>
                  <a:pt x="11274" y="9357"/>
                  <a:pt x="11230" y="9458"/>
                  <a:pt x="11189" y="9566"/>
                </a:cubicBezTo>
                <a:cubicBezTo>
                  <a:pt x="11169" y="9619"/>
                  <a:pt x="11151" y="9671"/>
                  <a:pt x="11137" y="9718"/>
                </a:cubicBezTo>
                <a:cubicBezTo>
                  <a:pt x="11123" y="9765"/>
                  <a:pt x="11111" y="9804"/>
                  <a:pt x="11111" y="9822"/>
                </a:cubicBezTo>
                <a:cubicBezTo>
                  <a:pt x="11111" y="9850"/>
                  <a:pt x="11100" y="9899"/>
                  <a:pt x="11085" y="9936"/>
                </a:cubicBezTo>
                <a:cubicBezTo>
                  <a:pt x="11069" y="9974"/>
                  <a:pt x="11049" y="10103"/>
                  <a:pt x="11042" y="10212"/>
                </a:cubicBezTo>
                <a:cubicBezTo>
                  <a:pt x="11039" y="10266"/>
                  <a:pt x="11033" y="10311"/>
                  <a:pt x="11026" y="10354"/>
                </a:cubicBezTo>
                <a:cubicBezTo>
                  <a:pt x="11019" y="10399"/>
                  <a:pt x="11011" y="10441"/>
                  <a:pt x="11003" y="10469"/>
                </a:cubicBezTo>
                <a:cubicBezTo>
                  <a:pt x="10987" y="10521"/>
                  <a:pt x="10971" y="10537"/>
                  <a:pt x="10961" y="10488"/>
                </a:cubicBezTo>
                <a:cubicBezTo>
                  <a:pt x="10954" y="10455"/>
                  <a:pt x="10954" y="10110"/>
                  <a:pt x="10961" y="9727"/>
                </a:cubicBezTo>
                <a:cubicBezTo>
                  <a:pt x="10973" y="8951"/>
                  <a:pt x="10949" y="8458"/>
                  <a:pt x="10889" y="8282"/>
                </a:cubicBezTo>
                <a:cubicBezTo>
                  <a:pt x="10867" y="8220"/>
                  <a:pt x="10850" y="8143"/>
                  <a:pt x="10850" y="8102"/>
                </a:cubicBezTo>
                <a:cubicBezTo>
                  <a:pt x="10850" y="8061"/>
                  <a:pt x="10832" y="8001"/>
                  <a:pt x="10810" y="7969"/>
                </a:cubicBezTo>
                <a:cubicBezTo>
                  <a:pt x="10523" y="7537"/>
                  <a:pt x="10347" y="7315"/>
                  <a:pt x="10229" y="7227"/>
                </a:cubicBezTo>
                <a:cubicBezTo>
                  <a:pt x="10017" y="7070"/>
                  <a:pt x="9928" y="6991"/>
                  <a:pt x="9883" y="6933"/>
                </a:cubicBezTo>
                <a:cubicBezTo>
                  <a:pt x="9861" y="6904"/>
                  <a:pt x="9819" y="6862"/>
                  <a:pt x="9791" y="6838"/>
                </a:cubicBezTo>
                <a:cubicBezTo>
                  <a:pt x="9763" y="6813"/>
                  <a:pt x="9734" y="6781"/>
                  <a:pt x="9723" y="6771"/>
                </a:cubicBezTo>
                <a:cubicBezTo>
                  <a:pt x="9570" y="6634"/>
                  <a:pt x="9325" y="6530"/>
                  <a:pt x="9027" y="6476"/>
                </a:cubicBezTo>
                <a:cubicBezTo>
                  <a:pt x="8840" y="6443"/>
                  <a:pt x="8809" y="6451"/>
                  <a:pt x="8714" y="6571"/>
                </a:cubicBezTo>
                <a:cubicBezTo>
                  <a:pt x="8655" y="6645"/>
                  <a:pt x="8565" y="6717"/>
                  <a:pt x="8514" y="6723"/>
                </a:cubicBezTo>
                <a:cubicBezTo>
                  <a:pt x="8442" y="6733"/>
                  <a:pt x="8053" y="6686"/>
                  <a:pt x="7819" y="6638"/>
                </a:cubicBezTo>
                <a:cubicBezTo>
                  <a:pt x="7799" y="6634"/>
                  <a:pt x="7776" y="6602"/>
                  <a:pt x="7770" y="6571"/>
                </a:cubicBezTo>
                <a:cubicBezTo>
                  <a:pt x="7762" y="6537"/>
                  <a:pt x="7744" y="6535"/>
                  <a:pt x="7721" y="6571"/>
                </a:cubicBezTo>
                <a:cubicBezTo>
                  <a:pt x="7709" y="6590"/>
                  <a:pt x="7689" y="6599"/>
                  <a:pt x="7665" y="6600"/>
                </a:cubicBezTo>
                <a:cubicBezTo>
                  <a:pt x="7641" y="6600"/>
                  <a:pt x="7612" y="6600"/>
                  <a:pt x="7577" y="6581"/>
                </a:cubicBezTo>
                <a:cubicBezTo>
                  <a:pt x="7517" y="6549"/>
                  <a:pt x="7449" y="6514"/>
                  <a:pt x="7427" y="6505"/>
                </a:cubicBezTo>
                <a:cubicBezTo>
                  <a:pt x="7404" y="6495"/>
                  <a:pt x="7376" y="6475"/>
                  <a:pt x="7365" y="6457"/>
                </a:cubicBezTo>
                <a:cubicBezTo>
                  <a:pt x="7354" y="6440"/>
                  <a:pt x="7304" y="6417"/>
                  <a:pt x="7254" y="6410"/>
                </a:cubicBezTo>
                <a:cubicBezTo>
                  <a:pt x="7203" y="6403"/>
                  <a:pt x="7134" y="6360"/>
                  <a:pt x="7100" y="6315"/>
                </a:cubicBezTo>
                <a:cubicBezTo>
                  <a:pt x="6914" y="6063"/>
                  <a:pt x="6851" y="5982"/>
                  <a:pt x="6822" y="5982"/>
                </a:cubicBezTo>
                <a:cubicBezTo>
                  <a:pt x="6808" y="5982"/>
                  <a:pt x="6780" y="5911"/>
                  <a:pt x="6757" y="5830"/>
                </a:cubicBezTo>
                <a:cubicBezTo>
                  <a:pt x="6754" y="5818"/>
                  <a:pt x="6750" y="5803"/>
                  <a:pt x="6747" y="5792"/>
                </a:cubicBezTo>
                <a:cubicBezTo>
                  <a:pt x="6740" y="5763"/>
                  <a:pt x="6732" y="5739"/>
                  <a:pt x="6728" y="5716"/>
                </a:cubicBezTo>
                <a:cubicBezTo>
                  <a:pt x="6722" y="5683"/>
                  <a:pt x="6723" y="5656"/>
                  <a:pt x="6728" y="5649"/>
                </a:cubicBezTo>
                <a:cubicBezTo>
                  <a:pt x="6733" y="5643"/>
                  <a:pt x="6704" y="5545"/>
                  <a:pt x="6666" y="5431"/>
                </a:cubicBezTo>
                <a:cubicBezTo>
                  <a:pt x="6607" y="5256"/>
                  <a:pt x="6601" y="5203"/>
                  <a:pt x="6623" y="5127"/>
                </a:cubicBezTo>
                <a:cubicBezTo>
                  <a:pt x="6633" y="5093"/>
                  <a:pt x="6639" y="5074"/>
                  <a:pt x="6640" y="5060"/>
                </a:cubicBezTo>
                <a:cubicBezTo>
                  <a:pt x="6641" y="5046"/>
                  <a:pt x="6636" y="5037"/>
                  <a:pt x="6630" y="5041"/>
                </a:cubicBezTo>
                <a:cubicBezTo>
                  <a:pt x="6618" y="5050"/>
                  <a:pt x="6595" y="5099"/>
                  <a:pt x="6568" y="5174"/>
                </a:cubicBezTo>
                <a:lnTo>
                  <a:pt x="6519" y="5307"/>
                </a:lnTo>
                <a:lnTo>
                  <a:pt x="6483" y="5174"/>
                </a:lnTo>
                <a:cubicBezTo>
                  <a:pt x="6450" y="5056"/>
                  <a:pt x="6444" y="5055"/>
                  <a:pt x="6404" y="5136"/>
                </a:cubicBezTo>
                <a:cubicBezTo>
                  <a:pt x="6369" y="5209"/>
                  <a:pt x="6336" y="5212"/>
                  <a:pt x="6329" y="5155"/>
                </a:cubicBezTo>
                <a:cubicBezTo>
                  <a:pt x="6327" y="5136"/>
                  <a:pt x="6329" y="5110"/>
                  <a:pt x="6333" y="5079"/>
                </a:cubicBezTo>
                <a:cubicBezTo>
                  <a:pt x="6336" y="5053"/>
                  <a:pt x="6331" y="5035"/>
                  <a:pt x="6323" y="5022"/>
                </a:cubicBezTo>
                <a:cubicBezTo>
                  <a:pt x="6314" y="5009"/>
                  <a:pt x="6301" y="5003"/>
                  <a:pt x="6280" y="5003"/>
                </a:cubicBezTo>
                <a:cubicBezTo>
                  <a:pt x="6246" y="5003"/>
                  <a:pt x="6198" y="4948"/>
                  <a:pt x="6176" y="4889"/>
                </a:cubicBezTo>
                <a:cubicBezTo>
                  <a:pt x="6153" y="4830"/>
                  <a:pt x="6116" y="4754"/>
                  <a:pt x="6091" y="4718"/>
                </a:cubicBezTo>
                <a:cubicBezTo>
                  <a:pt x="6066" y="4681"/>
                  <a:pt x="6045" y="4613"/>
                  <a:pt x="6045" y="4566"/>
                </a:cubicBezTo>
                <a:cubicBezTo>
                  <a:pt x="6044" y="4400"/>
                  <a:pt x="6016" y="4352"/>
                  <a:pt x="5941" y="4376"/>
                </a:cubicBezTo>
                <a:cubicBezTo>
                  <a:pt x="5937" y="4377"/>
                  <a:pt x="5934" y="4375"/>
                  <a:pt x="5931" y="4376"/>
                </a:cubicBezTo>
                <a:cubicBezTo>
                  <a:pt x="5919" y="4379"/>
                  <a:pt x="5913" y="4375"/>
                  <a:pt x="5901" y="4376"/>
                </a:cubicBezTo>
                <a:cubicBezTo>
                  <a:pt x="5872" y="4379"/>
                  <a:pt x="5849" y="4374"/>
                  <a:pt x="5836" y="4357"/>
                </a:cubicBezTo>
                <a:cubicBezTo>
                  <a:pt x="5835" y="4355"/>
                  <a:pt x="5830" y="4358"/>
                  <a:pt x="5830" y="4357"/>
                </a:cubicBezTo>
                <a:cubicBezTo>
                  <a:pt x="5824" y="4347"/>
                  <a:pt x="5823" y="4332"/>
                  <a:pt x="5823" y="4309"/>
                </a:cubicBezTo>
                <a:cubicBezTo>
                  <a:pt x="5823" y="4286"/>
                  <a:pt x="5824" y="4256"/>
                  <a:pt x="5830" y="4224"/>
                </a:cubicBezTo>
                <a:cubicBezTo>
                  <a:pt x="5830" y="4221"/>
                  <a:pt x="5829" y="4217"/>
                  <a:pt x="5830" y="4214"/>
                </a:cubicBezTo>
                <a:cubicBezTo>
                  <a:pt x="5838" y="4169"/>
                  <a:pt x="5842" y="4140"/>
                  <a:pt x="5839" y="4129"/>
                </a:cubicBezTo>
                <a:cubicBezTo>
                  <a:pt x="5837" y="4117"/>
                  <a:pt x="5829" y="4126"/>
                  <a:pt x="5813" y="4138"/>
                </a:cubicBezTo>
                <a:cubicBezTo>
                  <a:pt x="5788" y="4157"/>
                  <a:pt x="5766" y="4124"/>
                  <a:pt x="5751" y="4043"/>
                </a:cubicBezTo>
                <a:cubicBezTo>
                  <a:pt x="5739" y="3975"/>
                  <a:pt x="5716" y="3919"/>
                  <a:pt x="5699" y="3919"/>
                </a:cubicBezTo>
                <a:cubicBezTo>
                  <a:pt x="5691" y="3919"/>
                  <a:pt x="5680" y="3907"/>
                  <a:pt x="5673" y="3891"/>
                </a:cubicBezTo>
                <a:cubicBezTo>
                  <a:pt x="5665" y="3874"/>
                  <a:pt x="5660" y="3850"/>
                  <a:pt x="5656" y="3824"/>
                </a:cubicBezTo>
                <a:cubicBezTo>
                  <a:pt x="5647" y="3755"/>
                  <a:pt x="5639" y="3753"/>
                  <a:pt x="5617" y="3805"/>
                </a:cubicBezTo>
                <a:cubicBezTo>
                  <a:pt x="5602" y="3843"/>
                  <a:pt x="5588" y="3849"/>
                  <a:pt x="5588" y="3824"/>
                </a:cubicBezTo>
                <a:cubicBezTo>
                  <a:pt x="5588" y="3800"/>
                  <a:pt x="5575" y="3812"/>
                  <a:pt x="5559" y="3853"/>
                </a:cubicBezTo>
                <a:cubicBezTo>
                  <a:pt x="5540" y="3899"/>
                  <a:pt x="5513" y="3896"/>
                  <a:pt x="5496" y="3862"/>
                </a:cubicBezTo>
                <a:cubicBezTo>
                  <a:pt x="5479" y="3829"/>
                  <a:pt x="5471" y="3767"/>
                  <a:pt x="5480" y="3701"/>
                </a:cubicBezTo>
                <a:cubicBezTo>
                  <a:pt x="5493" y="3606"/>
                  <a:pt x="5447" y="3639"/>
                  <a:pt x="5372" y="3777"/>
                </a:cubicBezTo>
                <a:cubicBezTo>
                  <a:pt x="5360" y="3800"/>
                  <a:pt x="5349" y="3818"/>
                  <a:pt x="5340" y="3824"/>
                </a:cubicBezTo>
                <a:cubicBezTo>
                  <a:pt x="5331" y="3831"/>
                  <a:pt x="5326" y="3827"/>
                  <a:pt x="5320" y="3815"/>
                </a:cubicBezTo>
                <a:cubicBezTo>
                  <a:pt x="5315" y="3803"/>
                  <a:pt x="5310" y="3779"/>
                  <a:pt x="5307" y="3748"/>
                </a:cubicBezTo>
                <a:cubicBezTo>
                  <a:pt x="5304" y="3718"/>
                  <a:pt x="5304" y="3684"/>
                  <a:pt x="5304" y="3634"/>
                </a:cubicBezTo>
                <a:cubicBezTo>
                  <a:pt x="5304" y="3498"/>
                  <a:pt x="5301" y="3490"/>
                  <a:pt x="5268" y="3577"/>
                </a:cubicBezTo>
                <a:cubicBezTo>
                  <a:pt x="5241" y="3648"/>
                  <a:pt x="5225" y="3653"/>
                  <a:pt x="5196" y="3606"/>
                </a:cubicBezTo>
                <a:cubicBezTo>
                  <a:pt x="5181" y="3581"/>
                  <a:pt x="5169" y="3572"/>
                  <a:pt x="5160" y="3577"/>
                </a:cubicBezTo>
                <a:cubicBezTo>
                  <a:pt x="5151" y="3583"/>
                  <a:pt x="5145" y="3605"/>
                  <a:pt x="5137" y="3644"/>
                </a:cubicBezTo>
                <a:cubicBezTo>
                  <a:pt x="5121" y="3729"/>
                  <a:pt x="5114" y="3740"/>
                  <a:pt x="5085" y="3672"/>
                </a:cubicBezTo>
                <a:cubicBezTo>
                  <a:pt x="5066" y="3629"/>
                  <a:pt x="5043" y="3601"/>
                  <a:pt x="5023" y="3596"/>
                </a:cubicBezTo>
                <a:cubicBezTo>
                  <a:pt x="5002" y="3592"/>
                  <a:pt x="4983" y="3609"/>
                  <a:pt x="4964" y="3644"/>
                </a:cubicBezTo>
                <a:cubicBezTo>
                  <a:pt x="4957" y="3656"/>
                  <a:pt x="4946" y="3655"/>
                  <a:pt x="4935" y="3653"/>
                </a:cubicBezTo>
                <a:cubicBezTo>
                  <a:pt x="4923" y="3651"/>
                  <a:pt x="4912" y="3641"/>
                  <a:pt x="4902" y="3625"/>
                </a:cubicBezTo>
                <a:cubicBezTo>
                  <a:pt x="4874" y="3582"/>
                  <a:pt x="4852" y="3588"/>
                  <a:pt x="4820" y="3653"/>
                </a:cubicBezTo>
                <a:cubicBezTo>
                  <a:pt x="4796" y="3703"/>
                  <a:pt x="4779" y="3770"/>
                  <a:pt x="4784" y="3796"/>
                </a:cubicBezTo>
                <a:cubicBezTo>
                  <a:pt x="4790" y="3822"/>
                  <a:pt x="4778" y="3886"/>
                  <a:pt x="4758" y="3938"/>
                </a:cubicBezTo>
                <a:cubicBezTo>
                  <a:pt x="4726" y="4023"/>
                  <a:pt x="4718" y="4024"/>
                  <a:pt x="4683" y="3948"/>
                </a:cubicBezTo>
                <a:cubicBezTo>
                  <a:pt x="4656" y="3887"/>
                  <a:pt x="4638" y="3854"/>
                  <a:pt x="4628" y="3862"/>
                </a:cubicBezTo>
                <a:cubicBezTo>
                  <a:pt x="4622" y="3866"/>
                  <a:pt x="4620" y="3888"/>
                  <a:pt x="4618" y="3910"/>
                </a:cubicBezTo>
                <a:cubicBezTo>
                  <a:pt x="4616" y="3931"/>
                  <a:pt x="4615" y="3957"/>
                  <a:pt x="4615" y="3995"/>
                </a:cubicBezTo>
                <a:cubicBezTo>
                  <a:pt x="4615" y="3998"/>
                  <a:pt x="4615" y="4003"/>
                  <a:pt x="4615" y="4005"/>
                </a:cubicBezTo>
                <a:cubicBezTo>
                  <a:pt x="4615" y="4014"/>
                  <a:pt x="4611" y="4016"/>
                  <a:pt x="4611" y="4024"/>
                </a:cubicBezTo>
                <a:cubicBezTo>
                  <a:pt x="4611" y="4056"/>
                  <a:pt x="4610" y="4088"/>
                  <a:pt x="4608" y="4110"/>
                </a:cubicBezTo>
                <a:cubicBezTo>
                  <a:pt x="4606" y="4138"/>
                  <a:pt x="4604" y="4155"/>
                  <a:pt x="4598" y="4167"/>
                </a:cubicBezTo>
                <a:cubicBezTo>
                  <a:pt x="4597" y="4171"/>
                  <a:pt x="4594" y="4173"/>
                  <a:pt x="4592" y="4176"/>
                </a:cubicBezTo>
                <a:cubicBezTo>
                  <a:pt x="4582" y="4189"/>
                  <a:pt x="4568" y="4185"/>
                  <a:pt x="4553" y="4157"/>
                </a:cubicBezTo>
                <a:cubicBezTo>
                  <a:pt x="4544" y="4142"/>
                  <a:pt x="4531" y="4146"/>
                  <a:pt x="4510" y="4167"/>
                </a:cubicBezTo>
                <a:cubicBezTo>
                  <a:pt x="4509" y="4174"/>
                  <a:pt x="4505" y="4176"/>
                  <a:pt x="4504" y="4186"/>
                </a:cubicBezTo>
                <a:cubicBezTo>
                  <a:pt x="4497" y="4234"/>
                  <a:pt x="4486" y="4269"/>
                  <a:pt x="4477" y="4262"/>
                </a:cubicBezTo>
                <a:cubicBezTo>
                  <a:pt x="4470" y="4255"/>
                  <a:pt x="4436" y="4289"/>
                  <a:pt x="4402" y="4338"/>
                </a:cubicBezTo>
                <a:cubicBezTo>
                  <a:pt x="4356" y="4431"/>
                  <a:pt x="4336" y="4498"/>
                  <a:pt x="4350" y="4547"/>
                </a:cubicBezTo>
                <a:cubicBezTo>
                  <a:pt x="4356" y="4568"/>
                  <a:pt x="4362" y="4588"/>
                  <a:pt x="4363" y="4613"/>
                </a:cubicBezTo>
                <a:cubicBezTo>
                  <a:pt x="4365" y="4638"/>
                  <a:pt x="4363" y="4663"/>
                  <a:pt x="4360" y="4680"/>
                </a:cubicBezTo>
                <a:cubicBezTo>
                  <a:pt x="4345" y="4748"/>
                  <a:pt x="4307" y="4733"/>
                  <a:pt x="4223" y="4632"/>
                </a:cubicBezTo>
                <a:cubicBezTo>
                  <a:pt x="4186" y="4589"/>
                  <a:pt x="4134" y="4608"/>
                  <a:pt x="4085" y="4661"/>
                </a:cubicBezTo>
                <a:cubicBezTo>
                  <a:pt x="4061" y="4687"/>
                  <a:pt x="4038" y="4721"/>
                  <a:pt x="4017" y="4765"/>
                </a:cubicBezTo>
                <a:cubicBezTo>
                  <a:pt x="3996" y="4809"/>
                  <a:pt x="3979" y="4860"/>
                  <a:pt x="3965" y="4917"/>
                </a:cubicBezTo>
                <a:lnTo>
                  <a:pt x="3925" y="5079"/>
                </a:lnTo>
                <a:lnTo>
                  <a:pt x="3974" y="5155"/>
                </a:lnTo>
                <a:cubicBezTo>
                  <a:pt x="4016" y="5211"/>
                  <a:pt x="4023" y="5240"/>
                  <a:pt x="4004" y="5307"/>
                </a:cubicBezTo>
                <a:cubicBezTo>
                  <a:pt x="3991" y="5353"/>
                  <a:pt x="3968" y="5373"/>
                  <a:pt x="3952" y="5355"/>
                </a:cubicBezTo>
                <a:cubicBezTo>
                  <a:pt x="3912" y="5310"/>
                  <a:pt x="3914" y="5475"/>
                  <a:pt x="3955" y="5573"/>
                </a:cubicBezTo>
                <a:cubicBezTo>
                  <a:pt x="3984" y="5645"/>
                  <a:pt x="3985" y="5661"/>
                  <a:pt x="3955" y="5725"/>
                </a:cubicBezTo>
                <a:cubicBezTo>
                  <a:pt x="3937" y="5764"/>
                  <a:pt x="3922" y="5834"/>
                  <a:pt x="3925" y="5878"/>
                </a:cubicBezTo>
                <a:cubicBezTo>
                  <a:pt x="3929" y="5927"/>
                  <a:pt x="3907" y="5962"/>
                  <a:pt x="3863" y="5982"/>
                </a:cubicBezTo>
                <a:cubicBezTo>
                  <a:pt x="3801" y="6010"/>
                  <a:pt x="3797" y="6023"/>
                  <a:pt x="3827" y="6096"/>
                </a:cubicBezTo>
                <a:cubicBezTo>
                  <a:pt x="3853" y="6159"/>
                  <a:pt x="3855" y="6196"/>
                  <a:pt x="3837" y="6258"/>
                </a:cubicBezTo>
                <a:cubicBezTo>
                  <a:pt x="3825" y="6302"/>
                  <a:pt x="3803" y="6343"/>
                  <a:pt x="3788" y="6343"/>
                </a:cubicBezTo>
                <a:cubicBezTo>
                  <a:pt x="3773" y="6343"/>
                  <a:pt x="3766" y="6377"/>
                  <a:pt x="3772" y="6419"/>
                </a:cubicBezTo>
                <a:cubicBezTo>
                  <a:pt x="3777" y="6461"/>
                  <a:pt x="3747" y="6606"/>
                  <a:pt x="3707" y="6742"/>
                </a:cubicBezTo>
                <a:cubicBezTo>
                  <a:pt x="3666" y="6879"/>
                  <a:pt x="3642" y="6990"/>
                  <a:pt x="3651" y="6990"/>
                </a:cubicBezTo>
                <a:cubicBezTo>
                  <a:pt x="3660" y="6990"/>
                  <a:pt x="3657" y="7019"/>
                  <a:pt x="3645" y="7056"/>
                </a:cubicBezTo>
                <a:cubicBezTo>
                  <a:pt x="3638" y="7075"/>
                  <a:pt x="3624" y="7099"/>
                  <a:pt x="3605" y="7113"/>
                </a:cubicBezTo>
                <a:cubicBezTo>
                  <a:pt x="3587" y="7128"/>
                  <a:pt x="3565" y="7129"/>
                  <a:pt x="3543" y="7132"/>
                </a:cubicBezTo>
                <a:cubicBezTo>
                  <a:pt x="3501" y="7139"/>
                  <a:pt x="3440" y="7181"/>
                  <a:pt x="3409" y="7218"/>
                </a:cubicBezTo>
                <a:cubicBezTo>
                  <a:pt x="3379" y="7254"/>
                  <a:pt x="3298" y="7328"/>
                  <a:pt x="3230" y="7379"/>
                </a:cubicBezTo>
                <a:cubicBezTo>
                  <a:pt x="3161" y="7431"/>
                  <a:pt x="3083" y="7509"/>
                  <a:pt x="3057" y="7560"/>
                </a:cubicBezTo>
                <a:cubicBezTo>
                  <a:pt x="3030" y="7610"/>
                  <a:pt x="3008" y="7631"/>
                  <a:pt x="3008" y="7607"/>
                </a:cubicBezTo>
                <a:cubicBezTo>
                  <a:pt x="3008" y="7583"/>
                  <a:pt x="2997" y="7600"/>
                  <a:pt x="2982" y="7636"/>
                </a:cubicBezTo>
                <a:cubicBezTo>
                  <a:pt x="2966" y="7672"/>
                  <a:pt x="2904" y="7727"/>
                  <a:pt x="2844" y="7760"/>
                </a:cubicBezTo>
                <a:cubicBezTo>
                  <a:pt x="2785" y="7793"/>
                  <a:pt x="2716" y="7880"/>
                  <a:pt x="2691" y="7950"/>
                </a:cubicBezTo>
                <a:lnTo>
                  <a:pt x="2645" y="8073"/>
                </a:lnTo>
                <a:lnTo>
                  <a:pt x="2586" y="7902"/>
                </a:lnTo>
                <a:cubicBezTo>
                  <a:pt x="2555" y="7807"/>
                  <a:pt x="2505" y="7639"/>
                  <a:pt x="2475" y="7531"/>
                </a:cubicBezTo>
                <a:cubicBezTo>
                  <a:pt x="2445" y="7424"/>
                  <a:pt x="2416" y="7340"/>
                  <a:pt x="2410" y="7341"/>
                </a:cubicBezTo>
                <a:cubicBezTo>
                  <a:pt x="2404" y="7343"/>
                  <a:pt x="2325" y="7243"/>
                  <a:pt x="2234" y="7113"/>
                </a:cubicBezTo>
                <a:cubicBezTo>
                  <a:pt x="2142" y="6984"/>
                  <a:pt x="2049" y="6876"/>
                  <a:pt x="2025" y="6876"/>
                </a:cubicBezTo>
                <a:cubicBezTo>
                  <a:pt x="2000" y="6876"/>
                  <a:pt x="1974" y="6851"/>
                  <a:pt x="1966" y="6828"/>
                </a:cubicBezTo>
                <a:cubicBezTo>
                  <a:pt x="1958" y="6806"/>
                  <a:pt x="1931" y="6782"/>
                  <a:pt x="1907" y="6771"/>
                </a:cubicBezTo>
                <a:cubicBezTo>
                  <a:pt x="1883" y="6760"/>
                  <a:pt x="1853" y="6720"/>
                  <a:pt x="1838" y="6685"/>
                </a:cubicBezTo>
                <a:cubicBezTo>
                  <a:pt x="1824" y="6651"/>
                  <a:pt x="1806" y="6639"/>
                  <a:pt x="1796" y="6657"/>
                </a:cubicBezTo>
                <a:cubicBezTo>
                  <a:pt x="1786" y="6674"/>
                  <a:pt x="1726" y="6647"/>
                  <a:pt x="1665" y="6600"/>
                </a:cubicBezTo>
                <a:cubicBezTo>
                  <a:pt x="1488" y="6461"/>
                  <a:pt x="1295" y="6440"/>
                  <a:pt x="1120" y="6533"/>
                </a:cubicBezTo>
                <a:cubicBezTo>
                  <a:pt x="1061" y="6565"/>
                  <a:pt x="1003" y="6610"/>
                  <a:pt x="950" y="6666"/>
                </a:cubicBezTo>
                <a:cubicBezTo>
                  <a:pt x="903" y="6717"/>
                  <a:pt x="774" y="6818"/>
                  <a:pt x="663" y="6885"/>
                </a:cubicBezTo>
                <a:cubicBezTo>
                  <a:pt x="551" y="6952"/>
                  <a:pt x="447" y="7037"/>
                  <a:pt x="431" y="7075"/>
                </a:cubicBezTo>
                <a:cubicBezTo>
                  <a:pt x="414" y="7114"/>
                  <a:pt x="377" y="7177"/>
                  <a:pt x="349" y="7218"/>
                </a:cubicBezTo>
                <a:cubicBezTo>
                  <a:pt x="235" y="7383"/>
                  <a:pt x="157" y="7519"/>
                  <a:pt x="173" y="7522"/>
                </a:cubicBezTo>
                <a:cubicBezTo>
                  <a:pt x="182" y="7523"/>
                  <a:pt x="169" y="7602"/>
                  <a:pt x="147" y="7693"/>
                </a:cubicBezTo>
                <a:cubicBezTo>
                  <a:pt x="124" y="7784"/>
                  <a:pt x="102" y="7928"/>
                  <a:pt x="94" y="8016"/>
                </a:cubicBezTo>
                <a:cubicBezTo>
                  <a:pt x="87" y="8104"/>
                  <a:pt x="66" y="8197"/>
                  <a:pt x="49" y="8225"/>
                </a:cubicBezTo>
                <a:cubicBezTo>
                  <a:pt x="11" y="8287"/>
                  <a:pt x="0" y="8570"/>
                  <a:pt x="0" y="9499"/>
                </a:cubicBezTo>
                <a:cubicBezTo>
                  <a:pt x="-1" y="10332"/>
                  <a:pt x="17" y="11230"/>
                  <a:pt x="45" y="11733"/>
                </a:cubicBezTo>
                <a:cubicBezTo>
                  <a:pt x="58" y="11950"/>
                  <a:pt x="65" y="12186"/>
                  <a:pt x="62" y="12265"/>
                </a:cubicBezTo>
                <a:cubicBezTo>
                  <a:pt x="58" y="12344"/>
                  <a:pt x="63" y="12448"/>
                  <a:pt x="75" y="12493"/>
                </a:cubicBezTo>
                <a:cubicBezTo>
                  <a:pt x="86" y="12538"/>
                  <a:pt x="109" y="12723"/>
                  <a:pt x="124" y="12902"/>
                </a:cubicBezTo>
                <a:cubicBezTo>
                  <a:pt x="139" y="13081"/>
                  <a:pt x="158" y="13262"/>
                  <a:pt x="166" y="13311"/>
                </a:cubicBezTo>
                <a:cubicBezTo>
                  <a:pt x="200" y="13507"/>
                  <a:pt x="230" y="13899"/>
                  <a:pt x="218" y="13986"/>
                </a:cubicBezTo>
                <a:cubicBezTo>
                  <a:pt x="211" y="14040"/>
                  <a:pt x="217" y="14079"/>
                  <a:pt x="231" y="14071"/>
                </a:cubicBezTo>
                <a:cubicBezTo>
                  <a:pt x="238" y="14067"/>
                  <a:pt x="245" y="14076"/>
                  <a:pt x="251" y="14100"/>
                </a:cubicBezTo>
                <a:cubicBezTo>
                  <a:pt x="257" y="14124"/>
                  <a:pt x="262" y="14163"/>
                  <a:pt x="264" y="14204"/>
                </a:cubicBezTo>
                <a:cubicBezTo>
                  <a:pt x="268" y="14285"/>
                  <a:pt x="279" y="14384"/>
                  <a:pt x="290" y="14423"/>
                </a:cubicBezTo>
                <a:cubicBezTo>
                  <a:pt x="301" y="14462"/>
                  <a:pt x="304" y="14545"/>
                  <a:pt x="297" y="14613"/>
                </a:cubicBezTo>
                <a:cubicBezTo>
                  <a:pt x="288" y="14696"/>
                  <a:pt x="292" y="14728"/>
                  <a:pt x="310" y="14717"/>
                </a:cubicBezTo>
                <a:cubicBezTo>
                  <a:pt x="325" y="14708"/>
                  <a:pt x="347" y="14815"/>
                  <a:pt x="362" y="14974"/>
                </a:cubicBezTo>
                <a:cubicBezTo>
                  <a:pt x="379" y="15150"/>
                  <a:pt x="407" y="15385"/>
                  <a:pt x="434" y="15601"/>
                </a:cubicBezTo>
                <a:cubicBezTo>
                  <a:pt x="439" y="15612"/>
                  <a:pt x="447" y="15637"/>
                  <a:pt x="450" y="15639"/>
                </a:cubicBezTo>
                <a:cubicBezTo>
                  <a:pt x="463" y="15649"/>
                  <a:pt x="480" y="15748"/>
                  <a:pt x="499" y="15896"/>
                </a:cubicBezTo>
                <a:cubicBezTo>
                  <a:pt x="508" y="15894"/>
                  <a:pt x="519" y="15908"/>
                  <a:pt x="529" y="15963"/>
                </a:cubicBezTo>
                <a:cubicBezTo>
                  <a:pt x="563" y="16147"/>
                  <a:pt x="753" y="18512"/>
                  <a:pt x="761" y="18833"/>
                </a:cubicBezTo>
                <a:cubicBezTo>
                  <a:pt x="769" y="19202"/>
                  <a:pt x="729" y="19537"/>
                  <a:pt x="659" y="19670"/>
                </a:cubicBezTo>
                <a:cubicBezTo>
                  <a:pt x="631" y="19723"/>
                  <a:pt x="599" y="19848"/>
                  <a:pt x="587" y="19945"/>
                </a:cubicBezTo>
                <a:cubicBezTo>
                  <a:pt x="576" y="20043"/>
                  <a:pt x="546" y="20146"/>
                  <a:pt x="522" y="20173"/>
                </a:cubicBezTo>
                <a:cubicBezTo>
                  <a:pt x="468" y="20233"/>
                  <a:pt x="267" y="21079"/>
                  <a:pt x="267" y="21248"/>
                </a:cubicBezTo>
                <a:cubicBezTo>
                  <a:pt x="267" y="21301"/>
                  <a:pt x="270" y="21330"/>
                  <a:pt x="284" y="21343"/>
                </a:cubicBezTo>
                <a:cubicBezTo>
                  <a:pt x="288" y="21345"/>
                  <a:pt x="300" y="21342"/>
                  <a:pt x="307" y="21343"/>
                </a:cubicBezTo>
                <a:cubicBezTo>
                  <a:pt x="324" y="21345"/>
                  <a:pt x="344" y="21345"/>
                  <a:pt x="385" y="21333"/>
                </a:cubicBezTo>
                <a:cubicBezTo>
                  <a:pt x="449" y="21314"/>
                  <a:pt x="522" y="21279"/>
                  <a:pt x="548" y="21257"/>
                </a:cubicBezTo>
                <a:cubicBezTo>
                  <a:pt x="585" y="21225"/>
                  <a:pt x="598" y="21243"/>
                  <a:pt x="607" y="21343"/>
                </a:cubicBezTo>
                <a:cubicBezTo>
                  <a:pt x="613" y="21412"/>
                  <a:pt x="627" y="21474"/>
                  <a:pt x="640" y="21476"/>
                </a:cubicBezTo>
                <a:cubicBezTo>
                  <a:pt x="652" y="21477"/>
                  <a:pt x="765" y="21487"/>
                  <a:pt x="888" y="21504"/>
                </a:cubicBezTo>
                <a:cubicBezTo>
                  <a:pt x="1080" y="21531"/>
                  <a:pt x="1127" y="21528"/>
                  <a:pt x="1218" y="21428"/>
                </a:cubicBezTo>
                <a:cubicBezTo>
                  <a:pt x="1276" y="21364"/>
                  <a:pt x="1329" y="21332"/>
                  <a:pt x="1335" y="21362"/>
                </a:cubicBezTo>
                <a:cubicBezTo>
                  <a:pt x="1353" y="21444"/>
                  <a:pt x="1560" y="21424"/>
                  <a:pt x="1633" y="21333"/>
                </a:cubicBezTo>
                <a:cubicBezTo>
                  <a:pt x="1669" y="21288"/>
                  <a:pt x="1735" y="21135"/>
                  <a:pt x="1780" y="21000"/>
                </a:cubicBezTo>
                <a:cubicBezTo>
                  <a:pt x="1842" y="20811"/>
                  <a:pt x="1891" y="20727"/>
                  <a:pt x="2002" y="20630"/>
                </a:cubicBezTo>
                <a:cubicBezTo>
                  <a:pt x="2179" y="20473"/>
                  <a:pt x="2307" y="20468"/>
                  <a:pt x="2397" y="20601"/>
                </a:cubicBezTo>
                <a:cubicBezTo>
                  <a:pt x="2483" y="20729"/>
                  <a:pt x="2737" y="20749"/>
                  <a:pt x="2743" y="20630"/>
                </a:cubicBezTo>
                <a:cubicBezTo>
                  <a:pt x="2743" y="20619"/>
                  <a:pt x="2741" y="20604"/>
                  <a:pt x="2740" y="20592"/>
                </a:cubicBezTo>
                <a:cubicBezTo>
                  <a:pt x="2735" y="20547"/>
                  <a:pt x="2724" y="20484"/>
                  <a:pt x="2707" y="20440"/>
                </a:cubicBezTo>
                <a:cubicBezTo>
                  <a:pt x="2686" y="20384"/>
                  <a:pt x="2662" y="20225"/>
                  <a:pt x="2655" y="20078"/>
                </a:cubicBezTo>
                <a:cubicBezTo>
                  <a:pt x="2647" y="19932"/>
                  <a:pt x="2623" y="19767"/>
                  <a:pt x="2603" y="19717"/>
                </a:cubicBezTo>
                <a:cubicBezTo>
                  <a:pt x="2582" y="19668"/>
                  <a:pt x="2523" y="19506"/>
                  <a:pt x="2469" y="19356"/>
                </a:cubicBezTo>
                <a:lnTo>
                  <a:pt x="2371" y="19090"/>
                </a:lnTo>
                <a:cubicBezTo>
                  <a:pt x="2369" y="19087"/>
                  <a:pt x="2369" y="19083"/>
                  <a:pt x="2368" y="19080"/>
                </a:cubicBezTo>
                <a:lnTo>
                  <a:pt x="2185" y="19042"/>
                </a:lnTo>
                <a:cubicBezTo>
                  <a:pt x="1867" y="18974"/>
                  <a:pt x="1761" y="18743"/>
                  <a:pt x="1701" y="17997"/>
                </a:cubicBezTo>
                <a:cubicBezTo>
                  <a:pt x="1680" y="17736"/>
                  <a:pt x="1675" y="17657"/>
                  <a:pt x="1688" y="17588"/>
                </a:cubicBezTo>
                <a:cubicBezTo>
                  <a:pt x="1680" y="17456"/>
                  <a:pt x="1673" y="17318"/>
                  <a:pt x="1665" y="17160"/>
                </a:cubicBezTo>
                <a:cubicBezTo>
                  <a:pt x="1652" y="16884"/>
                  <a:pt x="1623" y="16345"/>
                  <a:pt x="1597" y="15963"/>
                </a:cubicBezTo>
                <a:cubicBezTo>
                  <a:pt x="1541" y="15149"/>
                  <a:pt x="1516" y="14542"/>
                  <a:pt x="1535" y="14404"/>
                </a:cubicBezTo>
                <a:cubicBezTo>
                  <a:pt x="1545" y="14325"/>
                  <a:pt x="1565" y="14372"/>
                  <a:pt x="1642" y="14622"/>
                </a:cubicBezTo>
                <a:cubicBezTo>
                  <a:pt x="1771" y="15038"/>
                  <a:pt x="1994" y="15454"/>
                  <a:pt x="2178" y="15620"/>
                </a:cubicBezTo>
                <a:cubicBezTo>
                  <a:pt x="2417" y="15836"/>
                  <a:pt x="2658" y="16212"/>
                  <a:pt x="2710" y="16457"/>
                </a:cubicBezTo>
                <a:cubicBezTo>
                  <a:pt x="2742" y="16604"/>
                  <a:pt x="2911" y="17096"/>
                  <a:pt x="3076" y="17540"/>
                </a:cubicBezTo>
                <a:cubicBezTo>
                  <a:pt x="3096" y="17576"/>
                  <a:pt x="3118" y="17629"/>
                  <a:pt x="3145" y="17702"/>
                </a:cubicBezTo>
                <a:cubicBezTo>
                  <a:pt x="3304" y="18142"/>
                  <a:pt x="3725" y="18808"/>
                  <a:pt x="3942" y="18966"/>
                </a:cubicBezTo>
                <a:cubicBezTo>
                  <a:pt x="4013" y="19018"/>
                  <a:pt x="4092" y="19097"/>
                  <a:pt x="4118" y="19147"/>
                </a:cubicBezTo>
                <a:cubicBezTo>
                  <a:pt x="4296" y="19487"/>
                  <a:pt x="5202" y="19467"/>
                  <a:pt x="5474" y="19118"/>
                </a:cubicBezTo>
                <a:cubicBezTo>
                  <a:pt x="5524" y="19054"/>
                  <a:pt x="5687" y="18942"/>
                  <a:pt x="5836" y="18871"/>
                </a:cubicBezTo>
                <a:cubicBezTo>
                  <a:pt x="6537" y="18540"/>
                  <a:pt x="6608" y="18492"/>
                  <a:pt x="7084" y="17997"/>
                </a:cubicBezTo>
                <a:cubicBezTo>
                  <a:pt x="7326" y="17745"/>
                  <a:pt x="7380" y="17674"/>
                  <a:pt x="7456" y="17502"/>
                </a:cubicBezTo>
                <a:cubicBezTo>
                  <a:pt x="7468" y="17475"/>
                  <a:pt x="7478" y="17454"/>
                  <a:pt x="7489" y="17445"/>
                </a:cubicBezTo>
                <a:cubicBezTo>
                  <a:pt x="7510" y="17397"/>
                  <a:pt x="7531" y="17351"/>
                  <a:pt x="7554" y="17293"/>
                </a:cubicBezTo>
                <a:cubicBezTo>
                  <a:pt x="7625" y="17119"/>
                  <a:pt x="7695" y="16980"/>
                  <a:pt x="7711" y="16980"/>
                </a:cubicBezTo>
                <a:cubicBezTo>
                  <a:pt x="7726" y="16980"/>
                  <a:pt x="7736" y="16945"/>
                  <a:pt x="7730" y="16904"/>
                </a:cubicBezTo>
                <a:cubicBezTo>
                  <a:pt x="7725" y="16862"/>
                  <a:pt x="7762" y="16732"/>
                  <a:pt x="7812" y="16609"/>
                </a:cubicBezTo>
                <a:cubicBezTo>
                  <a:pt x="7863" y="16486"/>
                  <a:pt x="7955" y="16194"/>
                  <a:pt x="8018" y="15963"/>
                </a:cubicBezTo>
                <a:lnTo>
                  <a:pt x="8135" y="15544"/>
                </a:lnTo>
                <a:lnTo>
                  <a:pt x="8171" y="15677"/>
                </a:lnTo>
                <a:cubicBezTo>
                  <a:pt x="8206" y="15801"/>
                  <a:pt x="8207" y="15823"/>
                  <a:pt x="8178" y="15915"/>
                </a:cubicBezTo>
                <a:cubicBezTo>
                  <a:pt x="8150" y="16005"/>
                  <a:pt x="8151" y="16030"/>
                  <a:pt x="8178" y="16096"/>
                </a:cubicBezTo>
                <a:cubicBezTo>
                  <a:pt x="8195" y="16136"/>
                  <a:pt x="8220" y="16152"/>
                  <a:pt x="8237" y="16134"/>
                </a:cubicBezTo>
                <a:cubicBezTo>
                  <a:pt x="8253" y="16115"/>
                  <a:pt x="8273" y="16122"/>
                  <a:pt x="8279" y="16153"/>
                </a:cubicBezTo>
                <a:cubicBezTo>
                  <a:pt x="8282" y="16164"/>
                  <a:pt x="8293" y="16172"/>
                  <a:pt x="8302" y="16181"/>
                </a:cubicBezTo>
                <a:cubicBezTo>
                  <a:pt x="8305" y="16182"/>
                  <a:pt x="8305" y="16190"/>
                  <a:pt x="8309" y="16191"/>
                </a:cubicBezTo>
                <a:cubicBezTo>
                  <a:pt x="8320" y="16195"/>
                  <a:pt x="8328" y="16195"/>
                  <a:pt x="8338" y="16200"/>
                </a:cubicBezTo>
                <a:cubicBezTo>
                  <a:pt x="8346" y="16202"/>
                  <a:pt x="8350" y="16210"/>
                  <a:pt x="8358" y="16210"/>
                </a:cubicBezTo>
                <a:cubicBezTo>
                  <a:pt x="8407" y="16210"/>
                  <a:pt x="8436" y="16249"/>
                  <a:pt x="8459" y="16352"/>
                </a:cubicBezTo>
                <a:cubicBezTo>
                  <a:pt x="8468" y="16391"/>
                  <a:pt x="8468" y="16414"/>
                  <a:pt x="8472" y="16438"/>
                </a:cubicBezTo>
                <a:cubicBezTo>
                  <a:pt x="8474" y="16450"/>
                  <a:pt x="8479" y="16465"/>
                  <a:pt x="8478" y="16476"/>
                </a:cubicBezTo>
                <a:cubicBezTo>
                  <a:pt x="8480" y="16509"/>
                  <a:pt x="8476" y="16537"/>
                  <a:pt x="8462" y="16571"/>
                </a:cubicBezTo>
                <a:cubicBezTo>
                  <a:pt x="8461" y="16574"/>
                  <a:pt x="8460" y="16577"/>
                  <a:pt x="8459" y="16580"/>
                </a:cubicBezTo>
                <a:cubicBezTo>
                  <a:pt x="8444" y="16629"/>
                  <a:pt x="8443" y="16661"/>
                  <a:pt x="8446" y="16675"/>
                </a:cubicBezTo>
                <a:cubicBezTo>
                  <a:pt x="8453" y="16683"/>
                  <a:pt x="8467" y="16664"/>
                  <a:pt x="8482" y="16628"/>
                </a:cubicBezTo>
                <a:cubicBezTo>
                  <a:pt x="8483" y="16626"/>
                  <a:pt x="8484" y="16620"/>
                  <a:pt x="8485" y="16618"/>
                </a:cubicBezTo>
                <a:cubicBezTo>
                  <a:pt x="8486" y="16616"/>
                  <a:pt x="8487" y="16621"/>
                  <a:pt x="8488" y="16618"/>
                </a:cubicBezTo>
                <a:cubicBezTo>
                  <a:pt x="8506" y="16567"/>
                  <a:pt x="8527" y="16562"/>
                  <a:pt x="8544" y="16590"/>
                </a:cubicBezTo>
                <a:cubicBezTo>
                  <a:pt x="8562" y="16616"/>
                  <a:pt x="8574" y="16680"/>
                  <a:pt x="8570" y="16761"/>
                </a:cubicBezTo>
                <a:cubicBezTo>
                  <a:pt x="8565" y="16857"/>
                  <a:pt x="8551" y="16891"/>
                  <a:pt x="8514" y="16894"/>
                </a:cubicBezTo>
                <a:cubicBezTo>
                  <a:pt x="8370" y="16907"/>
                  <a:pt x="8331" y="16922"/>
                  <a:pt x="8331" y="16970"/>
                </a:cubicBezTo>
                <a:cubicBezTo>
                  <a:pt x="8331" y="17008"/>
                  <a:pt x="8358" y="17036"/>
                  <a:pt x="8390" y="17046"/>
                </a:cubicBezTo>
                <a:cubicBezTo>
                  <a:pt x="8423" y="17057"/>
                  <a:pt x="8460" y="17052"/>
                  <a:pt x="8472" y="17018"/>
                </a:cubicBezTo>
                <a:cubicBezTo>
                  <a:pt x="8485" y="16980"/>
                  <a:pt x="8500" y="16979"/>
                  <a:pt x="8518" y="17018"/>
                </a:cubicBezTo>
                <a:cubicBezTo>
                  <a:pt x="8532" y="17051"/>
                  <a:pt x="8598" y="17073"/>
                  <a:pt x="8665" y="17065"/>
                </a:cubicBezTo>
                <a:cubicBezTo>
                  <a:pt x="8732" y="17058"/>
                  <a:pt x="8797" y="17070"/>
                  <a:pt x="8808" y="17094"/>
                </a:cubicBezTo>
                <a:cubicBezTo>
                  <a:pt x="8827" y="17135"/>
                  <a:pt x="8956" y="17193"/>
                  <a:pt x="9161" y="17246"/>
                </a:cubicBezTo>
                <a:cubicBezTo>
                  <a:pt x="9299" y="17281"/>
                  <a:pt x="9351" y="17132"/>
                  <a:pt x="9295" y="16866"/>
                </a:cubicBezTo>
                <a:cubicBezTo>
                  <a:pt x="9284" y="16813"/>
                  <a:pt x="9289" y="16764"/>
                  <a:pt x="9308" y="16723"/>
                </a:cubicBezTo>
                <a:cubicBezTo>
                  <a:pt x="9356" y="16617"/>
                  <a:pt x="9395" y="16256"/>
                  <a:pt x="9390" y="15991"/>
                </a:cubicBezTo>
                <a:cubicBezTo>
                  <a:pt x="9387" y="15855"/>
                  <a:pt x="9394" y="15727"/>
                  <a:pt x="9406" y="15706"/>
                </a:cubicBezTo>
                <a:cubicBezTo>
                  <a:pt x="9418" y="15685"/>
                  <a:pt x="9422" y="15650"/>
                  <a:pt x="9416" y="15620"/>
                </a:cubicBezTo>
                <a:cubicBezTo>
                  <a:pt x="9410" y="15591"/>
                  <a:pt x="9415" y="15504"/>
                  <a:pt x="9429" y="15430"/>
                </a:cubicBezTo>
                <a:cubicBezTo>
                  <a:pt x="9443" y="15356"/>
                  <a:pt x="9457" y="15273"/>
                  <a:pt x="9458" y="15240"/>
                </a:cubicBezTo>
                <a:cubicBezTo>
                  <a:pt x="9459" y="15208"/>
                  <a:pt x="9464" y="15137"/>
                  <a:pt x="9471" y="15088"/>
                </a:cubicBezTo>
                <a:cubicBezTo>
                  <a:pt x="9478" y="15039"/>
                  <a:pt x="9487" y="14947"/>
                  <a:pt x="9491" y="14889"/>
                </a:cubicBezTo>
                <a:cubicBezTo>
                  <a:pt x="9501" y="14723"/>
                  <a:pt x="9540" y="14743"/>
                  <a:pt x="9546" y="14917"/>
                </a:cubicBezTo>
                <a:cubicBezTo>
                  <a:pt x="9555" y="15134"/>
                  <a:pt x="9398" y="17383"/>
                  <a:pt x="9334" y="17959"/>
                </a:cubicBezTo>
                <a:cubicBezTo>
                  <a:pt x="9314" y="18144"/>
                  <a:pt x="9293" y="18264"/>
                  <a:pt x="9275" y="18367"/>
                </a:cubicBezTo>
                <a:cubicBezTo>
                  <a:pt x="9282" y="18431"/>
                  <a:pt x="9270" y="18529"/>
                  <a:pt x="9236" y="18634"/>
                </a:cubicBezTo>
                <a:cubicBezTo>
                  <a:pt x="9189" y="18776"/>
                  <a:pt x="9185" y="18801"/>
                  <a:pt x="9213" y="18833"/>
                </a:cubicBezTo>
                <a:cubicBezTo>
                  <a:pt x="9259" y="18884"/>
                  <a:pt x="9244" y="19079"/>
                  <a:pt x="9194" y="19080"/>
                </a:cubicBezTo>
                <a:cubicBezTo>
                  <a:pt x="9172" y="19081"/>
                  <a:pt x="9137" y="19048"/>
                  <a:pt x="9119" y="19004"/>
                </a:cubicBezTo>
                <a:cubicBezTo>
                  <a:pt x="9094" y="18947"/>
                  <a:pt x="9083" y="18937"/>
                  <a:pt x="9073" y="18985"/>
                </a:cubicBezTo>
                <a:cubicBezTo>
                  <a:pt x="9063" y="19033"/>
                  <a:pt x="9048" y="19028"/>
                  <a:pt x="9024" y="18966"/>
                </a:cubicBezTo>
                <a:cubicBezTo>
                  <a:pt x="9000" y="18904"/>
                  <a:pt x="8968" y="18891"/>
                  <a:pt x="8910" y="18919"/>
                </a:cubicBezTo>
                <a:cubicBezTo>
                  <a:pt x="8840" y="18953"/>
                  <a:pt x="8827" y="18985"/>
                  <a:pt x="8818" y="19137"/>
                </a:cubicBezTo>
                <a:cubicBezTo>
                  <a:pt x="8812" y="19234"/>
                  <a:pt x="8802" y="19306"/>
                  <a:pt x="8795" y="19289"/>
                </a:cubicBezTo>
                <a:cubicBezTo>
                  <a:pt x="8788" y="19273"/>
                  <a:pt x="8761" y="19310"/>
                  <a:pt x="8736" y="19375"/>
                </a:cubicBezTo>
                <a:cubicBezTo>
                  <a:pt x="8712" y="19440"/>
                  <a:pt x="8686" y="19480"/>
                  <a:pt x="8681" y="19470"/>
                </a:cubicBezTo>
                <a:cubicBezTo>
                  <a:pt x="8676" y="19460"/>
                  <a:pt x="8654" y="19523"/>
                  <a:pt x="8632" y="19603"/>
                </a:cubicBezTo>
                <a:cubicBezTo>
                  <a:pt x="8585" y="19778"/>
                  <a:pt x="8542" y="19756"/>
                  <a:pt x="8416" y="19508"/>
                </a:cubicBezTo>
                <a:cubicBezTo>
                  <a:pt x="8358" y="19393"/>
                  <a:pt x="8317" y="19349"/>
                  <a:pt x="8289" y="19375"/>
                </a:cubicBezTo>
                <a:cubicBezTo>
                  <a:pt x="8277" y="19386"/>
                  <a:pt x="8263" y="19390"/>
                  <a:pt x="8250" y="19384"/>
                </a:cubicBezTo>
                <a:cubicBezTo>
                  <a:pt x="8202" y="19483"/>
                  <a:pt x="8188" y="19591"/>
                  <a:pt x="8188" y="19812"/>
                </a:cubicBezTo>
                <a:cubicBezTo>
                  <a:pt x="8188" y="19960"/>
                  <a:pt x="8169" y="20184"/>
                  <a:pt x="8145" y="20326"/>
                </a:cubicBezTo>
                <a:cubicBezTo>
                  <a:pt x="8122" y="20465"/>
                  <a:pt x="8109" y="20606"/>
                  <a:pt x="8116" y="20639"/>
                </a:cubicBezTo>
                <a:cubicBezTo>
                  <a:pt x="8138" y="20745"/>
                  <a:pt x="8242" y="20708"/>
                  <a:pt x="8315" y="20563"/>
                </a:cubicBezTo>
                <a:cubicBezTo>
                  <a:pt x="8354" y="20486"/>
                  <a:pt x="8398" y="20417"/>
                  <a:pt x="8413" y="20402"/>
                </a:cubicBezTo>
                <a:cubicBezTo>
                  <a:pt x="8429" y="20387"/>
                  <a:pt x="8442" y="20306"/>
                  <a:pt x="8442" y="20230"/>
                </a:cubicBezTo>
                <a:cubicBezTo>
                  <a:pt x="8443" y="20125"/>
                  <a:pt x="8458" y="20072"/>
                  <a:pt x="8518" y="20012"/>
                </a:cubicBezTo>
                <a:cubicBezTo>
                  <a:pt x="8586" y="19942"/>
                  <a:pt x="8609" y="19953"/>
                  <a:pt x="8707" y="20059"/>
                </a:cubicBezTo>
                <a:cubicBezTo>
                  <a:pt x="8768" y="20125"/>
                  <a:pt x="8822" y="20202"/>
                  <a:pt x="8828" y="20230"/>
                </a:cubicBezTo>
                <a:cubicBezTo>
                  <a:pt x="8845" y="20313"/>
                  <a:pt x="8757" y="20421"/>
                  <a:pt x="8704" y="20383"/>
                </a:cubicBezTo>
                <a:cubicBezTo>
                  <a:pt x="8628" y="20328"/>
                  <a:pt x="8631" y="20435"/>
                  <a:pt x="8707" y="20554"/>
                </a:cubicBezTo>
                <a:cubicBezTo>
                  <a:pt x="8747" y="20617"/>
                  <a:pt x="8807" y="20799"/>
                  <a:pt x="8851" y="21000"/>
                </a:cubicBezTo>
                <a:cubicBezTo>
                  <a:pt x="8892" y="21190"/>
                  <a:pt x="8944" y="21367"/>
                  <a:pt x="8968" y="21390"/>
                </a:cubicBezTo>
                <a:cubicBezTo>
                  <a:pt x="9028" y="21447"/>
                  <a:pt x="9309" y="21485"/>
                  <a:pt x="9589" y="21476"/>
                </a:cubicBezTo>
                <a:cubicBezTo>
                  <a:pt x="9809" y="21469"/>
                  <a:pt x="9826" y="21465"/>
                  <a:pt x="9876" y="21324"/>
                </a:cubicBezTo>
                <a:cubicBezTo>
                  <a:pt x="9927" y="21182"/>
                  <a:pt x="9935" y="21173"/>
                  <a:pt x="10023" y="21238"/>
                </a:cubicBezTo>
                <a:cubicBezTo>
                  <a:pt x="10141" y="21324"/>
                  <a:pt x="10214" y="21279"/>
                  <a:pt x="10229" y="21105"/>
                </a:cubicBezTo>
                <a:cubicBezTo>
                  <a:pt x="10235" y="21032"/>
                  <a:pt x="10243" y="20686"/>
                  <a:pt x="10245" y="20345"/>
                </a:cubicBezTo>
                <a:cubicBezTo>
                  <a:pt x="10249" y="19787"/>
                  <a:pt x="10243" y="19711"/>
                  <a:pt x="10203" y="19546"/>
                </a:cubicBezTo>
                <a:lnTo>
                  <a:pt x="10160" y="19365"/>
                </a:lnTo>
                <a:lnTo>
                  <a:pt x="10200" y="18805"/>
                </a:lnTo>
                <a:cubicBezTo>
                  <a:pt x="10221" y="18499"/>
                  <a:pt x="10276" y="17955"/>
                  <a:pt x="10321" y="17598"/>
                </a:cubicBezTo>
                <a:cubicBezTo>
                  <a:pt x="10365" y="17240"/>
                  <a:pt x="10417" y="16773"/>
                  <a:pt x="10435" y="16561"/>
                </a:cubicBezTo>
                <a:cubicBezTo>
                  <a:pt x="10472" y="16121"/>
                  <a:pt x="10564" y="15199"/>
                  <a:pt x="10579" y="15126"/>
                </a:cubicBezTo>
                <a:cubicBezTo>
                  <a:pt x="10584" y="15099"/>
                  <a:pt x="10610" y="15138"/>
                  <a:pt x="10637" y="15212"/>
                </a:cubicBezTo>
                <a:lnTo>
                  <a:pt x="10686" y="15345"/>
                </a:lnTo>
                <a:lnTo>
                  <a:pt x="10637" y="15497"/>
                </a:lnTo>
                <a:cubicBezTo>
                  <a:pt x="10590" y="15642"/>
                  <a:pt x="10562" y="15879"/>
                  <a:pt x="10556" y="16219"/>
                </a:cubicBezTo>
                <a:cubicBezTo>
                  <a:pt x="10554" y="16307"/>
                  <a:pt x="10543" y="16418"/>
                  <a:pt x="10530" y="16457"/>
                </a:cubicBezTo>
                <a:cubicBezTo>
                  <a:pt x="10511" y="16510"/>
                  <a:pt x="10512" y="16554"/>
                  <a:pt x="10530" y="16647"/>
                </a:cubicBezTo>
                <a:cubicBezTo>
                  <a:pt x="10542" y="16715"/>
                  <a:pt x="10548" y="16771"/>
                  <a:pt x="10546" y="16771"/>
                </a:cubicBezTo>
                <a:cubicBezTo>
                  <a:pt x="10543" y="16771"/>
                  <a:pt x="10545" y="16812"/>
                  <a:pt x="10552" y="16866"/>
                </a:cubicBezTo>
                <a:cubicBezTo>
                  <a:pt x="10576" y="17047"/>
                  <a:pt x="10556" y="17483"/>
                  <a:pt x="10523" y="17483"/>
                </a:cubicBezTo>
                <a:cubicBezTo>
                  <a:pt x="10502" y="17483"/>
                  <a:pt x="10495" y="17429"/>
                  <a:pt x="10497" y="17293"/>
                </a:cubicBezTo>
                <a:cubicBezTo>
                  <a:pt x="10501" y="17050"/>
                  <a:pt x="10484" y="17046"/>
                  <a:pt x="10441" y="17293"/>
                </a:cubicBezTo>
                <a:cubicBezTo>
                  <a:pt x="10409" y="17483"/>
                  <a:pt x="10406" y="17487"/>
                  <a:pt x="10448" y="17483"/>
                </a:cubicBezTo>
                <a:cubicBezTo>
                  <a:pt x="10472" y="17481"/>
                  <a:pt x="10493" y="17508"/>
                  <a:pt x="10494" y="17540"/>
                </a:cubicBezTo>
                <a:cubicBezTo>
                  <a:pt x="10494" y="17573"/>
                  <a:pt x="10502" y="17656"/>
                  <a:pt x="10510" y="17721"/>
                </a:cubicBezTo>
                <a:cubicBezTo>
                  <a:pt x="10523" y="17833"/>
                  <a:pt x="10535" y="17834"/>
                  <a:pt x="10742" y="17797"/>
                </a:cubicBezTo>
                <a:cubicBezTo>
                  <a:pt x="10880" y="17772"/>
                  <a:pt x="10954" y="17731"/>
                  <a:pt x="11013" y="17664"/>
                </a:cubicBezTo>
                <a:cubicBezTo>
                  <a:pt x="11025" y="17649"/>
                  <a:pt x="11035" y="17635"/>
                  <a:pt x="11049" y="17617"/>
                </a:cubicBezTo>
                <a:cubicBezTo>
                  <a:pt x="11075" y="17582"/>
                  <a:pt x="11105" y="17565"/>
                  <a:pt x="11131" y="17550"/>
                </a:cubicBezTo>
                <a:cubicBezTo>
                  <a:pt x="11140" y="17542"/>
                  <a:pt x="11158" y="17512"/>
                  <a:pt x="11163" y="17512"/>
                </a:cubicBezTo>
                <a:cubicBezTo>
                  <a:pt x="11180" y="17512"/>
                  <a:pt x="11194" y="17487"/>
                  <a:pt x="11196" y="17455"/>
                </a:cubicBezTo>
                <a:cubicBezTo>
                  <a:pt x="11204" y="17256"/>
                  <a:pt x="11204" y="16997"/>
                  <a:pt x="11196" y="16951"/>
                </a:cubicBezTo>
                <a:cubicBezTo>
                  <a:pt x="11191" y="16922"/>
                  <a:pt x="11183" y="16777"/>
                  <a:pt x="11180" y="16618"/>
                </a:cubicBezTo>
                <a:cubicBezTo>
                  <a:pt x="11176" y="16460"/>
                  <a:pt x="11169" y="16297"/>
                  <a:pt x="11160" y="16257"/>
                </a:cubicBezTo>
                <a:cubicBezTo>
                  <a:pt x="11151" y="16218"/>
                  <a:pt x="11141" y="16169"/>
                  <a:pt x="11140" y="16153"/>
                </a:cubicBezTo>
                <a:cubicBezTo>
                  <a:pt x="11139" y="16136"/>
                  <a:pt x="11127" y="16045"/>
                  <a:pt x="11114" y="15953"/>
                </a:cubicBezTo>
                <a:cubicBezTo>
                  <a:pt x="11101" y="15861"/>
                  <a:pt x="11098" y="15766"/>
                  <a:pt x="11104" y="15734"/>
                </a:cubicBezTo>
                <a:cubicBezTo>
                  <a:pt x="11111" y="15703"/>
                  <a:pt x="11094" y="15613"/>
                  <a:pt x="11065" y="15535"/>
                </a:cubicBezTo>
                <a:cubicBezTo>
                  <a:pt x="11010" y="15386"/>
                  <a:pt x="10990" y="15031"/>
                  <a:pt x="11029" y="14850"/>
                </a:cubicBezTo>
                <a:cubicBezTo>
                  <a:pt x="11042" y="14791"/>
                  <a:pt x="11038" y="14708"/>
                  <a:pt x="11010" y="14575"/>
                </a:cubicBezTo>
                <a:cubicBezTo>
                  <a:pt x="10987" y="14468"/>
                  <a:pt x="10971" y="14303"/>
                  <a:pt x="10974" y="14214"/>
                </a:cubicBezTo>
                <a:cubicBezTo>
                  <a:pt x="10980" y="14019"/>
                  <a:pt x="10953" y="13783"/>
                  <a:pt x="10918" y="13700"/>
                </a:cubicBezTo>
                <a:cubicBezTo>
                  <a:pt x="10887" y="13627"/>
                  <a:pt x="10864" y="13330"/>
                  <a:pt x="10886" y="13292"/>
                </a:cubicBezTo>
                <a:cubicBezTo>
                  <a:pt x="10894" y="13276"/>
                  <a:pt x="10926" y="13338"/>
                  <a:pt x="10961" y="13425"/>
                </a:cubicBezTo>
                <a:cubicBezTo>
                  <a:pt x="11015" y="13561"/>
                  <a:pt x="11032" y="13668"/>
                  <a:pt x="11072" y="14204"/>
                </a:cubicBezTo>
                <a:cubicBezTo>
                  <a:pt x="11097" y="14545"/>
                  <a:pt x="11114" y="14846"/>
                  <a:pt x="11111" y="14879"/>
                </a:cubicBezTo>
                <a:cubicBezTo>
                  <a:pt x="11108" y="14912"/>
                  <a:pt x="11110" y="14982"/>
                  <a:pt x="11117" y="15031"/>
                </a:cubicBezTo>
                <a:cubicBezTo>
                  <a:pt x="11162" y="15343"/>
                  <a:pt x="11385" y="18089"/>
                  <a:pt x="11418" y="18738"/>
                </a:cubicBezTo>
                <a:cubicBezTo>
                  <a:pt x="11462" y="19616"/>
                  <a:pt x="11464" y="19598"/>
                  <a:pt x="11330" y="19945"/>
                </a:cubicBezTo>
                <a:cubicBezTo>
                  <a:pt x="11090" y="20566"/>
                  <a:pt x="11010" y="20814"/>
                  <a:pt x="11010" y="20934"/>
                </a:cubicBezTo>
                <a:cubicBezTo>
                  <a:pt x="11010" y="21036"/>
                  <a:pt x="11022" y="21057"/>
                  <a:pt x="11072" y="21057"/>
                </a:cubicBezTo>
                <a:cubicBezTo>
                  <a:pt x="11106" y="21057"/>
                  <a:pt x="11159" y="21018"/>
                  <a:pt x="11189" y="20972"/>
                </a:cubicBezTo>
                <a:cubicBezTo>
                  <a:pt x="11266" y="20857"/>
                  <a:pt x="11350" y="20923"/>
                  <a:pt x="11402" y="21133"/>
                </a:cubicBezTo>
                <a:cubicBezTo>
                  <a:pt x="11445" y="21309"/>
                  <a:pt x="11445" y="21307"/>
                  <a:pt x="11588" y="21276"/>
                </a:cubicBezTo>
                <a:cubicBezTo>
                  <a:pt x="11690" y="21254"/>
                  <a:pt x="11748" y="21266"/>
                  <a:pt x="11784" y="21324"/>
                </a:cubicBezTo>
                <a:cubicBezTo>
                  <a:pt x="11872" y="21466"/>
                  <a:pt x="11968" y="21433"/>
                  <a:pt x="12025" y="21238"/>
                </a:cubicBezTo>
                <a:lnTo>
                  <a:pt x="12078" y="21067"/>
                </a:lnTo>
                <a:lnTo>
                  <a:pt x="12218" y="21210"/>
                </a:lnTo>
                <a:cubicBezTo>
                  <a:pt x="12431" y="21424"/>
                  <a:pt x="12515" y="21320"/>
                  <a:pt x="12483" y="20886"/>
                </a:cubicBezTo>
                <a:cubicBezTo>
                  <a:pt x="12462" y="20610"/>
                  <a:pt x="12506" y="20559"/>
                  <a:pt x="12692" y="20639"/>
                </a:cubicBezTo>
                <a:cubicBezTo>
                  <a:pt x="13160" y="20841"/>
                  <a:pt x="13207" y="20853"/>
                  <a:pt x="13237" y="20734"/>
                </a:cubicBezTo>
                <a:cubicBezTo>
                  <a:pt x="13276" y="20578"/>
                  <a:pt x="13272" y="20532"/>
                  <a:pt x="13214" y="20468"/>
                </a:cubicBezTo>
                <a:cubicBezTo>
                  <a:pt x="13186" y="20437"/>
                  <a:pt x="13165" y="20387"/>
                  <a:pt x="13165" y="20354"/>
                </a:cubicBezTo>
                <a:cubicBezTo>
                  <a:pt x="13165" y="20321"/>
                  <a:pt x="13151" y="20287"/>
                  <a:pt x="13136" y="20287"/>
                </a:cubicBezTo>
                <a:cubicBezTo>
                  <a:pt x="13121" y="20288"/>
                  <a:pt x="13086" y="20239"/>
                  <a:pt x="13058" y="20173"/>
                </a:cubicBezTo>
                <a:cubicBezTo>
                  <a:pt x="13029" y="20108"/>
                  <a:pt x="12968" y="20010"/>
                  <a:pt x="12924" y="19964"/>
                </a:cubicBezTo>
                <a:cubicBezTo>
                  <a:pt x="12879" y="19919"/>
                  <a:pt x="12807" y="19818"/>
                  <a:pt x="12764" y="19736"/>
                </a:cubicBezTo>
                <a:cubicBezTo>
                  <a:pt x="12721" y="19654"/>
                  <a:pt x="12640" y="19553"/>
                  <a:pt x="12584" y="19518"/>
                </a:cubicBezTo>
                <a:cubicBezTo>
                  <a:pt x="12410" y="19408"/>
                  <a:pt x="12208" y="19159"/>
                  <a:pt x="12176" y="19014"/>
                </a:cubicBezTo>
                <a:cubicBezTo>
                  <a:pt x="12156" y="18926"/>
                  <a:pt x="12139" y="18618"/>
                  <a:pt x="12127" y="18149"/>
                </a:cubicBezTo>
                <a:cubicBezTo>
                  <a:pt x="12116" y="17748"/>
                  <a:pt x="12099" y="17223"/>
                  <a:pt x="12087" y="16980"/>
                </a:cubicBezTo>
                <a:cubicBezTo>
                  <a:pt x="12061" y="16396"/>
                  <a:pt x="12056" y="15578"/>
                  <a:pt x="12074" y="14347"/>
                </a:cubicBezTo>
                <a:cubicBezTo>
                  <a:pt x="12086" y="13559"/>
                  <a:pt x="12085" y="13250"/>
                  <a:pt x="12061" y="12902"/>
                </a:cubicBezTo>
                <a:cubicBezTo>
                  <a:pt x="12045" y="12658"/>
                  <a:pt x="12036" y="12434"/>
                  <a:pt x="12045" y="12408"/>
                </a:cubicBezTo>
                <a:cubicBezTo>
                  <a:pt x="12073" y="12323"/>
                  <a:pt x="12261" y="12390"/>
                  <a:pt x="12261" y="12484"/>
                </a:cubicBezTo>
                <a:cubicBezTo>
                  <a:pt x="12261" y="12558"/>
                  <a:pt x="12240" y="12580"/>
                  <a:pt x="12133" y="12617"/>
                </a:cubicBezTo>
                <a:cubicBezTo>
                  <a:pt x="12116" y="12623"/>
                  <a:pt x="12109" y="12670"/>
                  <a:pt x="12117" y="12750"/>
                </a:cubicBezTo>
                <a:cubicBezTo>
                  <a:pt x="12124" y="12818"/>
                  <a:pt x="12134" y="12898"/>
                  <a:pt x="12136" y="12930"/>
                </a:cubicBezTo>
                <a:cubicBezTo>
                  <a:pt x="12156" y="13150"/>
                  <a:pt x="12178" y="13296"/>
                  <a:pt x="12205" y="13387"/>
                </a:cubicBezTo>
                <a:cubicBezTo>
                  <a:pt x="12229" y="13467"/>
                  <a:pt x="12230" y="13514"/>
                  <a:pt x="12212" y="13567"/>
                </a:cubicBezTo>
                <a:cubicBezTo>
                  <a:pt x="12198" y="13606"/>
                  <a:pt x="12189" y="13689"/>
                  <a:pt x="12189" y="13757"/>
                </a:cubicBezTo>
                <a:cubicBezTo>
                  <a:pt x="12189" y="13826"/>
                  <a:pt x="12180" y="13906"/>
                  <a:pt x="12169" y="13938"/>
                </a:cubicBezTo>
                <a:cubicBezTo>
                  <a:pt x="12149" y="13996"/>
                  <a:pt x="12131" y="16090"/>
                  <a:pt x="12150" y="16267"/>
                </a:cubicBezTo>
                <a:cubicBezTo>
                  <a:pt x="12170" y="16469"/>
                  <a:pt x="12194" y="16508"/>
                  <a:pt x="12283" y="16495"/>
                </a:cubicBezTo>
                <a:cubicBezTo>
                  <a:pt x="12333" y="16487"/>
                  <a:pt x="12379" y="16465"/>
                  <a:pt x="12385" y="16438"/>
                </a:cubicBezTo>
                <a:cubicBezTo>
                  <a:pt x="12390" y="16411"/>
                  <a:pt x="12418" y="16439"/>
                  <a:pt x="12447" y="16504"/>
                </a:cubicBezTo>
                <a:cubicBezTo>
                  <a:pt x="12475" y="16570"/>
                  <a:pt x="12506" y="16607"/>
                  <a:pt x="12515" y="16590"/>
                </a:cubicBezTo>
                <a:cubicBezTo>
                  <a:pt x="12531" y="16561"/>
                  <a:pt x="12601" y="16935"/>
                  <a:pt x="12604" y="17065"/>
                </a:cubicBezTo>
                <a:cubicBezTo>
                  <a:pt x="12604" y="17096"/>
                  <a:pt x="12644" y="17222"/>
                  <a:pt x="12692" y="17350"/>
                </a:cubicBezTo>
                <a:cubicBezTo>
                  <a:pt x="12739" y="17478"/>
                  <a:pt x="12783" y="17648"/>
                  <a:pt x="12790" y="17721"/>
                </a:cubicBezTo>
                <a:cubicBezTo>
                  <a:pt x="12796" y="17794"/>
                  <a:pt x="12841" y="17937"/>
                  <a:pt x="12888" y="18035"/>
                </a:cubicBezTo>
                <a:cubicBezTo>
                  <a:pt x="13031" y="18334"/>
                  <a:pt x="13444" y="18859"/>
                  <a:pt x="13668" y="19023"/>
                </a:cubicBezTo>
                <a:cubicBezTo>
                  <a:pt x="13785" y="19108"/>
                  <a:pt x="13974" y="19266"/>
                  <a:pt x="14086" y="19375"/>
                </a:cubicBezTo>
                <a:cubicBezTo>
                  <a:pt x="14199" y="19484"/>
                  <a:pt x="14346" y="19609"/>
                  <a:pt x="14413" y="19660"/>
                </a:cubicBezTo>
                <a:cubicBezTo>
                  <a:pt x="14736" y="19906"/>
                  <a:pt x="15705" y="20071"/>
                  <a:pt x="16033" y="19936"/>
                </a:cubicBezTo>
                <a:cubicBezTo>
                  <a:pt x="16222" y="19858"/>
                  <a:pt x="16259" y="19811"/>
                  <a:pt x="16454" y="19404"/>
                </a:cubicBezTo>
                <a:cubicBezTo>
                  <a:pt x="16650" y="18995"/>
                  <a:pt x="16743" y="18704"/>
                  <a:pt x="16732" y="18539"/>
                </a:cubicBezTo>
                <a:cubicBezTo>
                  <a:pt x="16721" y="18366"/>
                  <a:pt x="16767" y="18230"/>
                  <a:pt x="16938" y="17921"/>
                </a:cubicBezTo>
                <a:cubicBezTo>
                  <a:pt x="17027" y="17758"/>
                  <a:pt x="17053" y="17713"/>
                  <a:pt x="17075" y="17740"/>
                </a:cubicBezTo>
                <a:cubicBezTo>
                  <a:pt x="17075" y="17733"/>
                  <a:pt x="17074" y="17728"/>
                  <a:pt x="17075" y="17721"/>
                </a:cubicBezTo>
                <a:cubicBezTo>
                  <a:pt x="17075" y="17719"/>
                  <a:pt x="17075" y="17713"/>
                  <a:pt x="17075" y="17712"/>
                </a:cubicBezTo>
                <a:cubicBezTo>
                  <a:pt x="17077" y="17690"/>
                  <a:pt x="17081" y="17675"/>
                  <a:pt x="17088" y="17655"/>
                </a:cubicBezTo>
                <a:cubicBezTo>
                  <a:pt x="17090" y="17649"/>
                  <a:pt x="17093" y="17641"/>
                  <a:pt x="17094" y="17636"/>
                </a:cubicBezTo>
                <a:cubicBezTo>
                  <a:pt x="17100" y="17620"/>
                  <a:pt x="17106" y="17610"/>
                  <a:pt x="17114" y="17598"/>
                </a:cubicBezTo>
                <a:cubicBezTo>
                  <a:pt x="17126" y="17578"/>
                  <a:pt x="17138" y="17561"/>
                  <a:pt x="17153" y="17550"/>
                </a:cubicBezTo>
                <a:cubicBezTo>
                  <a:pt x="17168" y="17539"/>
                  <a:pt x="17178" y="17517"/>
                  <a:pt x="17186" y="17493"/>
                </a:cubicBezTo>
                <a:cubicBezTo>
                  <a:pt x="17194" y="17469"/>
                  <a:pt x="17200" y="17438"/>
                  <a:pt x="17199" y="17407"/>
                </a:cubicBezTo>
                <a:cubicBezTo>
                  <a:pt x="17198" y="17379"/>
                  <a:pt x="17202" y="17354"/>
                  <a:pt x="17209" y="17331"/>
                </a:cubicBezTo>
                <a:cubicBezTo>
                  <a:pt x="17215" y="17308"/>
                  <a:pt x="17223" y="17291"/>
                  <a:pt x="17235" y="17284"/>
                </a:cubicBezTo>
                <a:cubicBezTo>
                  <a:pt x="17246" y="17277"/>
                  <a:pt x="17257" y="17264"/>
                  <a:pt x="17268" y="17246"/>
                </a:cubicBezTo>
                <a:cubicBezTo>
                  <a:pt x="17278" y="17227"/>
                  <a:pt x="17287" y="17201"/>
                  <a:pt x="17297" y="17170"/>
                </a:cubicBezTo>
                <a:cubicBezTo>
                  <a:pt x="17316" y="17107"/>
                  <a:pt x="17336" y="17021"/>
                  <a:pt x="17356" y="16894"/>
                </a:cubicBezTo>
                <a:cubicBezTo>
                  <a:pt x="17405" y="16575"/>
                  <a:pt x="17431" y="16423"/>
                  <a:pt x="17457" y="16295"/>
                </a:cubicBezTo>
                <a:cubicBezTo>
                  <a:pt x="17482" y="16172"/>
                  <a:pt x="17550" y="15982"/>
                  <a:pt x="17591" y="15915"/>
                </a:cubicBezTo>
                <a:cubicBezTo>
                  <a:pt x="17605" y="15892"/>
                  <a:pt x="17616" y="15884"/>
                  <a:pt x="17620" y="15896"/>
                </a:cubicBezTo>
                <a:cubicBezTo>
                  <a:pt x="17624" y="15906"/>
                  <a:pt x="17627" y="15900"/>
                  <a:pt x="17633" y="15877"/>
                </a:cubicBezTo>
                <a:cubicBezTo>
                  <a:pt x="17639" y="15854"/>
                  <a:pt x="17647" y="15817"/>
                  <a:pt x="17653" y="15772"/>
                </a:cubicBezTo>
                <a:cubicBezTo>
                  <a:pt x="17659" y="15727"/>
                  <a:pt x="17669" y="15683"/>
                  <a:pt x="17679" y="15649"/>
                </a:cubicBezTo>
                <a:cubicBezTo>
                  <a:pt x="17689" y="15616"/>
                  <a:pt x="17699" y="15590"/>
                  <a:pt x="17708" y="15582"/>
                </a:cubicBezTo>
                <a:cubicBezTo>
                  <a:pt x="17720" y="15573"/>
                  <a:pt x="17733" y="15545"/>
                  <a:pt x="17744" y="15506"/>
                </a:cubicBezTo>
                <a:cubicBezTo>
                  <a:pt x="17755" y="15468"/>
                  <a:pt x="17765" y="15421"/>
                  <a:pt x="17774" y="15364"/>
                </a:cubicBezTo>
                <a:cubicBezTo>
                  <a:pt x="17782" y="15307"/>
                  <a:pt x="17789" y="15247"/>
                  <a:pt x="17793" y="15183"/>
                </a:cubicBezTo>
                <a:cubicBezTo>
                  <a:pt x="17798" y="15117"/>
                  <a:pt x="17798" y="15053"/>
                  <a:pt x="17797" y="14993"/>
                </a:cubicBezTo>
                <a:cubicBezTo>
                  <a:pt x="17795" y="14922"/>
                  <a:pt x="17800" y="14853"/>
                  <a:pt x="17810" y="14793"/>
                </a:cubicBezTo>
                <a:cubicBezTo>
                  <a:pt x="17819" y="14732"/>
                  <a:pt x="17833" y="14679"/>
                  <a:pt x="17859" y="14603"/>
                </a:cubicBezTo>
                <a:cubicBezTo>
                  <a:pt x="17895" y="14494"/>
                  <a:pt x="17973" y="14244"/>
                  <a:pt x="18029" y="14052"/>
                </a:cubicBezTo>
                <a:cubicBezTo>
                  <a:pt x="18147" y="13647"/>
                  <a:pt x="18234" y="13371"/>
                  <a:pt x="18296" y="13187"/>
                </a:cubicBezTo>
                <a:cubicBezTo>
                  <a:pt x="18328" y="13095"/>
                  <a:pt x="18351" y="13025"/>
                  <a:pt x="18372" y="12978"/>
                </a:cubicBezTo>
                <a:cubicBezTo>
                  <a:pt x="18392" y="12931"/>
                  <a:pt x="18408" y="12901"/>
                  <a:pt x="18421" y="12892"/>
                </a:cubicBezTo>
                <a:cubicBezTo>
                  <a:pt x="18487" y="12846"/>
                  <a:pt x="18587" y="12837"/>
                  <a:pt x="18643" y="12864"/>
                </a:cubicBezTo>
                <a:cubicBezTo>
                  <a:pt x="18661" y="12873"/>
                  <a:pt x="18676" y="12885"/>
                  <a:pt x="18682" y="12902"/>
                </a:cubicBezTo>
                <a:cubicBezTo>
                  <a:pt x="18688" y="12920"/>
                  <a:pt x="18716" y="12934"/>
                  <a:pt x="18760" y="12940"/>
                </a:cubicBezTo>
                <a:cubicBezTo>
                  <a:pt x="18805" y="12945"/>
                  <a:pt x="18864" y="12946"/>
                  <a:pt x="18930" y="12940"/>
                </a:cubicBezTo>
                <a:cubicBezTo>
                  <a:pt x="18996" y="12934"/>
                  <a:pt x="19068" y="12927"/>
                  <a:pt x="19139" y="12911"/>
                </a:cubicBezTo>
                <a:cubicBezTo>
                  <a:pt x="19210" y="12896"/>
                  <a:pt x="19280" y="12869"/>
                  <a:pt x="19338" y="12845"/>
                </a:cubicBezTo>
                <a:cubicBezTo>
                  <a:pt x="19422" y="12811"/>
                  <a:pt x="19558" y="12762"/>
                  <a:pt x="19642" y="12731"/>
                </a:cubicBezTo>
                <a:cubicBezTo>
                  <a:pt x="19821" y="12665"/>
                  <a:pt x="19927" y="12607"/>
                  <a:pt x="19969" y="12560"/>
                </a:cubicBezTo>
                <a:cubicBezTo>
                  <a:pt x="20056" y="12462"/>
                  <a:pt x="20148" y="12430"/>
                  <a:pt x="20161" y="12493"/>
                </a:cubicBezTo>
                <a:cubicBezTo>
                  <a:pt x="20164" y="12507"/>
                  <a:pt x="20169" y="12518"/>
                  <a:pt x="20174" y="12522"/>
                </a:cubicBezTo>
                <a:cubicBezTo>
                  <a:pt x="20179" y="12526"/>
                  <a:pt x="20186" y="12530"/>
                  <a:pt x="20191" y="12522"/>
                </a:cubicBezTo>
                <a:cubicBezTo>
                  <a:pt x="20200" y="12505"/>
                  <a:pt x="20215" y="12519"/>
                  <a:pt x="20227" y="12560"/>
                </a:cubicBezTo>
                <a:cubicBezTo>
                  <a:pt x="20241" y="12611"/>
                  <a:pt x="20241" y="12733"/>
                  <a:pt x="20220" y="12959"/>
                </a:cubicBezTo>
                <a:cubicBezTo>
                  <a:pt x="20187" y="13320"/>
                  <a:pt x="20183" y="13448"/>
                  <a:pt x="20161" y="14470"/>
                </a:cubicBezTo>
                <a:cubicBezTo>
                  <a:pt x="20153" y="14860"/>
                  <a:pt x="20130" y="15426"/>
                  <a:pt x="20109" y="15734"/>
                </a:cubicBezTo>
                <a:cubicBezTo>
                  <a:pt x="20088" y="16043"/>
                  <a:pt x="20065" y="16366"/>
                  <a:pt x="20060" y="16447"/>
                </a:cubicBezTo>
                <a:cubicBezTo>
                  <a:pt x="20059" y="16458"/>
                  <a:pt x="20058" y="16482"/>
                  <a:pt x="20057" y="16495"/>
                </a:cubicBezTo>
                <a:lnTo>
                  <a:pt x="20070" y="16552"/>
                </a:lnTo>
                <a:lnTo>
                  <a:pt x="19978" y="17578"/>
                </a:lnTo>
                <a:cubicBezTo>
                  <a:pt x="19893" y="18542"/>
                  <a:pt x="19813" y="19228"/>
                  <a:pt x="19773" y="19346"/>
                </a:cubicBezTo>
                <a:cubicBezTo>
                  <a:pt x="19763" y="19375"/>
                  <a:pt x="19668" y="19465"/>
                  <a:pt x="19564" y="19546"/>
                </a:cubicBezTo>
                <a:cubicBezTo>
                  <a:pt x="19367" y="19699"/>
                  <a:pt x="19348" y="19725"/>
                  <a:pt x="19348" y="19831"/>
                </a:cubicBezTo>
                <a:cubicBezTo>
                  <a:pt x="19348" y="19866"/>
                  <a:pt x="19335" y="19913"/>
                  <a:pt x="19319" y="19936"/>
                </a:cubicBezTo>
                <a:cubicBezTo>
                  <a:pt x="19175" y="20130"/>
                  <a:pt x="19166" y="20150"/>
                  <a:pt x="19165" y="20316"/>
                </a:cubicBezTo>
                <a:cubicBezTo>
                  <a:pt x="19165" y="20423"/>
                  <a:pt x="19148" y="20518"/>
                  <a:pt x="19119" y="20573"/>
                </a:cubicBezTo>
                <a:cubicBezTo>
                  <a:pt x="19093" y="20624"/>
                  <a:pt x="19074" y="20722"/>
                  <a:pt x="19074" y="20810"/>
                </a:cubicBezTo>
                <a:cubicBezTo>
                  <a:pt x="19074" y="20955"/>
                  <a:pt x="19077" y="20959"/>
                  <a:pt x="19178" y="20924"/>
                </a:cubicBezTo>
                <a:cubicBezTo>
                  <a:pt x="19236" y="20905"/>
                  <a:pt x="19299" y="20844"/>
                  <a:pt x="19319" y="20791"/>
                </a:cubicBezTo>
                <a:cubicBezTo>
                  <a:pt x="19373" y="20648"/>
                  <a:pt x="19501" y="20613"/>
                  <a:pt x="19583" y="20725"/>
                </a:cubicBezTo>
                <a:cubicBezTo>
                  <a:pt x="19662" y="20832"/>
                  <a:pt x="19762" y="21031"/>
                  <a:pt x="19864" y="21276"/>
                </a:cubicBezTo>
                <a:cubicBezTo>
                  <a:pt x="19919" y="21407"/>
                  <a:pt x="19955" y="21436"/>
                  <a:pt x="20037" y="21438"/>
                </a:cubicBezTo>
                <a:cubicBezTo>
                  <a:pt x="20125" y="21439"/>
                  <a:pt x="20142" y="21424"/>
                  <a:pt x="20148" y="21324"/>
                </a:cubicBezTo>
                <a:cubicBezTo>
                  <a:pt x="20163" y="21101"/>
                  <a:pt x="20188" y="21098"/>
                  <a:pt x="20334" y="21314"/>
                </a:cubicBezTo>
                <a:cubicBezTo>
                  <a:pt x="20443" y="21475"/>
                  <a:pt x="20505" y="21533"/>
                  <a:pt x="20579" y="21533"/>
                </a:cubicBezTo>
                <a:cubicBezTo>
                  <a:pt x="20673" y="21533"/>
                  <a:pt x="20706" y="21467"/>
                  <a:pt x="20658" y="21381"/>
                </a:cubicBezTo>
                <a:cubicBezTo>
                  <a:pt x="20630" y="21331"/>
                  <a:pt x="20672" y="21181"/>
                  <a:pt x="20713" y="21181"/>
                </a:cubicBezTo>
                <a:cubicBezTo>
                  <a:pt x="20730" y="21181"/>
                  <a:pt x="20807" y="21255"/>
                  <a:pt x="20883" y="21352"/>
                </a:cubicBezTo>
                <a:cubicBezTo>
                  <a:pt x="21074" y="21596"/>
                  <a:pt x="21218" y="21573"/>
                  <a:pt x="21144" y="21314"/>
                </a:cubicBezTo>
                <a:cubicBezTo>
                  <a:pt x="21093" y="21132"/>
                  <a:pt x="21153" y="21101"/>
                  <a:pt x="21347" y="21210"/>
                </a:cubicBezTo>
                <a:cubicBezTo>
                  <a:pt x="21520" y="21306"/>
                  <a:pt x="21534" y="21310"/>
                  <a:pt x="21566" y="21219"/>
                </a:cubicBezTo>
                <a:cubicBezTo>
                  <a:pt x="21597" y="21128"/>
                  <a:pt x="21599" y="21114"/>
                  <a:pt x="21563" y="21076"/>
                </a:cubicBezTo>
                <a:cubicBezTo>
                  <a:pt x="21541" y="21054"/>
                  <a:pt x="21508" y="21006"/>
                  <a:pt x="21491" y="20962"/>
                </a:cubicBezTo>
                <a:cubicBezTo>
                  <a:pt x="21473" y="20918"/>
                  <a:pt x="21366" y="20783"/>
                  <a:pt x="21256" y="20668"/>
                </a:cubicBezTo>
                <a:cubicBezTo>
                  <a:pt x="21145" y="20553"/>
                  <a:pt x="21046" y="20439"/>
                  <a:pt x="21037" y="20411"/>
                </a:cubicBezTo>
                <a:cubicBezTo>
                  <a:pt x="21015" y="20349"/>
                  <a:pt x="21049" y="20294"/>
                  <a:pt x="21102" y="20278"/>
                </a:cubicBezTo>
                <a:cubicBezTo>
                  <a:pt x="21098" y="20221"/>
                  <a:pt x="21083" y="20229"/>
                  <a:pt x="21033" y="20287"/>
                </a:cubicBezTo>
                <a:cubicBezTo>
                  <a:pt x="21007" y="20319"/>
                  <a:pt x="20966" y="20295"/>
                  <a:pt x="20916" y="20221"/>
                </a:cubicBezTo>
                <a:cubicBezTo>
                  <a:pt x="20845" y="20118"/>
                  <a:pt x="20831" y="20050"/>
                  <a:pt x="20841" y="19907"/>
                </a:cubicBezTo>
                <a:cubicBezTo>
                  <a:pt x="20843" y="19877"/>
                  <a:pt x="20831" y="19886"/>
                  <a:pt x="20815" y="19926"/>
                </a:cubicBezTo>
                <a:cubicBezTo>
                  <a:pt x="20809" y="19941"/>
                  <a:pt x="20802" y="19949"/>
                  <a:pt x="20795" y="19955"/>
                </a:cubicBezTo>
                <a:cubicBezTo>
                  <a:pt x="20775" y="19972"/>
                  <a:pt x="20750" y="19953"/>
                  <a:pt x="20700" y="19879"/>
                </a:cubicBezTo>
                <a:cubicBezTo>
                  <a:pt x="20655" y="19811"/>
                  <a:pt x="20619" y="19747"/>
                  <a:pt x="20619" y="19736"/>
                </a:cubicBezTo>
                <a:cubicBezTo>
                  <a:pt x="20619" y="19726"/>
                  <a:pt x="20630" y="19629"/>
                  <a:pt x="20648" y="19527"/>
                </a:cubicBezTo>
                <a:cubicBezTo>
                  <a:pt x="20657" y="19475"/>
                  <a:pt x="20664" y="19428"/>
                  <a:pt x="20668" y="19384"/>
                </a:cubicBezTo>
                <a:cubicBezTo>
                  <a:pt x="20671" y="19341"/>
                  <a:pt x="20674" y="19305"/>
                  <a:pt x="20671" y="19289"/>
                </a:cubicBezTo>
                <a:cubicBezTo>
                  <a:pt x="20664" y="19259"/>
                  <a:pt x="20681" y="19055"/>
                  <a:pt x="20710" y="18833"/>
                </a:cubicBezTo>
                <a:cubicBezTo>
                  <a:pt x="20739" y="18612"/>
                  <a:pt x="20773" y="18339"/>
                  <a:pt x="20782" y="18225"/>
                </a:cubicBezTo>
                <a:cubicBezTo>
                  <a:pt x="20791" y="18111"/>
                  <a:pt x="20841" y="17668"/>
                  <a:pt x="20896" y="17246"/>
                </a:cubicBezTo>
                <a:cubicBezTo>
                  <a:pt x="20952" y="16823"/>
                  <a:pt x="21016" y="16332"/>
                  <a:pt x="21037" y="16153"/>
                </a:cubicBezTo>
                <a:cubicBezTo>
                  <a:pt x="21058" y="15974"/>
                  <a:pt x="21086" y="15764"/>
                  <a:pt x="21102" y="15687"/>
                </a:cubicBezTo>
                <a:cubicBezTo>
                  <a:pt x="21118" y="15610"/>
                  <a:pt x="21136" y="15502"/>
                  <a:pt x="21138" y="15449"/>
                </a:cubicBezTo>
                <a:cubicBezTo>
                  <a:pt x="21140" y="15396"/>
                  <a:pt x="21162" y="15210"/>
                  <a:pt x="21187" y="15031"/>
                </a:cubicBezTo>
                <a:cubicBezTo>
                  <a:pt x="21211" y="14852"/>
                  <a:pt x="21250" y="14510"/>
                  <a:pt x="21272" y="14271"/>
                </a:cubicBezTo>
                <a:cubicBezTo>
                  <a:pt x="21294" y="14031"/>
                  <a:pt x="21324" y="13773"/>
                  <a:pt x="21340" y="13700"/>
                </a:cubicBezTo>
                <a:cubicBezTo>
                  <a:pt x="21357" y="13627"/>
                  <a:pt x="21366" y="13529"/>
                  <a:pt x="21360" y="13482"/>
                </a:cubicBezTo>
                <a:cubicBezTo>
                  <a:pt x="21357" y="13458"/>
                  <a:pt x="21354" y="13414"/>
                  <a:pt x="21357" y="13368"/>
                </a:cubicBezTo>
                <a:cubicBezTo>
                  <a:pt x="21359" y="13320"/>
                  <a:pt x="21366" y="13273"/>
                  <a:pt x="21373" y="13225"/>
                </a:cubicBezTo>
                <a:cubicBezTo>
                  <a:pt x="21386" y="13130"/>
                  <a:pt x="21398" y="13020"/>
                  <a:pt x="21399" y="12987"/>
                </a:cubicBezTo>
                <a:cubicBezTo>
                  <a:pt x="21401" y="12955"/>
                  <a:pt x="21407" y="12835"/>
                  <a:pt x="21416" y="12721"/>
                </a:cubicBezTo>
                <a:cubicBezTo>
                  <a:pt x="21457" y="12179"/>
                  <a:pt x="21473" y="11937"/>
                  <a:pt x="21494" y="11343"/>
                </a:cubicBezTo>
                <a:cubicBezTo>
                  <a:pt x="21502" y="11108"/>
                  <a:pt x="21507" y="10941"/>
                  <a:pt x="21507" y="10830"/>
                </a:cubicBezTo>
                <a:cubicBezTo>
                  <a:pt x="21507" y="10718"/>
                  <a:pt x="21502" y="10664"/>
                  <a:pt x="21494" y="10640"/>
                </a:cubicBezTo>
                <a:cubicBezTo>
                  <a:pt x="21482" y="10604"/>
                  <a:pt x="21471" y="10454"/>
                  <a:pt x="21471" y="10316"/>
                </a:cubicBezTo>
                <a:cubicBezTo>
                  <a:pt x="21471" y="10248"/>
                  <a:pt x="21468" y="10188"/>
                  <a:pt x="21465" y="10136"/>
                </a:cubicBezTo>
                <a:cubicBezTo>
                  <a:pt x="21461" y="10082"/>
                  <a:pt x="21454" y="10042"/>
                  <a:pt x="21448" y="10031"/>
                </a:cubicBezTo>
                <a:cubicBezTo>
                  <a:pt x="21436" y="10010"/>
                  <a:pt x="21431" y="9961"/>
                  <a:pt x="21435" y="9927"/>
                </a:cubicBezTo>
                <a:cubicBezTo>
                  <a:pt x="21437" y="9913"/>
                  <a:pt x="21437" y="9898"/>
                  <a:pt x="21435" y="9879"/>
                </a:cubicBezTo>
                <a:cubicBezTo>
                  <a:pt x="21428" y="9818"/>
                  <a:pt x="21394" y="9716"/>
                  <a:pt x="21301" y="9423"/>
                </a:cubicBezTo>
                <a:cubicBezTo>
                  <a:pt x="21277" y="9346"/>
                  <a:pt x="21226" y="9241"/>
                  <a:pt x="21190" y="9195"/>
                </a:cubicBezTo>
                <a:cubicBezTo>
                  <a:pt x="21154" y="9149"/>
                  <a:pt x="21125" y="9093"/>
                  <a:pt x="21125" y="9062"/>
                </a:cubicBezTo>
                <a:cubicBezTo>
                  <a:pt x="21125" y="9031"/>
                  <a:pt x="21113" y="9023"/>
                  <a:pt x="21095" y="9043"/>
                </a:cubicBezTo>
                <a:cubicBezTo>
                  <a:pt x="21078" y="9062"/>
                  <a:pt x="21041" y="9047"/>
                  <a:pt x="21017" y="9014"/>
                </a:cubicBezTo>
                <a:cubicBezTo>
                  <a:pt x="20949" y="8924"/>
                  <a:pt x="20852" y="8840"/>
                  <a:pt x="20619" y="8682"/>
                </a:cubicBezTo>
                <a:cubicBezTo>
                  <a:pt x="20501" y="8602"/>
                  <a:pt x="20337" y="8493"/>
                  <a:pt x="20253" y="8434"/>
                </a:cubicBezTo>
                <a:cubicBezTo>
                  <a:pt x="20097" y="8325"/>
                  <a:pt x="20097" y="8324"/>
                  <a:pt x="18907" y="8349"/>
                </a:cubicBezTo>
                <a:cubicBezTo>
                  <a:pt x="18777" y="8352"/>
                  <a:pt x="18650" y="8344"/>
                  <a:pt x="18623" y="8330"/>
                </a:cubicBezTo>
                <a:cubicBezTo>
                  <a:pt x="18596" y="8316"/>
                  <a:pt x="18494" y="8328"/>
                  <a:pt x="18398" y="8358"/>
                </a:cubicBezTo>
                <a:cubicBezTo>
                  <a:pt x="18307" y="8387"/>
                  <a:pt x="18226" y="8391"/>
                  <a:pt x="18140" y="8368"/>
                </a:cubicBezTo>
                <a:cubicBezTo>
                  <a:pt x="18053" y="8345"/>
                  <a:pt x="17961" y="8298"/>
                  <a:pt x="17849" y="8216"/>
                </a:cubicBezTo>
                <a:cubicBezTo>
                  <a:pt x="17784" y="8168"/>
                  <a:pt x="17721" y="8100"/>
                  <a:pt x="17708" y="8064"/>
                </a:cubicBezTo>
                <a:cubicBezTo>
                  <a:pt x="17702" y="8046"/>
                  <a:pt x="17691" y="8028"/>
                  <a:pt x="17679" y="8016"/>
                </a:cubicBezTo>
                <a:cubicBezTo>
                  <a:pt x="17667" y="8004"/>
                  <a:pt x="17652" y="7997"/>
                  <a:pt x="17640" y="7997"/>
                </a:cubicBezTo>
                <a:cubicBezTo>
                  <a:pt x="17628" y="7997"/>
                  <a:pt x="17616" y="7984"/>
                  <a:pt x="17604" y="7969"/>
                </a:cubicBezTo>
                <a:cubicBezTo>
                  <a:pt x="17592" y="7953"/>
                  <a:pt x="17583" y="7935"/>
                  <a:pt x="17575" y="7912"/>
                </a:cubicBezTo>
                <a:cubicBezTo>
                  <a:pt x="17557" y="7865"/>
                  <a:pt x="17547" y="7811"/>
                  <a:pt x="17558" y="7779"/>
                </a:cubicBezTo>
                <a:cubicBezTo>
                  <a:pt x="17565" y="7758"/>
                  <a:pt x="17560" y="7705"/>
                  <a:pt x="17548" y="7664"/>
                </a:cubicBezTo>
                <a:cubicBezTo>
                  <a:pt x="17534" y="7613"/>
                  <a:pt x="17537" y="7577"/>
                  <a:pt x="17552" y="7550"/>
                </a:cubicBezTo>
                <a:cubicBezTo>
                  <a:pt x="17565" y="7526"/>
                  <a:pt x="17564" y="7484"/>
                  <a:pt x="17552" y="7417"/>
                </a:cubicBezTo>
                <a:cubicBezTo>
                  <a:pt x="17541" y="7361"/>
                  <a:pt x="17537" y="7155"/>
                  <a:pt x="17542" y="6961"/>
                </a:cubicBezTo>
                <a:cubicBezTo>
                  <a:pt x="17561" y="6216"/>
                  <a:pt x="17556" y="5941"/>
                  <a:pt x="17516" y="5897"/>
                </a:cubicBezTo>
                <a:cubicBezTo>
                  <a:pt x="17501" y="5880"/>
                  <a:pt x="17490" y="5811"/>
                  <a:pt x="17493" y="5735"/>
                </a:cubicBezTo>
                <a:cubicBezTo>
                  <a:pt x="17496" y="5659"/>
                  <a:pt x="17483" y="5518"/>
                  <a:pt x="17464" y="5431"/>
                </a:cubicBezTo>
                <a:cubicBezTo>
                  <a:pt x="17444" y="5344"/>
                  <a:pt x="17433" y="5279"/>
                  <a:pt x="17441" y="5279"/>
                </a:cubicBezTo>
                <a:cubicBezTo>
                  <a:pt x="17448" y="5279"/>
                  <a:pt x="17444" y="5239"/>
                  <a:pt x="17431" y="5193"/>
                </a:cubicBezTo>
                <a:cubicBezTo>
                  <a:pt x="17415" y="5139"/>
                  <a:pt x="17414" y="5093"/>
                  <a:pt x="17428" y="5070"/>
                </a:cubicBezTo>
                <a:cubicBezTo>
                  <a:pt x="17465" y="5002"/>
                  <a:pt x="17425" y="4860"/>
                  <a:pt x="17313" y="4651"/>
                </a:cubicBezTo>
                <a:cubicBezTo>
                  <a:pt x="17276" y="4582"/>
                  <a:pt x="17248" y="4519"/>
                  <a:pt x="17232" y="4471"/>
                </a:cubicBezTo>
                <a:cubicBezTo>
                  <a:pt x="17223" y="4446"/>
                  <a:pt x="17218" y="4424"/>
                  <a:pt x="17215" y="4404"/>
                </a:cubicBezTo>
                <a:cubicBezTo>
                  <a:pt x="17212" y="4385"/>
                  <a:pt x="17210" y="4371"/>
                  <a:pt x="17212" y="4357"/>
                </a:cubicBezTo>
                <a:cubicBezTo>
                  <a:pt x="17216" y="4330"/>
                  <a:pt x="17216" y="4315"/>
                  <a:pt x="17212" y="4300"/>
                </a:cubicBezTo>
                <a:cubicBezTo>
                  <a:pt x="17209" y="4284"/>
                  <a:pt x="17202" y="4271"/>
                  <a:pt x="17192" y="4271"/>
                </a:cubicBezTo>
                <a:cubicBezTo>
                  <a:pt x="17175" y="4271"/>
                  <a:pt x="17150" y="4188"/>
                  <a:pt x="17137" y="4091"/>
                </a:cubicBezTo>
                <a:cubicBezTo>
                  <a:pt x="17123" y="3986"/>
                  <a:pt x="17102" y="3919"/>
                  <a:pt x="17081" y="3919"/>
                </a:cubicBezTo>
                <a:cubicBezTo>
                  <a:pt x="17062" y="3919"/>
                  <a:pt x="17030" y="3842"/>
                  <a:pt x="17013" y="3748"/>
                </a:cubicBezTo>
                <a:cubicBezTo>
                  <a:pt x="16996" y="3654"/>
                  <a:pt x="16947" y="3470"/>
                  <a:pt x="16902" y="3340"/>
                </a:cubicBezTo>
                <a:cubicBezTo>
                  <a:pt x="16857" y="3211"/>
                  <a:pt x="16822" y="3140"/>
                  <a:pt x="16781" y="3121"/>
                </a:cubicBezTo>
                <a:cubicBezTo>
                  <a:pt x="16739" y="3102"/>
                  <a:pt x="16690" y="3136"/>
                  <a:pt x="16608" y="3207"/>
                </a:cubicBezTo>
                <a:cubicBezTo>
                  <a:pt x="16508" y="3292"/>
                  <a:pt x="16436" y="3288"/>
                  <a:pt x="16399" y="3197"/>
                </a:cubicBezTo>
                <a:cubicBezTo>
                  <a:pt x="16391" y="3179"/>
                  <a:pt x="16379" y="3162"/>
                  <a:pt x="16363" y="3149"/>
                </a:cubicBezTo>
                <a:cubicBezTo>
                  <a:pt x="16348" y="3137"/>
                  <a:pt x="16329" y="3127"/>
                  <a:pt x="16311" y="3121"/>
                </a:cubicBezTo>
                <a:cubicBezTo>
                  <a:pt x="16292" y="3115"/>
                  <a:pt x="16274" y="3118"/>
                  <a:pt x="16258" y="3121"/>
                </a:cubicBezTo>
                <a:cubicBezTo>
                  <a:pt x="16243" y="3124"/>
                  <a:pt x="16231" y="3127"/>
                  <a:pt x="16222" y="3140"/>
                </a:cubicBezTo>
                <a:cubicBezTo>
                  <a:pt x="16191" y="3187"/>
                  <a:pt x="16100" y="3212"/>
                  <a:pt x="16023" y="3216"/>
                </a:cubicBezTo>
                <a:cubicBezTo>
                  <a:pt x="15980" y="3226"/>
                  <a:pt x="15927" y="3260"/>
                  <a:pt x="15899" y="3302"/>
                </a:cubicBezTo>
                <a:cubicBezTo>
                  <a:pt x="15868" y="3348"/>
                  <a:pt x="15837" y="3376"/>
                  <a:pt x="15827" y="3359"/>
                </a:cubicBezTo>
                <a:cubicBezTo>
                  <a:pt x="15818" y="3341"/>
                  <a:pt x="15798" y="3368"/>
                  <a:pt x="15785" y="3416"/>
                </a:cubicBezTo>
                <a:cubicBezTo>
                  <a:pt x="15772" y="3459"/>
                  <a:pt x="15757" y="3471"/>
                  <a:pt x="15742" y="3463"/>
                </a:cubicBezTo>
                <a:cubicBezTo>
                  <a:pt x="15737" y="3463"/>
                  <a:pt x="15731" y="3451"/>
                  <a:pt x="15726" y="3444"/>
                </a:cubicBezTo>
                <a:cubicBezTo>
                  <a:pt x="15724" y="3442"/>
                  <a:pt x="15724" y="3447"/>
                  <a:pt x="15723" y="3444"/>
                </a:cubicBezTo>
                <a:cubicBezTo>
                  <a:pt x="15699" y="3408"/>
                  <a:pt x="15682" y="3405"/>
                  <a:pt x="15674" y="3444"/>
                </a:cubicBezTo>
                <a:cubicBezTo>
                  <a:pt x="15670" y="3460"/>
                  <a:pt x="15663" y="3467"/>
                  <a:pt x="15657" y="3473"/>
                </a:cubicBezTo>
                <a:cubicBezTo>
                  <a:pt x="15652" y="3478"/>
                  <a:pt x="15646" y="3481"/>
                  <a:pt x="15641" y="3473"/>
                </a:cubicBezTo>
                <a:cubicBezTo>
                  <a:pt x="15631" y="3455"/>
                  <a:pt x="15619" y="3468"/>
                  <a:pt x="15612" y="3501"/>
                </a:cubicBezTo>
                <a:cubicBezTo>
                  <a:pt x="15605" y="3534"/>
                  <a:pt x="15586" y="3558"/>
                  <a:pt x="15569" y="3558"/>
                </a:cubicBezTo>
                <a:cubicBezTo>
                  <a:pt x="15544" y="3558"/>
                  <a:pt x="15460" y="3723"/>
                  <a:pt x="15409" y="3853"/>
                </a:cubicBezTo>
                <a:cubicBezTo>
                  <a:pt x="15392" y="3896"/>
                  <a:pt x="15377" y="3927"/>
                  <a:pt x="15370" y="3957"/>
                </a:cubicBezTo>
                <a:cubicBezTo>
                  <a:pt x="15361" y="3999"/>
                  <a:pt x="15347" y="4022"/>
                  <a:pt x="15337" y="4005"/>
                </a:cubicBezTo>
                <a:cubicBezTo>
                  <a:pt x="15321" y="3975"/>
                  <a:pt x="15286" y="4083"/>
                  <a:pt x="15285" y="4167"/>
                </a:cubicBezTo>
                <a:cubicBezTo>
                  <a:pt x="15284" y="4238"/>
                  <a:pt x="15175" y="4455"/>
                  <a:pt x="15118" y="4499"/>
                </a:cubicBezTo>
                <a:cubicBezTo>
                  <a:pt x="15088" y="4523"/>
                  <a:pt x="15063" y="4578"/>
                  <a:pt x="15063" y="4613"/>
                </a:cubicBezTo>
                <a:cubicBezTo>
                  <a:pt x="15063" y="4648"/>
                  <a:pt x="15037" y="4741"/>
                  <a:pt x="15007" y="4822"/>
                </a:cubicBezTo>
                <a:cubicBezTo>
                  <a:pt x="14992" y="4863"/>
                  <a:pt x="14983" y="4904"/>
                  <a:pt x="14975" y="4936"/>
                </a:cubicBezTo>
                <a:cubicBezTo>
                  <a:pt x="14967" y="4970"/>
                  <a:pt x="14962" y="4993"/>
                  <a:pt x="14965" y="5003"/>
                </a:cubicBezTo>
                <a:cubicBezTo>
                  <a:pt x="14975" y="5033"/>
                  <a:pt x="14967" y="5086"/>
                  <a:pt x="14952" y="5127"/>
                </a:cubicBezTo>
                <a:cubicBezTo>
                  <a:pt x="14936" y="5167"/>
                  <a:pt x="14915" y="5191"/>
                  <a:pt x="14900" y="5174"/>
                </a:cubicBezTo>
                <a:cubicBezTo>
                  <a:pt x="14889" y="5162"/>
                  <a:pt x="14876" y="5130"/>
                  <a:pt x="14864" y="5089"/>
                </a:cubicBezTo>
                <a:cubicBezTo>
                  <a:pt x="14851" y="5046"/>
                  <a:pt x="14839" y="4995"/>
                  <a:pt x="14828" y="4936"/>
                </a:cubicBezTo>
                <a:cubicBezTo>
                  <a:pt x="14806" y="4821"/>
                  <a:pt x="14789" y="4691"/>
                  <a:pt x="14789" y="4604"/>
                </a:cubicBezTo>
                <a:cubicBezTo>
                  <a:pt x="14789" y="4560"/>
                  <a:pt x="14792" y="4518"/>
                  <a:pt x="14798" y="4480"/>
                </a:cubicBezTo>
                <a:cubicBezTo>
                  <a:pt x="14805" y="4441"/>
                  <a:pt x="14817" y="4412"/>
                  <a:pt x="14828" y="4395"/>
                </a:cubicBezTo>
                <a:cubicBezTo>
                  <a:pt x="14889" y="4299"/>
                  <a:pt x="14936" y="4042"/>
                  <a:pt x="14922" y="3881"/>
                </a:cubicBezTo>
                <a:cubicBezTo>
                  <a:pt x="14919" y="3842"/>
                  <a:pt x="14912" y="3806"/>
                  <a:pt x="14906" y="3786"/>
                </a:cubicBezTo>
                <a:cubicBezTo>
                  <a:pt x="14901" y="3766"/>
                  <a:pt x="14895" y="3758"/>
                  <a:pt x="14890" y="3767"/>
                </a:cubicBezTo>
                <a:cubicBezTo>
                  <a:pt x="14863" y="3815"/>
                  <a:pt x="14828" y="3598"/>
                  <a:pt x="14828" y="3387"/>
                </a:cubicBezTo>
                <a:cubicBezTo>
                  <a:pt x="14828" y="3271"/>
                  <a:pt x="14817" y="3189"/>
                  <a:pt x="14792" y="3149"/>
                </a:cubicBezTo>
                <a:cubicBezTo>
                  <a:pt x="14779" y="3129"/>
                  <a:pt x="14770" y="3104"/>
                  <a:pt x="14766" y="3073"/>
                </a:cubicBezTo>
                <a:cubicBezTo>
                  <a:pt x="14761" y="3043"/>
                  <a:pt x="14759" y="3009"/>
                  <a:pt x="14762" y="2969"/>
                </a:cubicBezTo>
                <a:cubicBezTo>
                  <a:pt x="14768" y="2903"/>
                  <a:pt x="14764" y="2819"/>
                  <a:pt x="14753" y="2779"/>
                </a:cubicBezTo>
                <a:cubicBezTo>
                  <a:pt x="14741" y="2738"/>
                  <a:pt x="14724" y="2618"/>
                  <a:pt x="14717" y="2513"/>
                </a:cubicBezTo>
                <a:cubicBezTo>
                  <a:pt x="14709" y="2407"/>
                  <a:pt x="14700" y="2323"/>
                  <a:pt x="14694" y="2323"/>
                </a:cubicBezTo>
                <a:cubicBezTo>
                  <a:pt x="14687" y="2323"/>
                  <a:pt x="14643" y="2385"/>
                  <a:pt x="14596" y="2465"/>
                </a:cubicBezTo>
                <a:cubicBezTo>
                  <a:pt x="14517" y="2600"/>
                  <a:pt x="14485" y="2603"/>
                  <a:pt x="14485" y="2484"/>
                </a:cubicBezTo>
                <a:cubicBezTo>
                  <a:pt x="14485" y="2457"/>
                  <a:pt x="14519" y="2370"/>
                  <a:pt x="14563" y="2285"/>
                </a:cubicBezTo>
                <a:cubicBezTo>
                  <a:pt x="14608" y="2199"/>
                  <a:pt x="14640" y="2109"/>
                  <a:pt x="14635" y="2085"/>
                </a:cubicBezTo>
                <a:cubicBezTo>
                  <a:pt x="14633" y="2073"/>
                  <a:pt x="14636" y="2054"/>
                  <a:pt x="14642" y="2028"/>
                </a:cubicBezTo>
                <a:cubicBezTo>
                  <a:pt x="14647" y="1999"/>
                  <a:pt x="14657" y="1962"/>
                  <a:pt x="14668" y="1933"/>
                </a:cubicBezTo>
                <a:cubicBezTo>
                  <a:pt x="14681" y="1899"/>
                  <a:pt x="14691" y="1867"/>
                  <a:pt x="14697" y="1838"/>
                </a:cubicBezTo>
                <a:cubicBezTo>
                  <a:pt x="14710" y="1777"/>
                  <a:pt x="14708" y="1728"/>
                  <a:pt x="14694" y="1676"/>
                </a:cubicBezTo>
                <a:cubicBezTo>
                  <a:pt x="14687" y="1650"/>
                  <a:pt x="14675" y="1627"/>
                  <a:pt x="14661" y="1600"/>
                </a:cubicBezTo>
                <a:cubicBezTo>
                  <a:pt x="14642" y="1563"/>
                  <a:pt x="14631" y="1532"/>
                  <a:pt x="14629" y="1505"/>
                </a:cubicBezTo>
                <a:cubicBezTo>
                  <a:pt x="14626" y="1479"/>
                  <a:pt x="14631" y="1457"/>
                  <a:pt x="14642" y="1420"/>
                </a:cubicBezTo>
                <a:cubicBezTo>
                  <a:pt x="14647" y="1400"/>
                  <a:pt x="14650" y="1385"/>
                  <a:pt x="14651" y="1372"/>
                </a:cubicBezTo>
                <a:cubicBezTo>
                  <a:pt x="14656" y="1334"/>
                  <a:pt x="14645" y="1324"/>
                  <a:pt x="14602" y="1305"/>
                </a:cubicBezTo>
                <a:cubicBezTo>
                  <a:pt x="14566" y="1289"/>
                  <a:pt x="14525" y="1285"/>
                  <a:pt x="14514" y="1305"/>
                </a:cubicBezTo>
                <a:cubicBezTo>
                  <a:pt x="14486" y="1357"/>
                  <a:pt x="14291" y="1482"/>
                  <a:pt x="14175" y="1524"/>
                </a:cubicBezTo>
                <a:cubicBezTo>
                  <a:pt x="14129" y="1541"/>
                  <a:pt x="14104" y="1553"/>
                  <a:pt x="14086" y="1534"/>
                </a:cubicBezTo>
                <a:cubicBezTo>
                  <a:pt x="14069" y="1515"/>
                  <a:pt x="14061" y="1468"/>
                  <a:pt x="14044" y="1382"/>
                </a:cubicBezTo>
                <a:cubicBezTo>
                  <a:pt x="14024" y="1281"/>
                  <a:pt x="13992" y="1201"/>
                  <a:pt x="13972" y="1201"/>
                </a:cubicBezTo>
                <a:cubicBezTo>
                  <a:pt x="13919" y="1200"/>
                  <a:pt x="13906" y="1055"/>
                  <a:pt x="13943" y="840"/>
                </a:cubicBezTo>
                <a:cubicBezTo>
                  <a:pt x="13960" y="736"/>
                  <a:pt x="13975" y="602"/>
                  <a:pt x="13975" y="545"/>
                </a:cubicBezTo>
                <a:cubicBezTo>
                  <a:pt x="13975" y="469"/>
                  <a:pt x="13970" y="396"/>
                  <a:pt x="13962" y="345"/>
                </a:cubicBezTo>
                <a:cubicBezTo>
                  <a:pt x="13958" y="320"/>
                  <a:pt x="13954" y="300"/>
                  <a:pt x="13949" y="288"/>
                </a:cubicBezTo>
                <a:cubicBezTo>
                  <a:pt x="13945" y="277"/>
                  <a:pt x="13941" y="271"/>
                  <a:pt x="13936" y="279"/>
                </a:cubicBezTo>
                <a:cubicBezTo>
                  <a:pt x="13928" y="294"/>
                  <a:pt x="13868" y="262"/>
                  <a:pt x="13802" y="212"/>
                </a:cubicBezTo>
                <a:cubicBezTo>
                  <a:pt x="13769" y="187"/>
                  <a:pt x="13715" y="163"/>
                  <a:pt x="13652" y="136"/>
                </a:cubicBezTo>
                <a:cubicBezTo>
                  <a:pt x="13588" y="109"/>
                  <a:pt x="13515" y="82"/>
                  <a:pt x="13443" y="60"/>
                </a:cubicBezTo>
                <a:cubicBezTo>
                  <a:pt x="13371" y="38"/>
                  <a:pt x="13300" y="23"/>
                  <a:pt x="13240" y="13"/>
                </a:cubicBezTo>
                <a:cubicBezTo>
                  <a:pt x="13180" y="2"/>
                  <a:pt x="13132" y="-4"/>
                  <a:pt x="13107" y="3"/>
                </a:cubicBezTo>
                <a:close/>
                <a:moveTo>
                  <a:pt x="1613" y="15174"/>
                </a:moveTo>
                <a:cubicBezTo>
                  <a:pt x="1607" y="15190"/>
                  <a:pt x="1606" y="15247"/>
                  <a:pt x="1613" y="15297"/>
                </a:cubicBezTo>
                <a:cubicBezTo>
                  <a:pt x="1631" y="15430"/>
                  <a:pt x="1645" y="15400"/>
                  <a:pt x="1633" y="15259"/>
                </a:cubicBezTo>
                <a:cubicBezTo>
                  <a:pt x="1627" y="15193"/>
                  <a:pt x="1619" y="15158"/>
                  <a:pt x="1613" y="15174"/>
                </a:cubicBezTo>
                <a:close/>
                <a:moveTo>
                  <a:pt x="2015" y="15677"/>
                </a:moveTo>
                <a:cubicBezTo>
                  <a:pt x="2014" y="15683"/>
                  <a:pt x="2019" y="15709"/>
                  <a:pt x="2031" y="15753"/>
                </a:cubicBezTo>
                <a:cubicBezTo>
                  <a:pt x="2046" y="15810"/>
                  <a:pt x="2079" y="15852"/>
                  <a:pt x="2103" y="15849"/>
                </a:cubicBezTo>
                <a:cubicBezTo>
                  <a:pt x="2144" y="15842"/>
                  <a:pt x="2145" y="15838"/>
                  <a:pt x="2106" y="15811"/>
                </a:cubicBezTo>
                <a:cubicBezTo>
                  <a:pt x="2084" y="15795"/>
                  <a:pt x="2051" y="15753"/>
                  <a:pt x="2034" y="15715"/>
                </a:cubicBezTo>
                <a:cubicBezTo>
                  <a:pt x="2021" y="15686"/>
                  <a:pt x="2015" y="15672"/>
                  <a:pt x="2015" y="15677"/>
                </a:cubicBezTo>
                <a:close/>
                <a:moveTo>
                  <a:pt x="2557" y="16590"/>
                </a:moveTo>
                <a:cubicBezTo>
                  <a:pt x="2542" y="16546"/>
                  <a:pt x="2483" y="16730"/>
                  <a:pt x="2482" y="16828"/>
                </a:cubicBezTo>
                <a:cubicBezTo>
                  <a:pt x="2481" y="16859"/>
                  <a:pt x="2500" y="16832"/>
                  <a:pt x="2524" y="16761"/>
                </a:cubicBezTo>
                <a:cubicBezTo>
                  <a:pt x="2549" y="16690"/>
                  <a:pt x="2565" y="16613"/>
                  <a:pt x="2557" y="16590"/>
                </a:cubicBezTo>
                <a:close/>
                <a:moveTo>
                  <a:pt x="2750" y="16942"/>
                </a:moveTo>
                <a:cubicBezTo>
                  <a:pt x="2746" y="16946"/>
                  <a:pt x="2743" y="16962"/>
                  <a:pt x="2743" y="16980"/>
                </a:cubicBezTo>
                <a:cubicBezTo>
                  <a:pt x="2743" y="17014"/>
                  <a:pt x="2755" y="17037"/>
                  <a:pt x="2766" y="17037"/>
                </a:cubicBezTo>
                <a:cubicBezTo>
                  <a:pt x="2777" y="17037"/>
                  <a:pt x="2786" y="17023"/>
                  <a:pt x="2786" y="17008"/>
                </a:cubicBezTo>
                <a:cubicBezTo>
                  <a:pt x="2786" y="16994"/>
                  <a:pt x="2777" y="16971"/>
                  <a:pt x="2766" y="16951"/>
                </a:cubicBezTo>
                <a:cubicBezTo>
                  <a:pt x="2760" y="16941"/>
                  <a:pt x="2753" y="16937"/>
                  <a:pt x="2750" y="16942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48" name="Growing older.jpg"/>
          <p:cNvPicPr>
            <a:picLocks noChangeAspect="1"/>
          </p:cNvPicPr>
          <p:nvPr/>
        </p:nvPicPr>
        <p:blipFill>
          <a:blip r:embed="rId5"/>
          <a:srcRect l="7332" t="29039" r="3227" b="30877"/>
          <a:stretch>
            <a:fillRect/>
          </a:stretch>
        </p:blipFill>
        <p:spPr>
          <a:xfrm>
            <a:off x="9701293" y="3142827"/>
            <a:ext cx="2444759" cy="10956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8" h="21464" extrusionOk="0">
                <a:moveTo>
                  <a:pt x="17591" y="0"/>
                </a:moveTo>
                <a:cubicBezTo>
                  <a:pt x="17352" y="3"/>
                  <a:pt x="17108" y="132"/>
                  <a:pt x="16883" y="412"/>
                </a:cubicBezTo>
                <a:cubicBezTo>
                  <a:pt x="16675" y="671"/>
                  <a:pt x="16452" y="1209"/>
                  <a:pt x="16343" y="1718"/>
                </a:cubicBezTo>
                <a:cubicBezTo>
                  <a:pt x="16291" y="1957"/>
                  <a:pt x="16238" y="2273"/>
                  <a:pt x="16224" y="2425"/>
                </a:cubicBezTo>
                <a:cubicBezTo>
                  <a:pt x="16187" y="2820"/>
                  <a:pt x="16192" y="3515"/>
                  <a:pt x="16234" y="3879"/>
                </a:cubicBezTo>
                <a:cubicBezTo>
                  <a:pt x="16355" y="4931"/>
                  <a:pt x="16698" y="5736"/>
                  <a:pt x="17174" y="6095"/>
                </a:cubicBezTo>
                <a:cubicBezTo>
                  <a:pt x="17242" y="6146"/>
                  <a:pt x="17297" y="6219"/>
                  <a:pt x="17297" y="6258"/>
                </a:cubicBezTo>
                <a:cubicBezTo>
                  <a:pt x="17297" y="6298"/>
                  <a:pt x="17254" y="6357"/>
                  <a:pt x="17202" y="6391"/>
                </a:cubicBezTo>
                <a:cubicBezTo>
                  <a:pt x="17046" y="6490"/>
                  <a:pt x="16908" y="6669"/>
                  <a:pt x="16799" y="6912"/>
                </a:cubicBezTo>
                <a:cubicBezTo>
                  <a:pt x="16622" y="7303"/>
                  <a:pt x="16433" y="8262"/>
                  <a:pt x="16318" y="9345"/>
                </a:cubicBezTo>
                <a:cubicBezTo>
                  <a:pt x="16292" y="9593"/>
                  <a:pt x="16229" y="9999"/>
                  <a:pt x="16178" y="10239"/>
                </a:cubicBezTo>
                <a:cubicBezTo>
                  <a:pt x="16054" y="10829"/>
                  <a:pt x="16004" y="11270"/>
                  <a:pt x="16003" y="11802"/>
                </a:cubicBezTo>
                <a:cubicBezTo>
                  <a:pt x="16001" y="12354"/>
                  <a:pt x="16049" y="12727"/>
                  <a:pt x="16178" y="13155"/>
                </a:cubicBezTo>
                <a:cubicBezTo>
                  <a:pt x="16316" y="13612"/>
                  <a:pt x="16610" y="14091"/>
                  <a:pt x="16827" y="14212"/>
                </a:cubicBezTo>
                <a:cubicBezTo>
                  <a:pt x="16885" y="14245"/>
                  <a:pt x="16937" y="14285"/>
                  <a:pt x="16942" y="14306"/>
                </a:cubicBezTo>
                <a:cubicBezTo>
                  <a:pt x="16955" y="14352"/>
                  <a:pt x="16748" y="16124"/>
                  <a:pt x="16483" y="18224"/>
                </a:cubicBezTo>
                <a:lnTo>
                  <a:pt x="16290" y="19756"/>
                </a:lnTo>
                <a:lnTo>
                  <a:pt x="16367" y="19942"/>
                </a:lnTo>
                <a:cubicBezTo>
                  <a:pt x="16546" y="20354"/>
                  <a:pt x="16900" y="20770"/>
                  <a:pt x="17142" y="20860"/>
                </a:cubicBezTo>
                <a:cubicBezTo>
                  <a:pt x="17368" y="20944"/>
                  <a:pt x="17646" y="20844"/>
                  <a:pt x="17875" y="20588"/>
                </a:cubicBezTo>
                <a:cubicBezTo>
                  <a:pt x="18037" y="20407"/>
                  <a:pt x="18074" y="20288"/>
                  <a:pt x="18096" y="19942"/>
                </a:cubicBezTo>
                <a:cubicBezTo>
                  <a:pt x="18105" y="19806"/>
                  <a:pt x="18121" y="19685"/>
                  <a:pt x="18131" y="19670"/>
                </a:cubicBezTo>
                <a:cubicBezTo>
                  <a:pt x="18142" y="19656"/>
                  <a:pt x="18209" y="19675"/>
                  <a:pt x="18282" y="19709"/>
                </a:cubicBezTo>
                <a:cubicBezTo>
                  <a:pt x="18381" y="19755"/>
                  <a:pt x="18453" y="19752"/>
                  <a:pt x="18566" y="19709"/>
                </a:cubicBezTo>
                <a:cubicBezTo>
                  <a:pt x="18718" y="19652"/>
                  <a:pt x="19005" y="19380"/>
                  <a:pt x="19057" y="19243"/>
                </a:cubicBezTo>
                <a:cubicBezTo>
                  <a:pt x="19115" y="19088"/>
                  <a:pt x="18815" y="11304"/>
                  <a:pt x="18664" y="9057"/>
                </a:cubicBezTo>
                <a:cubicBezTo>
                  <a:pt x="18642" y="8736"/>
                  <a:pt x="18636" y="8520"/>
                  <a:pt x="18650" y="8490"/>
                </a:cubicBezTo>
                <a:cubicBezTo>
                  <a:pt x="18662" y="8463"/>
                  <a:pt x="18923" y="8374"/>
                  <a:pt x="19232" y="8296"/>
                </a:cubicBezTo>
                <a:lnTo>
                  <a:pt x="19730" y="8171"/>
                </a:lnTo>
                <a:cubicBezTo>
                  <a:pt x="19762" y="8155"/>
                  <a:pt x="19795" y="8144"/>
                  <a:pt x="19828" y="8124"/>
                </a:cubicBezTo>
                <a:cubicBezTo>
                  <a:pt x="19829" y="8124"/>
                  <a:pt x="19831" y="8125"/>
                  <a:pt x="19832" y="8124"/>
                </a:cubicBezTo>
                <a:lnTo>
                  <a:pt x="20315" y="7720"/>
                </a:lnTo>
                <a:cubicBezTo>
                  <a:pt x="20878" y="7253"/>
                  <a:pt x="21421" y="6705"/>
                  <a:pt x="21490" y="6531"/>
                </a:cubicBezTo>
                <a:cubicBezTo>
                  <a:pt x="21563" y="6347"/>
                  <a:pt x="21598" y="6040"/>
                  <a:pt x="21599" y="5574"/>
                </a:cubicBezTo>
                <a:cubicBezTo>
                  <a:pt x="21600" y="4821"/>
                  <a:pt x="21503" y="4260"/>
                  <a:pt x="21308" y="3872"/>
                </a:cubicBezTo>
                <a:cubicBezTo>
                  <a:pt x="21068" y="3393"/>
                  <a:pt x="20830" y="3375"/>
                  <a:pt x="20449" y="3802"/>
                </a:cubicBezTo>
                <a:cubicBezTo>
                  <a:pt x="20148" y="4139"/>
                  <a:pt x="19863" y="4619"/>
                  <a:pt x="19491" y="5427"/>
                </a:cubicBezTo>
                <a:lnTo>
                  <a:pt x="19190" y="6087"/>
                </a:lnTo>
                <a:lnTo>
                  <a:pt x="18797" y="6111"/>
                </a:lnTo>
                <a:lnTo>
                  <a:pt x="18405" y="6126"/>
                </a:lnTo>
                <a:lnTo>
                  <a:pt x="18373" y="5971"/>
                </a:lnTo>
                <a:cubicBezTo>
                  <a:pt x="18341" y="5822"/>
                  <a:pt x="18341" y="5809"/>
                  <a:pt x="18419" y="5683"/>
                </a:cubicBezTo>
                <a:cubicBezTo>
                  <a:pt x="18790" y="5079"/>
                  <a:pt x="19004" y="4140"/>
                  <a:pt x="19004" y="3133"/>
                </a:cubicBezTo>
                <a:cubicBezTo>
                  <a:pt x="19004" y="2556"/>
                  <a:pt x="18973" y="2234"/>
                  <a:pt x="18860" y="1710"/>
                </a:cubicBezTo>
                <a:cubicBezTo>
                  <a:pt x="18624" y="615"/>
                  <a:pt x="18118" y="-7"/>
                  <a:pt x="17591" y="0"/>
                </a:cubicBezTo>
                <a:close/>
                <a:moveTo>
                  <a:pt x="9951" y="7961"/>
                </a:moveTo>
                <a:cubicBezTo>
                  <a:pt x="9425" y="7961"/>
                  <a:pt x="9010" y="8609"/>
                  <a:pt x="8840" y="9711"/>
                </a:cubicBezTo>
                <a:cubicBezTo>
                  <a:pt x="8775" y="10129"/>
                  <a:pt x="8768" y="10846"/>
                  <a:pt x="8826" y="11273"/>
                </a:cubicBezTo>
                <a:cubicBezTo>
                  <a:pt x="8916" y="11941"/>
                  <a:pt x="9145" y="12553"/>
                  <a:pt x="9418" y="12852"/>
                </a:cubicBezTo>
                <a:cubicBezTo>
                  <a:pt x="9503" y="12944"/>
                  <a:pt x="9572" y="13022"/>
                  <a:pt x="9572" y="13030"/>
                </a:cubicBezTo>
                <a:cubicBezTo>
                  <a:pt x="9572" y="13039"/>
                  <a:pt x="9541" y="13164"/>
                  <a:pt x="9502" y="13303"/>
                </a:cubicBezTo>
                <a:cubicBezTo>
                  <a:pt x="9340" y="13884"/>
                  <a:pt x="9325" y="14031"/>
                  <a:pt x="9316" y="15581"/>
                </a:cubicBezTo>
                <a:lnTo>
                  <a:pt x="9313" y="16343"/>
                </a:lnTo>
                <a:lnTo>
                  <a:pt x="9316" y="16941"/>
                </a:lnTo>
                <a:lnTo>
                  <a:pt x="9309" y="16957"/>
                </a:lnTo>
                <a:lnTo>
                  <a:pt x="9309" y="16988"/>
                </a:lnTo>
                <a:lnTo>
                  <a:pt x="8910" y="17936"/>
                </a:lnTo>
                <a:cubicBezTo>
                  <a:pt x="8515" y="18875"/>
                  <a:pt x="8510" y="18889"/>
                  <a:pt x="8510" y="19126"/>
                </a:cubicBezTo>
                <a:cubicBezTo>
                  <a:pt x="8509" y="19570"/>
                  <a:pt x="8574" y="19891"/>
                  <a:pt x="8720" y="20215"/>
                </a:cubicBezTo>
                <a:cubicBezTo>
                  <a:pt x="8788" y="20363"/>
                  <a:pt x="8859" y="20480"/>
                  <a:pt x="8941" y="20572"/>
                </a:cubicBezTo>
                <a:cubicBezTo>
                  <a:pt x="8950" y="20581"/>
                  <a:pt x="8960" y="20595"/>
                  <a:pt x="8969" y="20603"/>
                </a:cubicBezTo>
                <a:cubicBezTo>
                  <a:pt x="8999" y="20634"/>
                  <a:pt x="9031" y="20656"/>
                  <a:pt x="9064" y="20681"/>
                </a:cubicBezTo>
                <a:cubicBezTo>
                  <a:pt x="9085" y="20697"/>
                  <a:pt x="9106" y="20706"/>
                  <a:pt x="9127" y="20720"/>
                </a:cubicBezTo>
                <a:cubicBezTo>
                  <a:pt x="9169" y="20745"/>
                  <a:pt x="9210" y="20773"/>
                  <a:pt x="9257" y="20790"/>
                </a:cubicBezTo>
                <a:cubicBezTo>
                  <a:pt x="9487" y="20875"/>
                  <a:pt x="9517" y="20859"/>
                  <a:pt x="9604" y="20634"/>
                </a:cubicBezTo>
                <a:lnTo>
                  <a:pt x="9681" y="20432"/>
                </a:lnTo>
                <a:lnTo>
                  <a:pt x="9776" y="20533"/>
                </a:lnTo>
                <a:cubicBezTo>
                  <a:pt x="9846" y="20611"/>
                  <a:pt x="9934" y="20664"/>
                  <a:pt x="10028" y="20697"/>
                </a:cubicBezTo>
                <a:cubicBezTo>
                  <a:pt x="10083" y="20706"/>
                  <a:pt x="10138" y="20713"/>
                  <a:pt x="10246" y="20712"/>
                </a:cubicBezTo>
                <a:cubicBezTo>
                  <a:pt x="10328" y="20712"/>
                  <a:pt x="10395" y="20706"/>
                  <a:pt x="10452" y="20697"/>
                </a:cubicBezTo>
                <a:cubicBezTo>
                  <a:pt x="10577" y="20654"/>
                  <a:pt x="10685" y="20574"/>
                  <a:pt x="10747" y="20456"/>
                </a:cubicBezTo>
                <a:cubicBezTo>
                  <a:pt x="10761" y="20431"/>
                  <a:pt x="10767" y="20414"/>
                  <a:pt x="10775" y="20393"/>
                </a:cubicBezTo>
                <a:cubicBezTo>
                  <a:pt x="10779" y="20381"/>
                  <a:pt x="10782" y="20366"/>
                  <a:pt x="10786" y="20355"/>
                </a:cubicBezTo>
                <a:cubicBezTo>
                  <a:pt x="10807" y="20282"/>
                  <a:pt x="10810" y="20188"/>
                  <a:pt x="10807" y="19919"/>
                </a:cubicBezTo>
                <a:cubicBezTo>
                  <a:pt x="10801" y="19482"/>
                  <a:pt x="10761" y="18679"/>
                  <a:pt x="10666" y="17011"/>
                </a:cubicBezTo>
                <a:cubicBezTo>
                  <a:pt x="10634" y="16442"/>
                  <a:pt x="10617" y="15958"/>
                  <a:pt x="10624" y="15931"/>
                </a:cubicBezTo>
                <a:cubicBezTo>
                  <a:pt x="10632" y="15903"/>
                  <a:pt x="10666" y="15876"/>
                  <a:pt x="10701" y="15876"/>
                </a:cubicBezTo>
                <a:cubicBezTo>
                  <a:pt x="10786" y="15876"/>
                  <a:pt x="11003" y="15735"/>
                  <a:pt x="11080" y="15627"/>
                </a:cubicBezTo>
                <a:cubicBezTo>
                  <a:pt x="11344" y="15262"/>
                  <a:pt x="11434" y="14954"/>
                  <a:pt x="11455" y="14368"/>
                </a:cubicBezTo>
                <a:lnTo>
                  <a:pt x="11473" y="13971"/>
                </a:lnTo>
                <a:lnTo>
                  <a:pt x="11704" y="13699"/>
                </a:lnTo>
                <a:cubicBezTo>
                  <a:pt x="11901" y="13474"/>
                  <a:pt x="11945" y="13403"/>
                  <a:pt x="11985" y="13233"/>
                </a:cubicBezTo>
                <a:cubicBezTo>
                  <a:pt x="12043" y="12978"/>
                  <a:pt x="12066" y="12412"/>
                  <a:pt x="12027" y="12136"/>
                </a:cubicBezTo>
                <a:cubicBezTo>
                  <a:pt x="11954" y="11629"/>
                  <a:pt x="11716" y="11063"/>
                  <a:pt x="11574" y="11063"/>
                </a:cubicBezTo>
                <a:cubicBezTo>
                  <a:pt x="11538" y="11063"/>
                  <a:pt x="11417" y="11174"/>
                  <a:pt x="11304" y="11304"/>
                </a:cubicBezTo>
                <a:cubicBezTo>
                  <a:pt x="11192" y="11435"/>
                  <a:pt x="11091" y="11523"/>
                  <a:pt x="11080" y="11499"/>
                </a:cubicBezTo>
                <a:cubicBezTo>
                  <a:pt x="11069" y="11475"/>
                  <a:pt x="11077" y="11278"/>
                  <a:pt x="11098" y="11063"/>
                </a:cubicBezTo>
                <a:cubicBezTo>
                  <a:pt x="11222" y="9755"/>
                  <a:pt x="10888" y="8486"/>
                  <a:pt x="10305" y="8054"/>
                </a:cubicBezTo>
                <a:cubicBezTo>
                  <a:pt x="10216" y="7988"/>
                  <a:pt x="10106" y="7961"/>
                  <a:pt x="9951" y="7961"/>
                </a:cubicBezTo>
                <a:close/>
                <a:moveTo>
                  <a:pt x="3016" y="13077"/>
                </a:moveTo>
                <a:cubicBezTo>
                  <a:pt x="2863" y="13065"/>
                  <a:pt x="2706" y="13131"/>
                  <a:pt x="2553" y="13287"/>
                </a:cubicBezTo>
                <a:cubicBezTo>
                  <a:pt x="2288" y="13556"/>
                  <a:pt x="2111" y="13998"/>
                  <a:pt x="2023" y="14624"/>
                </a:cubicBezTo>
                <a:cubicBezTo>
                  <a:pt x="1948" y="15164"/>
                  <a:pt x="1979" y="15957"/>
                  <a:pt x="2090" y="16343"/>
                </a:cubicBezTo>
                <a:cubicBezTo>
                  <a:pt x="2116" y="16434"/>
                  <a:pt x="2117" y="16478"/>
                  <a:pt x="2097" y="16521"/>
                </a:cubicBezTo>
                <a:cubicBezTo>
                  <a:pt x="2064" y="16596"/>
                  <a:pt x="1802" y="16451"/>
                  <a:pt x="1648" y="16273"/>
                </a:cubicBezTo>
                <a:cubicBezTo>
                  <a:pt x="1518" y="16122"/>
                  <a:pt x="1309" y="15985"/>
                  <a:pt x="1217" y="15985"/>
                </a:cubicBezTo>
                <a:cubicBezTo>
                  <a:pt x="1114" y="15985"/>
                  <a:pt x="817" y="16309"/>
                  <a:pt x="698" y="16553"/>
                </a:cubicBezTo>
                <a:cubicBezTo>
                  <a:pt x="570" y="16815"/>
                  <a:pt x="494" y="17186"/>
                  <a:pt x="474" y="17649"/>
                </a:cubicBezTo>
                <a:lnTo>
                  <a:pt x="460" y="17991"/>
                </a:lnTo>
                <a:lnTo>
                  <a:pt x="340" y="18092"/>
                </a:lnTo>
                <a:cubicBezTo>
                  <a:pt x="310" y="18117"/>
                  <a:pt x="282" y="18142"/>
                  <a:pt x="256" y="18170"/>
                </a:cubicBezTo>
                <a:cubicBezTo>
                  <a:pt x="246" y="18181"/>
                  <a:pt x="238" y="18197"/>
                  <a:pt x="228" y="18209"/>
                </a:cubicBezTo>
                <a:cubicBezTo>
                  <a:pt x="149" y="18304"/>
                  <a:pt x="91" y="18416"/>
                  <a:pt x="53" y="18551"/>
                </a:cubicBezTo>
                <a:cubicBezTo>
                  <a:pt x="46" y="18577"/>
                  <a:pt x="41" y="18600"/>
                  <a:pt x="35" y="18628"/>
                </a:cubicBezTo>
                <a:cubicBezTo>
                  <a:pt x="28" y="18664"/>
                  <a:pt x="19" y="18699"/>
                  <a:pt x="14" y="18737"/>
                </a:cubicBezTo>
                <a:cubicBezTo>
                  <a:pt x="7" y="18804"/>
                  <a:pt x="2" y="18878"/>
                  <a:pt x="0" y="18955"/>
                </a:cubicBezTo>
                <a:cubicBezTo>
                  <a:pt x="0" y="19001"/>
                  <a:pt x="1" y="19045"/>
                  <a:pt x="4" y="19095"/>
                </a:cubicBezTo>
                <a:cubicBezTo>
                  <a:pt x="5" y="19115"/>
                  <a:pt x="6" y="19137"/>
                  <a:pt x="7" y="19157"/>
                </a:cubicBezTo>
                <a:cubicBezTo>
                  <a:pt x="12" y="19214"/>
                  <a:pt x="17" y="19276"/>
                  <a:pt x="25" y="19336"/>
                </a:cubicBezTo>
                <a:cubicBezTo>
                  <a:pt x="27" y="19348"/>
                  <a:pt x="30" y="19356"/>
                  <a:pt x="32" y="19367"/>
                </a:cubicBezTo>
                <a:cubicBezTo>
                  <a:pt x="53" y="19507"/>
                  <a:pt x="104" y="19670"/>
                  <a:pt x="190" y="19857"/>
                </a:cubicBezTo>
                <a:cubicBezTo>
                  <a:pt x="212" y="19905"/>
                  <a:pt x="225" y="19945"/>
                  <a:pt x="242" y="19989"/>
                </a:cubicBezTo>
                <a:cubicBezTo>
                  <a:pt x="291" y="20070"/>
                  <a:pt x="330" y="20163"/>
                  <a:pt x="330" y="20207"/>
                </a:cubicBezTo>
                <a:cubicBezTo>
                  <a:pt x="330" y="20236"/>
                  <a:pt x="336" y="20285"/>
                  <a:pt x="340" y="20323"/>
                </a:cubicBezTo>
                <a:cubicBezTo>
                  <a:pt x="346" y="20353"/>
                  <a:pt x="357" y="20379"/>
                  <a:pt x="362" y="20409"/>
                </a:cubicBezTo>
                <a:cubicBezTo>
                  <a:pt x="377" y="20513"/>
                  <a:pt x="398" y="20612"/>
                  <a:pt x="425" y="20704"/>
                </a:cubicBezTo>
                <a:cubicBezTo>
                  <a:pt x="432" y="20728"/>
                  <a:pt x="438" y="20752"/>
                  <a:pt x="446" y="20774"/>
                </a:cubicBezTo>
                <a:cubicBezTo>
                  <a:pt x="537" y="21058"/>
                  <a:pt x="676" y="21274"/>
                  <a:pt x="852" y="21396"/>
                </a:cubicBezTo>
                <a:cubicBezTo>
                  <a:pt x="1136" y="21593"/>
                  <a:pt x="1534" y="21347"/>
                  <a:pt x="1778" y="20821"/>
                </a:cubicBezTo>
                <a:cubicBezTo>
                  <a:pt x="1780" y="20816"/>
                  <a:pt x="1783" y="20811"/>
                  <a:pt x="1785" y="20805"/>
                </a:cubicBezTo>
                <a:cubicBezTo>
                  <a:pt x="1786" y="20804"/>
                  <a:pt x="1788" y="20799"/>
                  <a:pt x="1789" y="20798"/>
                </a:cubicBezTo>
                <a:cubicBezTo>
                  <a:pt x="1900" y="20551"/>
                  <a:pt x="1997" y="20144"/>
                  <a:pt x="2023" y="19795"/>
                </a:cubicBezTo>
                <a:cubicBezTo>
                  <a:pt x="2025" y="19778"/>
                  <a:pt x="2026" y="19762"/>
                  <a:pt x="2027" y="19748"/>
                </a:cubicBezTo>
                <a:cubicBezTo>
                  <a:pt x="2029" y="19718"/>
                  <a:pt x="2031" y="19692"/>
                  <a:pt x="2034" y="19670"/>
                </a:cubicBezTo>
                <a:cubicBezTo>
                  <a:pt x="2038" y="19642"/>
                  <a:pt x="2044" y="19613"/>
                  <a:pt x="2052" y="19593"/>
                </a:cubicBezTo>
                <a:cubicBezTo>
                  <a:pt x="2068" y="19538"/>
                  <a:pt x="2093" y="19502"/>
                  <a:pt x="2139" y="19445"/>
                </a:cubicBezTo>
                <a:cubicBezTo>
                  <a:pt x="2194" y="19377"/>
                  <a:pt x="2252" y="19330"/>
                  <a:pt x="2269" y="19344"/>
                </a:cubicBezTo>
                <a:cubicBezTo>
                  <a:pt x="2285" y="19358"/>
                  <a:pt x="2315" y="19475"/>
                  <a:pt x="2332" y="19600"/>
                </a:cubicBezTo>
                <a:cubicBezTo>
                  <a:pt x="2386" y="20004"/>
                  <a:pt x="2523" y="20527"/>
                  <a:pt x="2634" y="20743"/>
                </a:cubicBezTo>
                <a:cubicBezTo>
                  <a:pt x="2736" y="20943"/>
                  <a:pt x="2854" y="21055"/>
                  <a:pt x="2981" y="21078"/>
                </a:cubicBezTo>
                <a:cubicBezTo>
                  <a:pt x="2988" y="21078"/>
                  <a:pt x="2995" y="21077"/>
                  <a:pt x="3002" y="21078"/>
                </a:cubicBezTo>
                <a:cubicBezTo>
                  <a:pt x="3018" y="21079"/>
                  <a:pt x="3035" y="21079"/>
                  <a:pt x="3051" y="21078"/>
                </a:cubicBezTo>
                <a:cubicBezTo>
                  <a:pt x="3079" y="21074"/>
                  <a:pt x="3106" y="21072"/>
                  <a:pt x="3135" y="21062"/>
                </a:cubicBezTo>
                <a:cubicBezTo>
                  <a:pt x="3151" y="21056"/>
                  <a:pt x="3167" y="21047"/>
                  <a:pt x="3184" y="21039"/>
                </a:cubicBezTo>
                <a:cubicBezTo>
                  <a:pt x="3196" y="21033"/>
                  <a:pt x="3210" y="21022"/>
                  <a:pt x="3223" y="21015"/>
                </a:cubicBezTo>
                <a:cubicBezTo>
                  <a:pt x="3287" y="20975"/>
                  <a:pt x="3351" y="20917"/>
                  <a:pt x="3419" y="20837"/>
                </a:cubicBezTo>
                <a:cubicBezTo>
                  <a:pt x="3496" y="20745"/>
                  <a:pt x="3551" y="20663"/>
                  <a:pt x="3591" y="20572"/>
                </a:cubicBezTo>
                <a:cubicBezTo>
                  <a:pt x="3593" y="20566"/>
                  <a:pt x="3595" y="20563"/>
                  <a:pt x="3598" y="20557"/>
                </a:cubicBezTo>
                <a:cubicBezTo>
                  <a:pt x="3636" y="20462"/>
                  <a:pt x="3658" y="20358"/>
                  <a:pt x="3675" y="20222"/>
                </a:cubicBezTo>
                <a:cubicBezTo>
                  <a:pt x="3699" y="20020"/>
                  <a:pt x="3685" y="19829"/>
                  <a:pt x="3622" y="19561"/>
                </a:cubicBezTo>
                <a:cubicBezTo>
                  <a:pt x="3583" y="19394"/>
                  <a:pt x="3353" y="18883"/>
                  <a:pt x="3247" y="18730"/>
                </a:cubicBezTo>
                <a:cubicBezTo>
                  <a:pt x="3172" y="18621"/>
                  <a:pt x="3185" y="18520"/>
                  <a:pt x="3268" y="18566"/>
                </a:cubicBezTo>
                <a:cubicBezTo>
                  <a:pt x="3308" y="18588"/>
                  <a:pt x="3389" y="18535"/>
                  <a:pt x="3531" y="18387"/>
                </a:cubicBezTo>
                <a:cubicBezTo>
                  <a:pt x="3647" y="18267"/>
                  <a:pt x="3737" y="18160"/>
                  <a:pt x="3805" y="18061"/>
                </a:cubicBezTo>
                <a:cubicBezTo>
                  <a:pt x="3810" y="18053"/>
                  <a:pt x="3813" y="18046"/>
                  <a:pt x="3819" y="18038"/>
                </a:cubicBezTo>
                <a:cubicBezTo>
                  <a:pt x="3944" y="17846"/>
                  <a:pt x="3986" y="17661"/>
                  <a:pt x="3969" y="17384"/>
                </a:cubicBezTo>
                <a:cubicBezTo>
                  <a:pt x="3969" y="17372"/>
                  <a:pt x="3970" y="17366"/>
                  <a:pt x="3969" y="17353"/>
                </a:cubicBezTo>
                <a:cubicBezTo>
                  <a:pt x="3959" y="17209"/>
                  <a:pt x="3933" y="17040"/>
                  <a:pt x="3896" y="16832"/>
                </a:cubicBezTo>
                <a:lnTo>
                  <a:pt x="3836" y="16506"/>
                </a:lnTo>
                <a:lnTo>
                  <a:pt x="3885" y="16234"/>
                </a:lnTo>
                <a:cubicBezTo>
                  <a:pt x="3925" y="16020"/>
                  <a:pt x="3952" y="15807"/>
                  <a:pt x="3966" y="15596"/>
                </a:cubicBezTo>
                <a:cubicBezTo>
                  <a:pt x="3968" y="15504"/>
                  <a:pt x="3973" y="15445"/>
                  <a:pt x="3973" y="15301"/>
                </a:cubicBezTo>
                <a:cubicBezTo>
                  <a:pt x="3973" y="15224"/>
                  <a:pt x="3973" y="15174"/>
                  <a:pt x="3973" y="15114"/>
                </a:cubicBezTo>
                <a:cubicBezTo>
                  <a:pt x="3971" y="15063"/>
                  <a:pt x="3970" y="15016"/>
                  <a:pt x="3966" y="14966"/>
                </a:cubicBezTo>
                <a:cubicBezTo>
                  <a:pt x="3883" y="13854"/>
                  <a:pt x="3474" y="13114"/>
                  <a:pt x="3016" y="13077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49" name="Shape 149"/>
          <p:cNvSpPr/>
          <p:nvPr/>
        </p:nvSpPr>
        <p:spPr>
          <a:xfrm>
            <a:off x="5950739" y="780917"/>
            <a:ext cx="1965313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Energy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 build="p" bldLvl="5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572516">
              <a:spcBef>
                <a:spcPts val="1600"/>
              </a:spcBef>
              <a:buClrTx/>
              <a:buSzTx/>
              <a:buNone/>
              <a:defRPr sz="3528"/>
            </a:pPr>
            <a:r>
              <a:t>To</a:t>
            </a:r>
            <a:r>
              <a:rPr b="1">
                <a:solidFill>
                  <a:srgbClr val="660C32"/>
                </a:solidFill>
              </a:rPr>
              <a:t> maintain energy balance</a:t>
            </a:r>
            <a:r>
              <a:t> the </a:t>
            </a:r>
            <a:r>
              <a:rPr b="1">
                <a:solidFill>
                  <a:srgbClr val="660C32"/>
                </a:solidFill>
              </a:rPr>
              <a:t>food intake</a:t>
            </a:r>
            <a:r>
              <a:t> needs to </a:t>
            </a:r>
            <a:r>
              <a:rPr b="1">
                <a:solidFill>
                  <a:srgbClr val="660C32"/>
                </a:solidFill>
              </a:rPr>
              <a:t>match energy needs</a:t>
            </a:r>
            <a:r>
              <a:t>.</a:t>
            </a:r>
            <a:br/>
            <a:br/>
            <a:br/>
            <a:br/>
            <a:br/>
            <a:br/>
            <a:br/>
            <a:endParaRPr/>
          </a:p>
          <a:p>
            <a:pPr marL="0" indent="0" defTabSz="572516">
              <a:spcBef>
                <a:spcPts val="1600"/>
              </a:spcBef>
              <a:buClrTx/>
              <a:buSzTx/>
              <a:buNone/>
              <a:defRPr sz="3528"/>
            </a:pPr>
            <a:r>
              <a:t>An </a:t>
            </a:r>
            <a:r>
              <a:rPr b="1">
                <a:solidFill>
                  <a:srgbClr val="660C32"/>
                </a:solidFill>
              </a:rPr>
              <a:t>increase in energy intake</a:t>
            </a:r>
            <a:r>
              <a:t> can result in</a:t>
            </a:r>
            <a:r>
              <a:rPr b="1">
                <a:solidFill>
                  <a:srgbClr val="E8C723"/>
                </a:solidFill>
              </a:rPr>
              <a:t> </a:t>
            </a:r>
            <a:r>
              <a:rPr b="1">
                <a:solidFill>
                  <a:srgbClr val="660C32"/>
                </a:solidFill>
              </a:rPr>
              <a:t>weight</a:t>
            </a:r>
            <a:r>
              <a:rPr b="1">
                <a:solidFill>
                  <a:srgbClr val="E8C723"/>
                </a:solidFill>
              </a:rPr>
              <a:t> </a:t>
            </a:r>
            <a:r>
              <a:rPr b="1">
                <a:solidFill>
                  <a:srgbClr val="660C32"/>
                </a:solidFill>
              </a:rPr>
              <a:t>gain</a:t>
            </a:r>
            <a:r>
              <a:t>.</a:t>
            </a:r>
          </a:p>
          <a:p>
            <a:pPr marL="0" indent="0" defTabSz="572516">
              <a:spcBef>
                <a:spcPts val="1600"/>
              </a:spcBef>
              <a:buClrTx/>
              <a:buSzTx/>
              <a:buNone/>
              <a:defRPr sz="3528"/>
            </a:pPr>
            <a:r>
              <a:t>An</a:t>
            </a:r>
            <a:r>
              <a:rPr b="1">
                <a:solidFill>
                  <a:srgbClr val="660C32"/>
                </a:solidFill>
              </a:rPr>
              <a:t> increase in energy needs</a:t>
            </a:r>
            <a:r>
              <a:t> without an increase in energy intake will result in</a:t>
            </a:r>
            <a:r>
              <a:rPr b="1">
                <a:solidFill>
                  <a:srgbClr val="E8C723"/>
                </a:solidFill>
              </a:rPr>
              <a:t> </a:t>
            </a:r>
            <a:r>
              <a:rPr b="1">
                <a:solidFill>
                  <a:srgbClr val="660C32"/>
                </a:solidFill>
              </a:rPr>
              <a:t>weight loss</a:t>
            </a:r>
            <a:r>
              <a:t>.</a:t>
            </a:r>
          </a:p>
        </p:txBody>
      </p:sp>
      <p:sp>
        <p:nvSpPr>
          <p:cNvPr id="152" name="Shape 152"/>
          <p:cNvSpPr/>
          <p:nvPr/>
        </p:nvSpPr>
        <p:spPr>
          <a:xfrm>
            <a:off x="5156200" y="5461000"/>
            <a:ext cx="2400300" cy="1003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10800" y="0"/>
                </a:lnTo>
                <a:close/>
              </a:path>
            </a:pathLst>
          </a:custGeom>
          <a:solidFill>
            <a:srgbClr val="000000">
              <a:alpha val="36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53" name="Shape 153"/>
          <p:cNvSpPr/>
          <p:nvPr/>
        </p:nvSpPr>
        <p:spPr>
          <a:xfrm>
            <a:off x="2927350" y="5060950"/>
            <a:ext cx="6845300" cy="317500"/>
          </a:xfrm>
          <a:prstGeom prst="rect">
            <a:avLst/>
          </a:prstGeom>
          <a:solidFill>
            <a:srgbClr val="000000">
              <a:alpha val="36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54" name="Shape 154"/>
          <p:cNvSpPr/>
          <p:nvPr/>
        </p:nvSpPr>
        <p:spPr>
          <a:xfrm>
            <a:off x="8089900" y="3892550"/>
            <a:ext cx="1701800" cy="1054100"/>
          </a:xfrm>
          <a:prstGeom prst="rect">
            <a:avLst/>
          </a:prstGeom>
          <a:solidFill>
            <a:srgbClr val="009949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Energy Needs</a:t>
            </a:r>
          </a:p>
        </p:txBody>
      </p:sp>
      <p:sp>
        <p:nvSpPr>
          <p:cNvPr id="155" name="Shape 155"/>
          <p:cNvSpPr/>
          <p:nvPr/>
        </p:nvSpPr>
        <p:spPr>
          <a:xfrm rot="21583065">
            <a:off x="2946887" y="3896834"/>
            <a:ext cx="1663701" cy="1054101"/>
          </a:xfrm>
          <a:prstGeom prst="rect">
            <a:avLst/>
          </a:prstGeom>
          <a:solidFill>
            <a:srgbClr val="008FC7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Energy Intake</a:t>
            </a:r>
          </a:p>
        </p:txBody>
      </p:sp>
      <p:sp>
        <p:nvSpPr>
          <p:cNvPr id="156" name="Shape 156"/>
          <p:cNvSpPr/>
          <p:nvPr/>
        </p:nvSpPr>
        <p:spPr>
          <a:xfrm>
            <a:off x="5950739" y="778969"/>
            <a:ext cx="1965313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Energy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" grpId="0" build="p" bldLvl="5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br/>
            <a:br/>
            <a:br/>
            <a:br/>
            <a:br/>
            <a:endParaRPr/>
          </a:p>
          <a:p>
            <a:pPr marL="0" indent="0">
              <a:buClrTx/>
              <a:buSzTx/>
              <a:buNone/>
            </a:pPr>
            <a:r>
              <a:t>Energy is derived from food sources:</a:t>
            </a:r>
          </a:p>
          <a:p>
            <a:r>
              <a:rPr b="1">
                <a:solidFill>
                  <a:srgbClr val="660C32"/>
                </a:solidFill>
              </a:rPr>
              <a:t>muscle cells</a:t>
            </a:r>
            <a:r>
              <a:t> release energy from </a:t>
            </a:r>
            <a:r>
              <a:rPr b="1">
                <a:solidFill>
                  <a:srgbClr val="660C32"/>
                </a:solidFill>
              </a:rPr>
              <a:t>glucose</a:t>
            </a:r>
            <a:r>
              <a:t> in a process called </a:t>
            </a:r>
            <a:r>
              <a:rPr b="1">
                <a:solidFill>
                  <a:srgbClr val="660C32"/>
                </a:solidFill>
              </a:rPr>
              <a:t>respiration</a:t>
            </a:r>
            <a:r>
              <a:t>.</a:t>
            </a:r>
          </a:p>
          <a:p>
            <a:r>
              <a:t>some glucose is converted to </a:t>
            </a:r>
            <a:r>
              <a:rPr b="1">
                <a:solidFill>
                  <a:srgbClr val="660C32"/>
                </a:solidFill>
              </a:rPr>
              <a:t>glycogen</a:t>
            </a:r>
            <a:r>
              <a:t> and </a:t>
            </a:r>
            <a:r>
              <a:rPr b="1">
                <a:solidFill>
                  <a:srgbClr val="660C32"/>
                </a:solidFill>
              </a:rPr>
              <a:t>stored</a:t>
            </a:r>
            <a:r>
              <a:t> in the muscles and liver.</a:t>
            </a:r>
          </a:p>
        </p:txBody>
      </p:sp>
      <p:sp>
        <p:nvSpPr>
          <p:cNvPr id="159" name="Shape 159"/>
          <p:cNvSpPr/>
          <p:nvPr/>
        </p:nvSpPr>
        <p:spPr>
          <a:xfrm>
            <a:off x="5299075" y="4132932"/>
            <a:ext cx="2400300" cy="10033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10800" y="0"/>
                </a:lnTo>
                <a:close/>
              </a:path>
            </a:pathLst>
          </a:custGeom>
          <a:solidFill>
            <a:srgbClr val="000000">
              <a:alpha val="36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60" name="Shape 160"/>
          <p:cNvSpPr/>
          <p:nvPr/>
        </p:nvSpPr>
        <p:spPr>
          <a:xfrm>
            <a:off x="3070225" y="3732882"/>
            <a:ext cx="6845300" cy="317501"/>
          </a:xfrm>
          <a:prstGeom prst="rect">
            <a:avLst/>
          </a:prstGeom>
          <a:solidFill>
            <a:srgbClr val="000000">
              <a:alpha val="36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61" name="Shape 161"/>
          <p:cNvSpPr/>
          <p:nvPr/>
        </p:nvSpPr>
        <p:spPr>
          <a:xfrm>
            <a:off x="8232775" y="2564482"/>
            <a:ext cx="1701800" cy="1054101"/>
          </a:xfrm>
          <a:prstGeom prst="rect">
            <a:avLst/>
          </a:prstGeom>
          <a:solidFill>
            <a:srgbClr val="009949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Energy Needs</a:t>
            </a:r>
          </a:p>
        </p:txBody>
      </p:sp>
      <p:sp>
        <p:nvSpPr>
          <p:cNvPr id="162" name="Shape 162"/>
          <p:cNvSpPr/>
          <p:nvPr/>
        </p:nvSpPr>
        <p:spPr>
          <a:xfrm rot="21583065">
            <a:off x="3089762" y="2568766"/>
            <a:ext cx="1663701" cy="1054101"/>
          </a:xfrm>
          <a:prstGeom prst="rect">
            <a:avLst/>
          </a:prstGeom>
          <a:solidFill>
            <a:srgbClr val="008FC7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Energy Intake</a:t>
            </a:r>
          </a:p>
        </p:txBody>
      </p:sp>
      <p:sp>
        <p:nvSpPr>
          <p:cNvPr id="163" name="Shape 163"/>
          <p:cNvSpPr/>
          <p:nvPr/>
        </p:nvSpPr>
        <p:spPr>
          <a:xfrm>
            <a:off x="5950739" y="761039"/>
            <a:ext cx="1965313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Energy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 build="p" bldLvl="5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defTabSz="496570">
              <a:lnSpc>
                <a:spcPct val="130000"/>
              </a:lnSpc>
              <a:spcBef>
                <a:spcPts val="1400"/>
              </a:spcBef>
              <a:buClrTx/>
              <a:buSzTx/>
              <a:buNone/>
              <a:defRPr sz="3060"/>
            </a:pPr>
            <a:r>
              <a:t>The body needs a </a:t>
            </a:r>
            <a:r>
              <a:rPr b="1">
                <a:solidFill>
                  <a:srgbClr val="660C32"/>
                </a:solidFill>
              </a:rPr>
              <a:t>balanced diet</a:t>
            </a:r>
            <a:r>
              <a:t> as unused calories are stored as fat and nutrients are needed for growth and hydration.</a:t>
            </a:r>
          </a:p>
          <a:p>
            <a:pPr marL="755650" lvl="1" indent="-377825" defTabSz="496570">
              <a:lnSpc>
                <a:spcPct val="130000"/>
              </a:lnSpc>
              <a:spcBef>
                <a:spcPts val="1400"/>
              </a:spcBef>
              <a:buAutoNum type="arabicPeriod"/>
              <a:defRPr sz="3060"/>
            </a:pPr>
            <a:r>
              <a:rPr b="1">
                <a:solidFill>
                  <a:srgbClr val="660C32"/>
                </a:solidFill>
              </a:rPr>
              <a:t>Carbohydrates</a:t>
            </a:r>
          </a:p>
          <a:p>
            <a:pPr marL="755650" lvl="1" indent="-377825" defTabSz="496570">
              <a:lnSpc>
                <a:spcPct val="130000"/>
              </a:lnSpc>
              <a:spcBef>
                <a:spcPts val="1400"/>
              </a:spcBef>
              <a:buAutoNum type="arabicPeriod"/>
              <a:defRPr sz="3060"/>
            </a:pPr>
            <a:r>
              <a:rPr b="1">
                <a:solidFill>
                  <a:srgbClr val="660C32"/>
                </a:solidFill>
              </a:rPr>
              <a:t> Proteins</a:t>
            </a:r>
          </a:p>
          <a:p>
            <a:pPr marL="755650" lvl="1" indent="-377825" defTabSz="496570">
              <a:lnSpc>
                <a:spcPct val="130000"/>
              </a:lnSpc>
              <a:spcBef>
                <a:spcPts val="1400"/>
              </a:spcBef>
              <a:buAutoNum type="arabicPeriod"/>
              <a:defRPr sz="3060"/>
            </a:pPr>
            <a:r>
              <a:rPr b="1">
                <a:solidFill>
                  <a:srgbClr val="660C32"/>
                </a:solidFill>
              </a:rPr>
              <a:t> Fats</a:t>
            </a:r>
          </a:p>
          <a:p>
            <a:pPr marL="755650" lvl="1" indent="-377825" defTabSz="496570">
              <a:lnSpc>
                <a:spcPct val="130000"/>
              </a:lnSpc>
              <a:spcBef>
                <a:spcPts val="1400"/>
              </a:spcBef>
              <a:buAutoNum type="arabicPeriod"/>
              <a:defRPr sz="3060"/>
            </a:pPr>
            <a:r>
              <a:rPr b="1">
                <a:solidFill>
                  <a:srgbClr val="660C32"/>
                </a:solidFill>
              </a:rPr>
              <a:t> Vitamins</a:t>
            </a:r>
          </a:p>
          <a:p>
            <a:pPr marL="755650" lvl="1" indent="-377825" defTabSz="496570">
              <a:lnSpc>
                <a:spcPct val="130000"/>
              </a:lnSpc>
              <a:spcBef>
                <a:spcPts val="1400"/>
              </a:spcBef>
              <a:buAutoNum type="arabicPeriod"/>
              <a:defRPr sz="3060"/>
            </a:pPr>
            <a:r>
              <a:rPr b="1">
                <a:solidFill>
                  <a:srgbClr val="660C32"/>
                </a:solidFill>
              </a:rPr>
              <a:t> Minerals</a:t>
            </a:r>
          </a:p>
          <a:p>
            <a:pPr marL="755650" lvl="1" indent="-377825" defTabSz="496570">
              <a:lnSpc>
                <a:spcPct val="130000"/>
              </a:lnSpc>
              <a:spcBef>
                <a:spcPts val="1400"/>
              </a:spcBef>
              <a:buAutoNum type="arabicPeriod"/>
              <a:defRPr sz="3060"/>
            </a:pPr>
            <a:r>
              <a:rPr b="1">
                <a:solidFill>
                  <a:srgbClr val="660C32"/>
                </a:solidFill>
              </a:rPr>
              <a:t> Water</a:t>
            </a:r>
          </a:p>
          <a:p>
            <a:pPr marL="755650" lvl="1" indent="-377825" defTabSz="496570">
              <a:lnSpc>
                <a:spcPct val="130000"/>
              </a:lnSpc>
              <a:spcBef>
                <a:spcPts val="1400"/>
              </a:spcBef>
              <a:buAutoNum type="arabicPeriod"/>
              <a:defRPr sz="3060"/>
            </a:pPr>
            <a:r>
              <a:rPr b="1">
                <a:solidFill>
                  <a:srgbClr val="660C32"/>
                </a:solidFill>
              </a:rPr>
              <a:t> Fibre</a:t>
            </a:r>
          </a:p>
        </p:txBody>
      </p:sp>
      <p:pic>
        <p:nvPicPr>
          <p:cNvPr id="166" name="Nutrition - Percentages.jpg"/>
          <p:cNvPicPr>
            <a:picLocks noChangeAspect="1"/>
          </p:cNvPicPr>
          <p:nvPr/>
        </p:nvPicPr>
        <p:blipFill>
          <a:blip r:embed="rId2"/>
          <a:srcRect l="2995" t="2684" r="4011" b="2425"/>
          <a:stretch>
            <a:fillRect/>
          </a:stretch>
        </p:blipFill>
        <p:spPr>
          <a:xfrm>
            <a:off x="6411223" y="4233667"/>
            <a:ext cx="4622658" cy="4629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1" h="21596" extrusionOk="0">
                <a:moveTo>
                  <a:pt x="12369" y="0"/>
                </a:moveTo>
                <a:cubicBezTo>
                  <a:pt x="12280" y="0"/>
                  <a:pt x="12089" y="88"/>
                  <a:pt x="11950" y="193"/>
                </a:cubicBezTo>
                <a:cubicBezTo>
                  <a:pt x="11894" y="235"/>
                  <a:pt x="11837" y="269"/>
                  <a:pt x="11822" y="270"/>
                </a:cubicBezTo>
                <a:cubicBezTo>
                  <a:pt x="11807" y="271"/>
                  <a:pt x="11749" y="307"/>
                  <a:pt x="11692" y="350"/>
                </a:cubicBezTo>
                <a:cubicBezTo>
                  <a:pt x="11586" y="431"/>
                  <a:pt x="11558" y="428"/>
                  <a:pt x="11539" y="330"/>
                </a:cubicBezTo>
                <a:cubicBezTo>
                  <a:pt x="11532" y="294"/>
                  <a:pt x="11515" y="285"/>
                  <a:pt x="11459" y="291"/>
                </a:cubicBezTo>
                <a:cubicBezTo>
                  <a:pt x="11420" y="294"/>
                  <a:pt x="11347" y="288"/>
                  <a:pt x="11300" y="276"/>
                </a:cubicBezTo>
                <a:cubicBezTo>
                  <a:pt x="11217" y="255"/>
                  <a:pt x="10717" y="274"/>
                  <a:pt x="10590" y="304"/>
                </a:cubicBezTo>
                <a:cubicBezTo>
                  <a:pt x="10559" y="311"/>
                  <a:pt x="10486" y="323"/>
                  <a:pt x="10427" y="331"/>
                </a:cubicBezTo>
                <a:cubicBezTo>
                  <a:pt x="10368" y="340"/>
                  <a:pt x="10309" y="359"/>
                  <a:pt x="10295" y="376"/>
                </a:cubicBezTo>
                <a:cubicBezTo>
                  <a:pt x="10278" y="397"/>
                  <a:pt x="10253" y="399"/>
                  <a:pt x="10216" y="385"/>
                </a:cubicBezTo>
                <a:cubicBezTo>
                  <a:pt x="10146" y="358"/>
                  <a:pt x="10032" y="392"/>
                  <a:pt x="9958" y="461"/>
                </a:cubicBezTo>
                <a:cubicBezTo>
                  <a:pt x="9926" y="491"/>
                  <a:pt x="9878" y="523"/>
                  <a:pt x="9851" y="531"/>
                </a:cubicBezTo>
                <a:cubicBezTo>
                  <a:pt x="9704" y="576"/>
                  <a:pt x="9583" y="874"/>
                  <a:pt x="9684" y="944"/>
                </a:cubicBezTo>
                <a:cubicBezTo>
                  <a:pt x="9709" y="962"/>
                  <a:pt x="9730" y="995"/>
                  <a:pt x="9730" y="1016"/>
                </a:cubicBezTo>
                <a:cubicBezTo>
                  <a:pt x="9730" y="1038"/>
                  <a:pt x="9742" y="1069"/>
                  <a:pt x="9756" y="1083"/>
                </a:cubicBezTo>
                <a:cubicBezTo>
                  <a:pt x="9793" y="1119"/>
                  <a:pt x="9738" y="1139"/>
                  <a:pt x="9625" y="1129"/>
                </a:cubicBezTo>
                <a:cubicBezTo>
                  <a:pt x="9537" y="1122"/>
                  <a:pt x="9536" y="1122"/>
                  <a:pt x="9532" y="1016"/>
                </a:cubicBezTo>
                <a:cubicBezTo>
                  <a:pt x="9525" y="819"/>
                  <a:pt x="9413" y="692"/>
                  <a:pt x="9224" y="667"/>
                </a:cubicBezTo>
                <a:cubicBezTo>
                  <a:pt x="9095" y="649"/>
                  <a:pt x="8980" y="687"/>
                  <a:pt x="8893" y="776"/>
                </a:cubicBezTo>
                <a:cubicBezTo>
                  <a:pt x="8816" y="854"/>
                  <a:pt x="8756" y="1011"/>
                  <a:pt x="8756" y="1129"/>
                </a:cubicBezTo>
                <a:cubicBezTo>
                  <a:pt x="8756" y="1214"/>
                  <a:pt x="8703" y="1292"/>
                  <a:pt x="8645" y="1292"/>
                </a:cubicBezTo>
                <a:cubicBezTo>
                  <a:pt x="8585" y="1292"/>
                  <a:pt x="8466" y="1375"/>
                  <a:pt x="8433" y="1440"/>
                </a:cubicBezTo>
                <a:cubicBezTo>
                  <a:pt x="8380" y="1548"/>
                  <a:pt x="8359" y="1502"/>
                  <a:pt x="8357" y="1274"/>
                </a:cubicBezTo>
                <a:cubicBezTo>
                  <a:pt x="8355" y="1018"/>
                  <a:pt x="8328" y="943"/>
                  <a:pt x="8211" y="879"/>
                </a:cubicBezTo>
                <a:cubicBezTo>
                  <a:pt x="8125" y="833"/>
                  <a:pt x="8022" y="837"/>
                  <a:pt x="7824" y="894"/>
                </a:cubicBezTo>
                <a:cubicBezTo>
                  <a:pt x="7687" y="934"/>
                  <a:pt x="7486" y="1036"/>
                  <a:pt x="7486" y="1066"/>
                </a:cubicBezTo>
                <a:cubicBezTo>
                  <a:pt x="7486" y="1112"/>
                  <a:pt x="7874" y="1855"/>
                  <a:pt x="7920" y="1896"/>
                </a:cubicBezTo>
                <a:cubicBezTo>
                  <a:pt x="7980" y="1950"/>
                  <a:pt x="8243" y="2303"/>
                  <a:pt x="8370" y="2501"/>
                </a:cubicBezTo>
                <a:lnTo>
                  <a:pt x="8472" y="2659"/>
                </a:lnTo>
                <a:lnTo>
                  <a:pt x="8483" y="2581"/>
                </a:lnTo>
                <a:cubicBezTo>
                  <a:pt x="8490" y="2538"/>
                  <a:pt x="8503" y="2491"/>
                  <a:pt x="8511" y="2477"/>
                </a:cubicBezTo>
                <a:cubicBezTo>
                  <a:pt x="8519" y="2464"/>
                  <a:pt x="8516" y="2418"/>
                  <a:pt x="8504" y="2375"/>
                </a:cubicBezTo>
                <a:cubicBezTo>
                  <a:pt x="8453" y="2203"/>
                  <a:pt x="8403" y="1695"/>
                  <a:pt x="8431" y="1648"/>
                </a:cubicBezTo>
                <a:cubicBezTo>
                  <a:pt x="8437" y="1638"/>
                  <a:pt x="8457" y="1641"/>
                  <a:pt x="8474" y="1655"/>
                </a:cubicBezTo>
                <a:cubicBezTo>
                  <a:pt x="8491" y="1670"/>
                  <a:pt x="8558" y="1688"/>
                  <a:pt x="8622" y="1696"/>
                </a:cubicBezTo>
                <a:cubicBezTo>
                  <a:pt x="8736" y="1710"/>
                  <a:pt x="8741" y="1714"/>
                  <a:pt x="8765" y="1801"/>
                </a:cubicBezTo>
                <a:cubicBezTo>
                  <a:pt x="8784" y="1869"/>
                  <a:pt x="8809" y="1900"/>
                  <a:pt x="8867" y="1929"/>
                </a:cubicBezTo>
                <a:cubicBezTo>
                  <a:pt x="8909" y="1950"/>
                  <a:pt x="8951" y="1979"/>
                  <a:pt x="8963" y="1990"/>
                </a:cubicBezTo>
                <a:cubicBezTo>
                  <a:pt x="8994" y="2021"/>
                  <a:pt x="8851" y="2120"/>
                  <a:pt x="8750" y="2138"/>
                </a:cubicBezTo>
                <a:cubicBezTo>
                  <a:pt x="8695" y="2148"/>
                  <a:pt x="8661" y="2169"/>
                  <a:pt x="8652" y="2198"/>
                </a:cubicBezTo>
                <a:cubicBezTo>
                  <a:pt x="8634" y="2253"/>
                  <a:pt x="8657" y="2289"/>
                  <a:pt x="8696" y="2274"/>
                </a:cubicBezTo>
                <a:cubicBezTo>
                  <a:pt x="8734" y="2259"/>
                  <a:pt x="8799" y="2359"/>
                  <a:pt x="8800" y="2429"/>
                </a:cubicBezTo>
                <a:cubicBezTo>
                  <a:pt x="8808" y="3159"/>
                  <a:pt x="8821" y="3402"/>
                  <a:pt x="8854" y="3540"/>
                </a:cubicBezTo>
                <a:cubicBezTo>
                  <a:pt x="8874" y="3625"/>
                  <a:pt x="8896" y="3793"/>
                  <a:pt x="8902" y="3914"/>
                </a:cubicBezTo>
                <a:cubicBezTo>
                  <a:pt x="8916" y="4203"/>
                  <a:pt x="8979" y="4411"/>
                  <a:pt x="9074" y="4479"/>
                </a:cubicBezTo>
                <a:cubicBezTo>
                  <a:pt x="9097" y="4494"/>
                  <a:pt x="9123" y="4547"/>
                  <a:pt x="9132" y="4593"/>
                </a:cubicBezTo>
                <a:cubicBezTo>
                  <a:pt x="9140" y="4640"/>
                  <a:pt x="9159" y="4703"/>
                  <a:pt x="9174" y="4734"/>
                </a:cubicBezTo>
                <a:cubicBezTo>
                  <a:pt x="9190" y="4765"/>
                  <a:pt x="9232" y="4862"/>
                  <a:pt x="9267" y="4949"/>
                </a:cubicBezTo>
                <a:cubicBezTo>
                  <a:pt x="9340" y="5133"/>
                  <a:pt x="9603" y="5663"/>
                  <a:pt x="9675" y="5771"/>
                </a:cubicBezTo>
                <a:cubicBezTo>
                  <a:pt x="9722" y="5841"/>
                  <a:pt x="9720" y="5849"/>
                  <a:pt x="9688" y="5949"/>
                </a:cubicBezTo>
                <a:cubicBezTo>
                  <a:pt x="9632" y="6119"/>
                  <a:pt x="9699" y="6644"/>
                  <a:pt x="9856" y="7261"/>
                </a:cubicBezTo>
                <a:cubicBezTo>
                  <a:pt x="9925" y="7531"/>
                  <a:pt x="10001" y="7803"/>
                  <a:pt x="10025" y="7867"/>
                </a:cubicBezTo>
                <a:cubicBezTo>
                  <a:pt x="10049" y="7930"/>
                  <a:pt x="10069" y="8024"/>
                  <a:pt x="10069" y="8074"/>
                </a:cubicBezTo>
                <a:cubicBezTo>
                  <a:pt x="10070" y="8203"/>
                  <a:pt x="10088" y="8253"/>
                  <a:pt x="10142" y="8278"/>
                </a:cubicBezTo>
                <a:cubicBezTo>
                  <a:pt x="10169" y="8291"/>
                  <a:pt x="10215" y="8369"/>
                  <a:pt x="10258" y="8472"/>
                </a:cubicBezTo>
                <a:cubicBezTo>
                  <a:pt x="10347" y="8685"/>
                  <a:pt x="10373" y="8723"/>
                  <a:pt x="10545" y="8903"/>
                </a:cubicBezTo>
                <a:cubicBezTo>
                  <a:pt x="10667" y="9030"/>
                  <a:pt x="10682" y="9057"/>
                  <a:pt x="10671" y="9116"/>
                </a:cubicBezTo>
                <a:cubicBezTo>
                  <a:pt x="10641" y="9285"/>
                  <a:pt x="10780" y="9599"/>
                  <a:pt x="10931" y="9705"/>
                </a:cubicBezTo>
                <a:cubicBezTo>
                  <a:pt x="11019" y="9767"/>
                  <a:pt x="11033" y="9787"/>
                  <a:pt x="11036" y="9862"/>
                </a:cubicBezTo>
                <a:cubicBezTo>
                  <a:pt x="11038" y="9910"/>
                  <a:pt x="11026" y="9992"/>
                  <a:pt x="11011" y="10044"/>
                </a:cubicBezTo>
                <a:cubicBezTo>
                  <a:pt x="10956" y="10226"/>
                  <a:pt x="11082" y="10470"/>
                  <a:pt x="11281" y="10568"/>
                </a:cubicBezTo>
                <a:cubicBezTo>
                  <a:pt x="11486" y="10668"/>
                  <a:pt x="11700" y="10592"/>
                  <a:pt x="11804" y="10379"/>
                </a:cubicBezTo>
                <a:cubicBezTo>
                  <a:pt x="11829" y="10328"/>
                  <a:pt x="11854" y="10279"/>
                  <a:pt x="11861" y="10272"/>
                </a:cubicBezTo>
                <a:cubicBezTo>
                  <a:pt x="11868" y="10265"/>
                  <a:pt x="11935" y="10276"/>
                  <a:pt x="12009" y="10296"/>
                </a:cubicBezTo>
                <a:cubicBezTo>
                  <a:pt x="12216" y="10352"/>
                  <a:pt x="12437" y="10345"/>
                  <a:pt x="12571" y="10281"/>
                </a:cubicBezTo>
                <a:cubicBezTo>
                  <a:pt x="12663" y="10236"/>
                  <a:pt x="12690" y="10208"/>
                  <a:pt x="12736" y="10109"/>
                </a:cubicBezTo>
                <a:cubicBezTo>
                  <a:pt x="12778" y="10017"/>
                  <a:pt x="12814" y="9976"/>
                  <a:pt x="12895" y="9929"/>
                </a:cubicBezTo>
                <a:cubicBezTo>
                  <a:pt x="12987" y="9875"/>
                  <a:pt x="13010" y="9871"/>
                  <a:pt x="13073" y="9894"/>
                </a:cubicBezTo>
                <a:cubicBezTo>
                  <a:pt x="13173" y="9930"/>
                  <a:pt x="13436" y="9927"/>
                  <a:pt x="13510" y="9888"/>
                </a:cubicBezTo>
                <a:cubicBezTo>
                  <a:pt x="13677" y="9802"/>
                  <a:pt x="13773" y="9542"/>
                  <a:pt x="13693" y="9394"/>
                </a:cubicBezTo>
                <a:cubicBezTo>
                  <a:pt x="13643" y="9300"/>
                  <a:pt x="13706" y="9299"/>
                  <a:pt x="13888" y="9389"/>
                </a:cubicBezTo>
                <a:cubicBezTo>
                  <a:pt x="14056" y="9472"/>
                  <a:pt x="14064" y="9472"/>
                  <a:pt x="14177" y="9446"/>
                </a:cubicBezTo>
                <a:cubicBezTo>
                  <a:pt x="14241" y="9431"/>
                  <a:pt x="14329" y="9393"/>
                  <a:pt x="14372" y="9361"/>
                </a:cubicBezTo>
                <a:cubicBezTo>
                  <a:pt x="14460" y="9293"/>
                  <a:pt x="14556" y="9104"/>
                  <a:pt x="14557" y="8998"/>
                </a:cubicBezTo>
                <a:cubicBezTo>
                  <a:pt x="14557" y="8910"/>
                  <a:pt x="14581" y="8894"/>
                  <a:pt x="14714" y="8887"/>
                </a:cubicBezTo>
                <a:cubicBezTo>
                  <a:pt x="14771" y="8884"/>
                  <a:pt x="14854" y="8865"/>
                  <a:pt x="14900" y="8846"/>
                </a:cubicBezTo>
                <a:cubicBezTo>
                  <a:pt x="14975" y="8814"/>
                  <a:pt x="15002" y="8815"/>
                  <a:pt x="15239" y="8857"/>
                </a:cubicBezTo>
                <a:cubicBezTo>
                  <a:pt x="15439" y="8893"/>
                  <a:pt x="15559" y="8902"/>
                  <a:pt x="15780" y="8894"/>
                </a:cubicBezTo>
                <a:cubicBezTo>
                  <a:pt x="16058" y="8884"/>
                  <a:pt x="16096" y="8875"/>
                  <a:pt x="16319" y="8774"/>
                </a:cubicBezTo>
                <a:cubicBezTo>
                  <a:pt x="16413" y="8731"/>
                  <a:pt x="16527" y="8617"/>
                  <a:pt x="16586" y="8507"/>
                </a:cubicBezTo>
                <a:lnTo>
                  <a:pt x="16630" y="8422"/>
                </a:lnTo>
                <a:lnTo>
                  <a:pt x="16819" y="8411"/>
                </a:lnTo>
                <a:cubicBezTo>
                  <a:pt x="17199" y="8390"/>
                  <a:pt x="17593" y="8264"/>
                  <a:pt x="17758" y="8111"/>
                </a:cubicBezTo>
                <a:cubicBezTo>
                  <a:pt x="17846" y="8030"/>
                  <a:pt x="17844" y="7921"/>
                  <a:pt x="17753" y="7841"/>
                </a:cubicBezTo>
                <a:cubicBezTo>
                  <a:pt x="17716" y="7808"/>
                  <a:pt x="17684" y="7774"/>
                  <a:pt x="17684" y="7765"/>
                </a:cubicBezTo>
                <a:cubicBezTo>
                  <a:pt x="17684" y="7756"/>
                  <a:pt x="17717" y="7694"/>
                  <a:pt x="17757" y="7628"/>
                </a:cubicBezTo>
                <a:cubicBezTo>
                  <a:pt x="17796" y="7562"/>
                  <a:pt x="17842" y="7485"/>
                  <a:pt x="17859" y="7457"/>
                </a:cubicBezTo>
                <a:lnTo>
                  <a:pt x="17886" y="7409"/>
                </a:lnTo>
                <a:lnTo>
                  <a:pt x="18010" y="7452"/>
                </a:lnTo>
                <a:cubicBezTo>
                  <a:pt x="18079" y="7476"/>
                  <a:pt x="18148" y="7491"/>
                  <a:pt x="18164" y="7485"/>
                </a:cubicBezTo>
                <a:cubicBezTo>
                  <a:pt x="18180" y="7479"/>
                  <a:pt x="18307" y="7469"/>
                  <a:pt x="18444" y="7465"/>
                </a:cubicBezTo>
                <a:cubicBezTo>
                  <a:pt x="18623" y="7459"/>
                  <a:pt x="18772" y="7437"/>
                  <a:pt x="18976" y="7387"/>
                </a:cubicBezTo>
                <a:cubicBezTo>
                  <a:pt x="19345" y="7297"/>
                  <a:pt x="19462" y="7284"/>
                  <a:pt x="19500" y="7330"/>
                </a:cubicBezTo>
                <a:cubicBezTo>
                  <a:pt x="19555" y="7396"/>
                  <a:pt x="19787" y="7351"/>
                  <a:pt x="20047" y="7224"/>
                </a:cubicBezTo>
                <a:cubicBezTo>
                  <a:pt x="20172" y="7163"/>
                  <a:pt x="20283" y="7117"/>
                  <a:pt x="20291" y="7122"/>
                </a:cubicBezTo>
                <a:cubicBezTo>
                  <a:pt x="20331" y="7147"/>
                  <a:pt x="20561" y="6854"/>
                  <a:pt x="20565" y="6774"/>
                </a:cubicBezTo>
                <a:cubicBezTo>
                  <a:pt x="20577" y="6562"/>
                  <a:pt x="20545" y="6167"/>
                  <a:pt x="20515" y="6149"/>
                </a:cubicBezTo>
                <a:cubicBezTo>
                  <a:pt x="20505" y="6142"/>
                  <a:pt x="20472" y="6057"/>
                  <a:pt x="20439" y="5960"/>
                </a:cubicBezTo>
                <a:cubicBezTo>
                  <a:pt x="20363" y="5730"/>
                  <a:pt x="20285" y="5614"/>
                  <a:pt x="20165" y="5549"/>
                </a:cubicBezTo>
                <a:cubicBezTo>
                  <a:pt x="20112" y="5520"/>
                  <a:pt x="20042" y="5461"/>
                  <a:pt x="20008" y="5419"/>
                </a:cubicBezTo>
                <a:cubicBezTo>
                  <a:pt x="19948" y="5345"/>
                  <a:pt x="19947" y="5341"/>
                  <a:pt x="19982" y="5267"/>
                </a:cubicBezTo>
                <a:cubicBezTo>
                  <a:pt x="20002" y="5226"/>
                  <a:pt x="20019" y="5171"/>
                  <a:pt x="20019" y="5147"/>
                </a:cubicBezTo>
                <a:cubicBezTo>
                  <a:pt x="20019" y="5082"/>
                  <a:pt x="19936" y="4987"/>
                  <a:pt x="19832" y="4934"/>
                </a:cubicBezTo>
                <a:cubicBezTo>
                  <a:pt x="19764" y="4900"/>
                  <a:pt x="19748" y="4882"/>
                  <a:pt x="19767" y="4864"/>
                </a:cubicBezTo>
                <a:cubicBezTo>
                  <a:pt x="19781" y="4850"/>
                  <a:pt x="19791" y="4820"/>
                  <a:pt x="19791" y="4797"/>
                </a:cubicBezTo>
                <a:cubicBezTo>
                  <a:pt x="19791" y="4758"/>
                  <a:pt x="19787" y="4757"/>
                  <a:pt x="19721" y="4791"/>
                </a:cubicBezTo>
                <a:cubicBezTo>
                  <a:pt x="19653" y="4826"/>
                  <a:pt x="19648" y="4825"/>
                  <a:pt x="19596" y="4777"/>
                </a:cubicBezTo>
                <a:lnTo>
                  <a:pt x="19543" y="4725"/>
                </a:lnTo>
                <a:lnTo>
                  <a:pt x="19578" y="4845"/>
                </a:lnTo>
                <a:cubicBezTo>
                  <a:pt x="19616" y="4973"/>
                  <a:pt x="19609" y="5028"/>
                  <a:pt x="19556" y="5028"/>
                </a:cubicBezTo>
                <a:cubicBezTo>
                  <a:pt x="19538" y="5028"/>
                  <a:pt x="19512" y="5060"/>
                  <a:pt x="19498" y="5101"/>
                </a:cubicBezTo>
                <a:cubicBezTo>
                  <a:pt x="19485" y="5141"/>
                  <a:pt x="19438" y="5204"/>
                  <a:pt x="19393" y="5239"/>
                </a:cubicBezTo>
                <a:cubicBezTo>
                  <a:pt x="19348" y="5275"/>
                  <a:pt x="19297" y="5339"/>
                  <a:pt x="19280" y="5380"/>
                </a:cubicBezTo>
                <a:cubicBezTo>
                  <a:pt x="19262" y="5421"/>
                  <a:pt x="19212" y="5482"/>
                  <a:pt x="19168" y="5515"/>
                </a:cubicBezTo>
                <a:cubicBezTo>
                  <a:pt x="19125" y="5549"/>
                  <a:pt x="19089" y="5590"/>
                  <a:pt x="19089" y="5608"/>
                </a:cubicBezTo>
                <a:cubicBezTo>
                  <a:pt x="19089" y="5626"/>
                  <a:pt x="19075" y="5646"/>
                  <a:pt x="19057" y="5652"/>
                </a:cubicBezTo>
                <a:cubicBezTo>
                  <a:pt x="19040" y="5659"/>
                  <a:pt x="19020" y="5686"/>
                  <a:pt x="19013" y="5712"/>
                </a:cubicBezTo>
                <a:cubicBezTo>
                  <a:pt x="19005" y="5740"/>
                  <a:pt x="18989" y="5754"/>
                  <a:pt x="18970" y="5747"/>
                </a:cubicBezTo>
                <a:cubicBezTo>
                  <a:pt x="18932" y="5732"/>
                  <a:pt x="18880" y="5807"/>
                  <a:pt x="18898" y="5852"/>
                </a:cubicBezTo>
                <a:cubicBezTo>
                  <a:pt x="18906" y="5874"/>
                  <a:pt x="18884" y="5898"/>
                  <a:pt x="18831" y="5923"/>
                </a:cubicBezTo>
                <a:cubicBezTo>
                  <a:pt x="18762" y="5956"/>
                  <a:pt x="18755" y="5966"/>
                  <a:pt x="18778" y="6002"/>
                </a:cubicBezTo>
                <a:cubicBezTo>
                  <a:pt x="18799" y="6036"/>
                  <a:pt x="18796" y="6054"/>
                  <a:pt x="18761" y="6093"/>
                </a:cubicBezTo>
                <a:cubicBezTo>
                  <a:pt x="18717" y="6141"/>
                  <a:pt x="18717" y="6142"/>
                  <a:pt x="18770" y="6182"/>
                </a:cubicBezTo>
                <a:cubicBezTo>
                  <a:pt x="18816" y="6216"/>
                  <a:pt x="18819" y="6228"/>
                  <a:pt x="18796" y="6271"/>
                </a:cubicBezTo>
                <a:cubicBezTo>
                  <a:pt x="18781" y="6298"/>
                  <a:pt x="18760" y="6313"/>
                  <a:pt x="18748" y="6306"/>
                </a:cubicBezTo>
                <a:cubicBezTo>
                  <a:pt x="18736" y="6299"/>
                  <a:pt x="18726" y="6316"/>
                  <a:pt x="18726" y="6345"/>
                </a:cubicBezTo>
                <a:cubicBezTo>
                  <a:pt x="18724" y="6417"/>
                  <a:pt x="18462" y="6799"/>
                  <a:pt x="18355" y="6884"/>
                </a:cubicBezTo>
                <a:cubicBezTo>
                  <a:pt x="18221" y="6990"/>
                  <a:pt x="18118" y="6968"/>
                  <a:pt x="18196" y="6850"/>
                </a:cubicBezTo>
                <a:cubicBezTo>
                  <a:pt x="18232" y="6795"/>
                  <a:pt x="18233" y="6790"/>
                  <a:pt x="18186" y="6741"/>
                </a:cubicBezTo>
                <a:cubicBezTo>
                  <a:pt x="18160" y="6713"/>
                  <a:pt x="18137" y="6680"/>
                  <a:pt x="18136" y="6669"/>
                </a:cubicBezTo>
                <a:cubicBezTo>
                  <a:pt x="18136" y="6657"/>
                  <a:pt x="18095" y="6619"/>
                  <a:pt x="18046" y="6584"/>
                </a:cubicBezTo>
                <a:cubicBezTo>
                  <a:pt x="17996" y="6549"/>
                  <a:pt x="17957" y="6507"/>
                  <a:pt x="17957" y="6491"/>
                </a:cubicBezTo>
                <a:cubicBezTo>
                  <a:pt x="17957" y="6475"/>
                  <a:pt x="17933" y="6462"/>
                  <a:pt x="17905" y="6463"/>
                </a:cubicBezTo>
                <a:cubicBezTo>
                  <a:pt x="17869" y="6465"/>
                  <a:pt x="17856" y="6455"/>
                  <a:pt x="17860" y="6428"/>
                </a:cubicBezTo>
                <a:cubicBezTo>
                  <a:pt x="17864" y="6403"/>
                  <a:pt x="17849" y="6387"/>
                  <a:pt x="17816" y="6382"/>
                </a:cubicBezTo>
                <a:cubicBezTo>
                  <a:pt x="17779" y="6377"/>
                  <a:pt x="17764" y="6361"/>
                  <a:pt x="17764" y="6323"/>
                </a:cubicBezTo>
                <a:cubicBezTo>
                  <a:pt x="17764" y="6292"/>
                  <a:pt x="17738" y="6248"/>
                  <a:pt x="17701" y="6219"/>
                </a:cubicBezTo>
                <a:cubicBezTo>
                  <a:pt x="17655" y="6182"/>
                  <a:pt x="17642" y="6156"/>
                  <a:pt x="17653" y="6124"/>
                </a:cubicBezTo>
                <a:cubicBezTo>
                  <a:pt x="17667" y="6083"/>
                  <a:pt x="17690" y="6053"/>
                  <a:pt x="17871" y="5860"/>
                </a:cubicBezTo>
                <a:cubicBezTo>
                  <a:pt x="17915" y="5813"/>
                  <a:pt x="17946" y="5775"/>
                  <a:pt x="17940" y="5775"/>
                </a:cubicBezTo>
                <a:cubicBezTo>
                  <a:pt x="17934" y="5775"/>
                  <a:pt x="17951" y="5746"/>
                  <a:pt x="17977" y="5710"/>
                </a:cubicBezTo>
                <a:cubicBezTo>
                  <a:pt x="18003" y="5674"/>
                  <a:pt x="18023" y="5638"/>
                  <a:pt x="18023" y="5630"/>
                </a:cubicBezTo>
                <a:cubicBezTo>
                  <a:pt x="18023" y="5607"/>
                  <a:pt x="18342" y="5205"/>
                  <a:pt x="18453" y="5088"/>
                </a:cubicBezTo>
                <a:cubicBezTo>
                  <a:pt x="18566" y="4969"/>
                  <a:pt x="18907" y="4706"/>
                  <a:pt x="19059" y="4619"/>
                </a:cubicBezTo>
                <a:cubicBezTo>
                  <a:pt x="19139" y="4574"/>
                  <a:pt x="19148" y="4561"/>
                  <a:pt x="19118" y="4540"/>
                </a:cubicBezTo>
                <a:cubicBezTo>
                  <a:pt x="19088" y="4518"/>
                  <a:pt x="19095" y="4500"/>
                  <a:pt x="19170" y="4417"/>
                </a:cubicBezTo>
                <a:cubicBezTo>
                  <a:pt x="19253" y="4326"/>
                  <a:pt x="19262" y="4323"/>
                  <a:pt x="19365" y="4330"/>
                </a:cubicBezTo>
                <a:cubicBezTo>
                  <a:pt x="19425" y="4335"/>
                  <a:pt x="19474" y="4332"/>
                  <a:pt x="19474" y="4327"/>
                </a:cubicBezTo>
                <a:cubicBezTo>
                  <a:pt x="19474" y="4305"/>
                  <a:pt x="19375" y="4212"/>
                  <a:pt x="19352" y="4212"/>
                </a:cubicBezTo>
                <a:cubicBezTo>
                  <a:pt x="19338" y="4212"/>
                  <a:pt x="19296" y="4196"/>
                  <a:pt x="19259" y="4177"/>
                </a:cubicBezTo>
                <a:cubicBezTo>
                  <a:pt x="19220" y="4156"/>
                  <a:pt x="19149" y="4144"/>
                  <a:pt x="19091" y="4147"/>
                </a:cubicBezTo>
                <a:cubicBezTo>
                  <a:pt x="18975" y="4154"/>
                  <a:pt x="18952" y="4127"/>
                  <a:pt x="19007" y="4043"/>
                </a:cubicBezTo>
                <a:cubicBezTo>
                  <a:pt x="19091" y="3916"/>
                  <a:pt x="19040" y="3737"/>
                  <a:pt x="18859" y="3529"/>
                </a:cubicBezTo>
                <a:cubicBezTo>
                  <a:pt x="18619" y="3252"/>
                  <a:pt x="17973" y="2724"/>
                  <a:pt x="17379" y="2322"/>
                </a:cubicBezTo>
                <a:cubicBezTo>
                  <a:pt x="17184" y="2190"/>
                  <a:pt x="16692" y="1949"/>
                  <a:pt x="16586" y="1933"/>
                </a:cubicBezTo>
                <a:cubicBezTo>
                  <a:pt x="16450" y="1912"/>
                  <a:pt x="16434" y="1892"/>
                  <a:pt x="16450" y="1757"/>
                </a:cubicBezTo>
                <a:cubicBezTo>
                  <a:pt x="16468" y="1619"/>
                  <a:pt x="16441" y="1586"/>
                  <a:pt x="16282" y="1551"/>
                </a:cubicBezTo>
                <a:cubicBezTo>
                  <a:pt x="16190" y="1531"/>
                  <a:pt x="16169" y="1513"/>
                  <a:pt x="16095" y="1402"/>
                </a:cubicBezTo>
                <a:cubicBezTo>
                  <a:pt x="16011" y="1275"/>
                  <a:pt x="15867" y="1154"/>
                  <a:pt x="15694" y="1066"/>
                </a:cubicBezTo>
                <a:cubicBezTo>
                  <a:pt x="15537" y="986"/>
                  <a:pt x="15303" y="907"/>
                  <a:pt x="15226" y="907"/>
                </a:cubicBezTo>
                <a:cubicBezTo>
                  <a:pt x="15160" y="907"/>
                  <a:pt x="15147" y="918"/>
                  <a:pt x="15115" y="998"/>
                </a:cubicBezTo>
                <a:cubicBezTo>
                  <a:pt x="15094" y="1048"/>
                  <a:pt x="15077" y="1103"/>
                  <a:pt x="15077" y="1120"/>
                </a:cubicBezTo>
                <a:cubicBezTo>
                  <a:pt x="15077" y="1137"/>
                  <a:pt x="15061" y="1172"/>
                  <a:pt x="15039" y="1200"/>
                </a:cubicBezTo>
                <a:lnTo>
                  <a:pt x="14998" y="1250"/>
                </a:lnTo>
                <a:lnTo>
                  <a:pt x="14924" y="1135"/>
                </a:lnTo>
                <a:cubicBezTo>
                  <a:pt x="14773" y="903"/>
                  <a:pt x="14526" y="751"/>
                  <a:pt x="14205" y="691"/>
                </a:cubicBezTo>
                <a:cubicBezTo>
                  <a:pt x="13978" y="648"/>
                  <a:pt x="13930" y="629"/>
                  <a:pt x="13940" y="589"/>
                </a:cubicBezTo>
                <a:cubicBezTo>
                  <a:pt x="13944" y="571"/>
                  <a:pt x="13930" y="564"/>
                  <a:pt x="13901" y="572"/>
                </a:cubicBezTo>
                <a:cubicBezTo>
                  <a:pt x="13875" y="579"/>
                  <a:pt x="13849" y="576"/>
                  <a:pt x="13842" y="565"/>
                </a:cubicBezTo>
                <a:cubicBezTo>
                  <a:pt x="13821" y="531"/>
                  <a:pt x="13609" y="542"/>
                  <a:pt x="13536" y="579"/>
                </a:cubicBezTo>
                <a:cubicBezTo>
                  <a:pt x="13468" y="615"/>
                  <a:pt x="13423" y="607"/>
                  <a:pt x="13423" y="561"/>
                </a:cubicBezTo>
                <a:cubicBezTo>
                  <a:pt x="13423" y="511"/>
                  <a:pt x="13305" y="385"/>
                  <a:pt x="13219" y="341"/>
                </a:cubicBezTo>
                <a:cubicBezTo>
                  <a:pt x="13160" y="310"/>
                  <a:pt x="13086" y="294"/>
                  <a:pt x="12995" y="294"/>
                </a:cubicBezTo>
                <a:cubicBezTo>
                  <a:pt x="12864" y="294"/>
                  <a:pt x="12857" y="293"/>
                  <a:pt x="12821" y="222"/>
                </a:cubicBezTo>
                <a:cubicBezTo>
                  <a:pt x="12776" y="136"/>
                  <a:pt x="12722" y="88"/>
                  <a:pt x="12682" y="102"/>
                </a:cubicBezTo>
                <a:cubicBezTo>
                  <a:pt x="12666" y="107"/>
                  <a:pt x="12606" y="86"/>
                  <a:pt x="12548" y="56"/>
                </a:cubicBezTo>
                <a:cubicBezTo>
                  <a:pt x="12490" y="25"/>
                  <a:pt x="12409" y="0"/>
                  <a:pt x="12369" y="0"/>
                </a:cubicBezTo>
                <a:close/>
                <a:moveTo>
                  <a:pt x="6228" y="1227"/>
                </a:moveTo>
                <a:cubicBezTo>
                  <a:pt x="6153" y="1212"/>
                  <a:pt x="6083" y="1231"/>
                  <a:pt x="6001" y="1279"/>
                </a:cubicBezTo>
                <a:cubicBezTo>
                  <a:pt x="5839" y="1374"/>
                  <a:pt x="5774" y="1518"/>
                  <a:pt x="5806" y="1718"/>
                </a:cubicBezTo>
                <a:cubicBezTo>
                  <a:pt x="5824" y="1829"/>
                  <a:pt x="5822" y="1840"/>
                  <a:pt x="5771" y="1874"/>
                </a:cubicBezTo>
                <a:cubicBezTo>
                  <a:pt x="5730" y="1901"/>
                  <a:pt x="5709" y="1902"/>
                  <a:pt x="5689" y="1883"/>
                </a:cubicBezTo>
                <a:cubicBezTo>
                  <a:pt x="5675" y="1869"/>
                  <a:pt x="5630" y="1857"/>
                  <a:pt x="5589" y="1857"/>
                </a:cubicBezTo>
                <a:cubicBezTo>
                  <a:pt x="5531" y="1857"/>
                  <a:pt x="5513" y="1866"/>
                  <a:pt x="5513" y="1900"/>
                </a:cubicBezTo>
                <a:cubicBezTo>
                  <a:pt x="5513" y="1972"/>
                  <a:pt x="5282" y="2108"/>
                  <a:pt x="5189" y="2090"/>
                </a:cubicBezTo>
                <a:cubicBezTo>
                  <a:pt x="5130" y="2079"/>
                  <a:pt x="5130" y="2083"/>
                  <a:pt x="5130" y="2181"/>
                </a:cubicBezTo>
                <a:cubicBezTo>
                  <a:pt x="5130" y="2265"/>
                  <a:pt x="5137" y="2285"/>
                  <a:pt x="5176" y="2296"/>
                </a:cubicBezTo>
                <a:cubicBezTo>
                  <a:pt x="5203" y="2303"/>
                  <a:pt x="5218" y="2318"/>
                  <a:pt x="5209" y="2333"/>
                </a:cubicBezTo>
                <a:cubicBezTo>
                  <a:pt x="5199" y="2349"/>
                  <a:pt x="5139" y="2353"/>
                  <a:pt x="5035" y="2346"/>
                </a:cubicBezTo>
                <a:cubicBezTo>
                  <a:pt x="4888" y="2335"/>
                  <a:pt x="4870" y="2338"/>
                  <a:pt x="4798" y="2396"/>
                </a:cubicBezTo>
                <a:cubicBezTo>
                  <a:pt x="4756" y="2430"/>
                  <a:pt x="4720" y="2468"/>
                  <a:pt x="4720" y="2481"/>
                </a:cubicBezTo>
                <a:cubicBezTo>
                  <a:pt x="4720" y="2507"/>
                  <a:pt x="4600" y="2605"/>
                  <a:pt x="4566" y="2605"/>
                </a:cubicBezTo>
                <a:cubicBezTo>
                  <a:pt x="4545" y="2605"/>
                  <a:pt x="4471" y="2704"/>
                  <a:pt x="4470" y="2735"/>
                </a:cubicBezTo>
                <a:cubicBezTo>
                  <a:pt x="4469" y="2758"/>
                  <a:pt x="4331" y="2899"/>
                  <a:pt x="4309" y="2899"/>
                </a:cubicBezTo>
                <a:cubicBezTo>
                  <a:pt x="4299" y="2899"/>
                  <a:pt x="4248" y="2943"/>
                  <a:pt x="4196" y="2996"/>
                </a:cubicBezTo>
                <a:cubicBezTo>
                  <a:pt x="4144" y="3049"/>
                  <a:pt x="4093" y="3090"/>
                  <a:pt x="4081" y="3086"/>
                </a:cubicBezTo>
                <a:cubicBezTo>
                  <a:pt x="4069" y="3083"/>
                  <a:pt x="4021" y="3110"/>
                  <a:pt x="3974" y="3147"/>
                </a:cubicBezTo>
                <a:cubicBezTo>
                  <a:pt x="3926" y="3185"/>
                  <a:pt x="3878" y="3216"/>
                  <a:pt x="3866" y="3216"/>
                </a:cubicBezTo>
                <a:cubicBezTo>
                  <a:pt x="3842" y="3216"/>
                  <a:pt x="3746" y="3340"/>
                  <a:pt x="3746" y="3371"/>
                </a:cubicBezTo>
                <a:cubicBezTo>
                  <a:pt x="3746" y="3383"/>
                  <a:pt x="3711" y="3424"/>
                  <a:pt x="3668" y="3462"/>
                </a:cubicBezTo>
                <a:cubicBezTo>
                  <a:pt x="3577" y="3542"/>
                  <a:pt x="3497" y="3678"/>
                  <a:pt x="3497" y="3755"/>
                </a:cubicBezTo>
                <a:cubicBezTo>
                  <a:pt x="3497" y="3840"/>
                  <a:pt x="3381" y="4053"/>
                  <a:pt x="3312" y="4093"/>
                </a:cubicBezTo>
                <a:cubicBezTo>
                  <a:pt x="3277" y="4114"/>
                  <a:pt x="3247" y="4146"/>
                  <a:pt x="3247" y="4162"/>
                </a:cubicBezTo>
                <a:cubicBezTo>
                  <a:pt x="3247" y="4178"/>
                  <a:pt x="3221" y="4201"/>
                  <a:pt x="3188" y="4214"/>
                </a:cubicBezTo>
                <a:cubicBezTo>
                  <a:pt x="3111" y="4243"/>
                  <a:pt x="2868" y="4419"/>
                  <a:pt x="2853" y="4456"/>
                </a:cubicBezTo>
                <a:cubicBezTo>
                  <a:pt x="2846" y="4472"/>
                  <a:pt x="2850" y="4509"/>
                  <a:pt x="2862" y="4540"/>
                </a:cubicBezTo>
                <a:cubicBezTo>
                  <a:pt x="2881" y="4589"/>
                  <a:pt x="2873" y="4602"/>
                  <a:pt x="2795" y="4658"/>
                </a:cubicBezTo>
                <a:cubicBezTo>
                  <a:pt x="2715" y="4715"/>
                  <a:pt x="2609" y="4862"/>
                  <a:pt x="2599" y="4930"/>
                </a:cubicBezTo>
                <a:cubicBezTo>
                  <a:pt x="2597" y="4945"/>
                  <a:pt x="2566" y="4994"/>
                  <a:pt x="2530" y="5040"/>
                </a:cubicBezTo>
                <a:cubicBezTo>
                  <a:pt x="2472" y="5114"/>
                  <a:pt x="2458" y="5119"/>
                  <a:pt x="2384" y="5108"/>
                </a:cubicBezTo>
                <a:cubicBezTo>
                  <a:pt x="2310" y="5097"/>
                  <a:pt x="2294" y="5103"/>
                  <a:pt x="2241" y="5173"/>
                </a:cubicBezTo>
                <a:cubicBezTo>
                  <a:pt x="2209" y="5216"/>
                  <a:pt x="2182" y="5261"/>
                  <a:pt x="2182" y="5273"/>
                </a:cubicBezTo>
                <a:cubicBezTo>
                  <a:pt x="2182" y="5285"/>
                  <a:pt x="2155" y="5325"/>
                  <a:pt x="2121" y="5362"/>
                </a:cubicBezTo>
                <a:cubicBezTo>
                  <a:pt x="2022" y="5468"/>
                  <a:pt x="1988" y="5544"/>
                  <a:pt x="2019" y="5593"/>
                </a:cubicBezTo>
                <a:cubicBezTo>
                  <a:pt x="2050" y="5642"/>
                  <a:pt x="2034" y="5662"/>
                  <a:pt x="1967" y="5662"/>
                </a:cubicBezTo>
                <a:cubicBezTo>
                  <a:pt x="1789" y="5662"/>
                  <a:pt x="1463" y="5997"/>
                  <a:pt x="1526" y="6115"/>
                </a:cubicBezTo>
                <a:cubicBezTo>
                  <a:pt x="1544" y="6148"/>
                  <a:pt x="1565" y="6155"/>
                  <a:pt x="1619" y="6145"/>
                </a:cubicBezTo>
                <a:cubicBezTo>
                  <a:pt x="1676" y="6133"/>
                  <a:pt x="1688" y="6139"/>
                  <a:pt x="1698" y="6178"/>
                </a:cubicBezTo>
                <a:cubicBezTo>
                  <a:pt x="1719" y="6256"/>
                  <a:pt x="1712" y="6262"/>
                  <a:pt x="1585" y="6254"/>
                </a:cubicBezTo>
                <a:cubicBezTo>
                  <a:pt x="1473" y="6247"/>
                  <a:pt x="1315" y="6284"/>
                  <a:pt x="1205" y="6343"/>
                </a:cubicBezTo>
                <a:cubicBezTo>
                  <a:pt x="1098" y="6400"/>
                  <a:pt x="1064" y="6591"/>
                  <a:pt x="1102" y="6924"/>
                </a:cubicBezTo>
                <a:lnTo>
                  <a:pt x="1120" y="7087"/>
                </a:lnTo>
                <a:lnTo>
                  <a:pt x="1022" y="7158"/>
                </a:lnTo>
                <a:cubicBezTo>
                  <a:pt x="968" y="7196"/>
                  <a:pt x="890" y="7282"/>
                  <a:pt x="846" y="7348"/>
                </a:cubicBezTo>
                <a:cubicBezTo>
                  <a:pt x="802" y="7414"/>
                  <a:pt x="737" y="7504"/>
                  <a:pt x="702" y="7548"/>
                </a:cubicBezTo>
                <a:cubicBezTo>
                  <a:pt x="655" y="7607"/>
                  <a:pt x="641" y="7650"/>
                  <a:pt x="646" y="7704"/>
                </a:cubicBezTo>
                <a:cubicBezTo>
                  <a:pt x="652" y="7769"/>
                  <a:pt x="668" y="7785"/>
                  <a:pt x="781" y="7841"/>
                </a:cubicBezTo>
                <a:lnTo>
                  <a:pt x="911" y="7904"/>
                </a:lnTo>
                <a:lnTo>
                  <a:pt x="853" y="8006"/>
                </a:lnTo>
                <a:cubicBezTo>
                  <a:pt x="784" y="8129"/>
                  <a:pt x="746" y="8154"/>
                  <a:pt x="609" y="8154"/>
                </a:cubicBezTo>
                <a:cubicBezTo>
                  <a:pt x="551" y="8154"/>
                  <a:pt x="474" y="8169"/>
                  <a:pt x="438" y="8187"/>
                </a:cubicBezTo>
                <a:cubicBezTo>
                  <a:pt x="354" y="8231"/>
                  <a:pt x="263" y="8341"/>
                  <a:pt x="246" y="8420"/>
                </a:cubicBezTo>
                <a:cubicBezTo>
                  <a:pt x="217" y="8550"/>
                  <a:pt x="330" y="8707"/>
                  <a:pt x="483" y="8753"/>
                </a:cubicBezTo>
                <a:cubicBezTo>
                  <a:pt x="615" y="8793"/>
                  <a:pt x="627" y="8843"/>
                  <a:pt x="531" y="8965"/>
                </a:cubicBezTo>
                <a:cubicBezTo>
                  <a:pt x="495" y="9011"/>
                  <a:pt x="444" y="9086"/>
                  <a:pt x="418" y="9133"/>
                </a:cubicBezTo>
                <a:cubicBezTo>
                  <a:pt x="371" y="9218"/>
                  <a:pt x="369" y="9218"/>
                  <a:pt x="414" y="9263"/>
                </a:cubicBezTo>
                <a:cubicBezTo>
                  <a:pt x="468" y="9317"/>
                  <a:pt x="484" y="9317"/>
                  <a:pt x="588" y="9274"/>
                </a:cubicBezTo>
                <a:cubicBezTo>
                  <a:pt x="686" y="9233"/>
                  <a:pt x="709" y="9245"/>
                  <a:pt x="709" y="9333"/>
                </a:cubicBezTo>
                <a:cubicBezTo>
                  <a:pt x="709" y="9387"/>
                  <a:pt x="695" y="9406"/>
                  <a:pt x="631" y="9437"/>
                </a:cubicBezTo>
                <a:cubicBezTo>
                  <a:pt x="588" y="9457"/>
                  <a:pt x="545" y="9495"/>
                  <a:pt x="537" y="9520"/>
                </a:cubicBezTo>
                <a:cubicBezTo>
                  <a:pt x="529" y="9545"/>
                  <a:pt x="493" y="9606"/>
                  <a:pt x="457" y="9655"/>
                </a:cubicBezTo>
                <a:cubicBezTo>
                  <a:pt x="380" y="9762"/>
                  <a:pt x="379" y="9781"/>
                  <a:pt x="438" y="9857"/>
                </a:cubicBezTo>
                <a:cubicBezTo>
                  <a:pt x="463" y="9889"/>
                  <a:pt x="483" y="9931"/>
                  <a:pt x="483" y="9949"/>
                </a:cubicBezTo>
                <a:cubicBezTo>
                  <a:pt x="483" y="9968"/>
                  <a:pt x="509" y="10014"/>
                  <a:pt x="540" y="10051"/>
                </a:cubicBezTo>
                <a:cubicBezTo>
                  <a:pt x="628" y="10156"/>
                  <a:pt x="615" y="10225"/>
                  <a:pt x="500" y="10281"/>
                </a:cubicBezTo>
                <a:cubicBezTo>
                  <a:pt x="274" y="10390"/>
                  <a:pt x="190" y="10461"/>
                  <a:pt x="188" y="10544"/>
                </a:cubicBezTo>
                <a:cubicBezTo>
                  <a:pt x="188" y="10569"/>
                  <a:pt x="156" y="10620"/>
                  <a:pt x="118" y="10657"/>
                </a:cubicBezTo>
                <a:cubicBezTo>
                  <a:pt x="55" y="10717"/>
                  <a:pt x="51" y="10732"/>
                  <a:pt x="64" y="10822"/>
                </a:cubicBezTo>
                <a:cubicBezTo>
                  <a:pt x="76" y="10899"/>
                  <a:pt x="69" y="10930"/>
                  <a:pt x="36" y="10966"/>
                </a:cubicBezTo>
                <a:cubicBezTo>
                  <a:pt x="2" y="11004"/>
                  <a:pt x="-4" y="11042"/>
                  <a:pt x="1" y="11192"/>
                </a:cubicBezTo>
                <a:cubicBezTo>
                  <a:pt x="8" y="11386"/>
                  <a:pt x="23" y="11430"/>
                  <a:pt x="123" y="11545"/>
                </a:cubicBezTo>
                <a:cubicBezTo>
                  <a:pt x="170" y="11599"/>
                  <a:pt x="188" y="11644"/>
                  <a:pt x="188" y="11705"/>
                </a:cubicBezTo>
                <a:cubicBezTo>
                  <a:pt x="188" y="11823"/>
                  <a:pt x="237" y="11881"/>
                  <a:pt x="349" y="11899"/>
                </a:cubicBezTo>
                <a:cubicBezTo>
                  <a:pt x="425" y="11911"/>
                  <a:pt x="467" y="11939"/>
                  <a:pt x="566" y="12042"/>
                </a:cubicBezTo>
                <a:lnTo>
                  <a:pt x="690" y="12171"/>
                </a:lnTo>
                <a:lnTo>
                  <a:pt x="631" y="12214"/>
                </a:lnTo>
                <a:cubicBezTo>
                  <a:pt x="482" y="12322"/>
                  <a:pt x="355" y="12762"/>
                  <a:pt x="375" y="13097"/>
                </a:cubicBezTo>
                <a:cubicBezTo>
                  <a:pt x="391" y="13347"/>
                  <a:pt x="426" y="13449"/>
                  <a:pt x="561" y="13647"/>
                </a:cubicBezTo>
                <a:cubicBezTo>
                  <a:pt x="674" y="13812"/>
                  <a:pt x="683" y="13839"/>
                  <a:pt x="629" y="13884"/>
                </a:cubicBezTo>
                <a:cubicBezTo>
                  <a:pt x="583" y="13922"/>
                  <a:pt x="516" y="14055"/>
                  <a:pt x="496" y="14147"/>
                </a:cubicBezTo>
                <a:cubicBezTo>
                  <a:pt x="467" y="14280"/>
                  <a:pt x="520" y="14459"/>
                  <a:pt x="679" y="14759"/>
                </a:cubicBezTo>
                <a:cubicBezTo>
                  <a:pt x="861" y="15102"/>
                  <a:pt x="1021" y="15282"/>
                  <a:pt x="1185" y="15330"/>
                </a:cubicBezTo>
                <a:cubicBezTo>
                  <a:pt x="1370" y="15384"/>
                  <a:pt x="1389" y="15395"/>
                  <a:pt x="1389" y="15456"/>
                </a:cubicBezTo>
                <a:cubicBezTo>
                  <a:pt x="1389" y="15491"/>
                  <a:pt x="1402" y="15513"/>
                  <a:pt x="1422" y="15513"/>
                </a:cubicBezTo>
                <a:cubicBezTo>
                  <a:pt x="1470" y="15513"/>
                  <a:pt x="1537" y="15646"/>
                  <a:pt x="1506" y="15678"/>
                </a:cubicBezTo>
                <a:cubicBezTo>
                  <a:pt x="1488" y="15695"/>
                  <a:pt x="1491" y="15714"/>
                  <a:pt x="1517" y="15743"/>
                </a:cubicBezTo>
                <a:cubicBezTo>
                  <a:pt x="1537" y="15765"/>
                  <a:pt x="1557" y="15824"/>
                  <a:pt x="1559" y="15874"/>
                </a:cubicBezTo>
                <a:cubicBezTo>
                  <a:pt x="1565" y="15980"/>
                  <a:pt x="1605" y="16045"/>
                  <a:pt x="1730" y="16161"/>
                </a:cubicBezTo>
                <a:cubicBezTo>
                  <a:pt x="1792" y="16218"/>
                  <a:pt x="1816" y="16258"/>
                  <a:pt x="1808" y="16285"/>
                </a:cubicBezTo>
                <a:cubicBezTo>
                  <a:pt x="1798" y="16315"/>
                  <a:pt x="1822" y="16341"/>
                  <a:pt x="1900" y="16387"/>
                </a:cubicBezTo>
                <a:cubicBezTo>
                  <a:pt x="2001" y="16446"/>
                  <a:pt x="2059" y="16533"/>
                  <a:pt x="2037" y="16591"/>
                </a:cubicBezTo>
                <a:cubicBezTo>
                  <a:pt x="2032" y="16605"/>
                  <a:pt x="2054" y="16628"/>
                  <a:pt x="2086" y="16642"/>
                </a:cubicBezTo>
                <a:cubicBezTo>
                  <a:pt x="2134" y="16665"/>
                  <a:pt x="2140" y="16681"/>
                  <a:pt x="2132" y="16750"/>
                </a:cubicBezTo>
                <a:cubicBezTo>
                  <a:pt x="2124" y="16818"/>
                  <a:pt x="2130" y="16834"/>
                  <a:pt x="2176" y="16852"/>
                </a:cubicBezTo>
                <a:cubicBezTo>
                  <a:pt x="2218" y="16867"/>
                  <a:pt x="2230" y="16887"/>
                  <a:pt x="2225" y="16935"/>
                </a:cubicBezTo>
                <a:cubicBezTo>
                  <a:pt x="2219" y="16983"/>
                  <a:pt x="2225" y="16995"/>
                  <a:pt x="2254" y="16990"/>
                </a:cubicBezTo>
                <a:cubicBezTo>
                  <a:pt x="2301" y="16983"/>
                  <a:pt x="2373" y="17077"/>
                  <a:pt x="2343" y="17107"/>
                </a:cubicBezTo>
                <a:cubicBezTo>
                  <a:pt x="2330" y="17120"/>
                  <a:pt x="2343" y="17144"/>
                  <a:pt x="2378" y="17172"/>
                </a:cubicBezTo>
                <a:cubicBezTo>
                  <a:pt x="2409" y="17196"/>
                  <a:pt x="2451" y="17253"/>
                  <a:pt x="2473" y="17298"/>
                </a:cubicBezTo>
                <a:cubicBezTo>
                  <a:pt x="2494" y="17343"/>
                  <a:pt x="2539" y="17394"/>
                  <a:pt x="2573" y="17411"/>
                </a:cubicBezTo>
                <a:cubicBezTo>
                  <a:pt x="2607" y="17427"/>
                  <a:pt x="2636" y="17456"/>
                  <a:pt x="2636" y="17474"/>
                </a:cubicBezTo>
                <a:cubicBezTo>
                  <a:pt x="2636" y="17492"/>
                  <a:pt x="2646" y="17505"/>
                  <a:pt x="2658" y="17505"/>
                </a:cubicBezTo>
                <a:cubicBezTo>
                  <a:pt x="2706" y="17505"/>
                  <a:pt x="2899" y="17644"/>
                  <a:pt x="2942" y="17709"/>
                </a:cubicBezTo>
                <a:cubicBezTo>
                  <a:pt x="2966" y="17746"/>
                  <a:pt x="3014" y="17783"/>
                  <a:pt x="3047" y="17790"/>
                </a:cubicBezTo>
                <a:cubicBezTo>
                  <a:pt x="3120" y="17806"/>
                  <a:pt x="3168" y="17856"/>
                  <a:pt x="3151" y="17899"/>
                </a:cubicBezTo>
                <a:cubicBezTo>
                  <a:pt x="3133" y="17947"/>
                  <a:pt x="3240" y="17997"/>
                  <a:pt x="3292" y="17964"/>
                </a:cubicBezTo>
                <a:cubicBezTo>
                  <a:pt x="3314" y="17950"/>
                  <a:pt x="3342" y="17948"/>
                  <a:pt x="3353" y="17959"/>
                </a:cubicBezTo>
                <a:cubicBezTo>
                  <a:pt x="3364" y="17969"/>
                  <a:pt x="3398" y="17983"/>
                  <a:pt x="3429" y="17988"/>
                </a:cubicBezTo>
                <a:cubicBezTo>
                  <a:pt x="3460" y="17994"/>
                  <a:pt x="3491" y="18000"/>
                  <a:pt x="3497" y="18001"/>
                </a:cubicBezTo>
                <a:cubicBezTo>
                  <a:pt x="3504" y="18003"/>
                  <a:pt x="3521" y="17984"/>
                  <a:pt x="3536" y="17959"/>
                </a:cubicBezTo>
                <a:cubicBezTo>
                  <a:pt x="3552" y="17934"/>
                  <a:pt x="3587" y="17914"/>
                  <a:pt x="3612" y="17914"/>
                </a:cubicBezTo>
                <a:cubicBezTo>
                  <a:pt x="3638" y="17914"/>
                  <a:pt x="3657" y="17900"/>
                  <a:pt x="3655" y="17885"/>
                </a:cubicBezTo>
                <a:cubicBezTo>
                  <a:pt x="3643" y="17795"/>
                  <a:pt x="3676" y="17770"/>
                  <a:pt x="3877" y="17718"/>
                </a:cubicBezTo>
                <a:cubicBezTo>
                  <a:pt x="3948" y="17700"/>
                  <a:pt x="4021" y="17671"/>
                  <a:pt x="4040" y="17655"/>
                </a:cubicBezTo>
                <a:cubicBezTo>
                  <a:pt x="4059" y="17639"/>
                  <a:pt x="4130" y="17594"/>
                  <a:pt x="4198" y="17553"/>
                </a:cubicBezTo>
                <a:cubicBezTo>
                  <a:pt x="4356" y="17458"/>
                  <a:pt x="4756" y="17087"/>
                  <a:pt x="4791" y="17003"/>
                </a:cubicBezTo>
                <a:cubicBezTo>
                  <a:pt x="4811" y="16954"/>
                  <a:pt x="4810" y="16933"/>
                  <a:pt x="4789" y="16907"/>
                </a:cubicBezTo>
                <a:cubicBezTo>
                  <a:pt x="4767" y="16881"/>
                  <a:pt x="4768" y="16864"/>
                  <a:pt x="4793" y="16829"/>
                </a:cubicBezTo>
                <a:cubicBezTo>
                  <a:pt x="4842" y="16759"/>
                  <a:pt x="5144" y="16486"/>
                  <a:pt x="5158" y="16500"/>
                </a:cubicBezTo>
                <a:cubicBezTo>
                  <a:pt x="5181" y="16524"/>
                  <a:pt x="5513" y="16234"/>
                  <a:pt x="5615" y="16100"/>
                </a:cubicBezTo>
                <a:cubicBezTo>
                  <a:pt x="5672" y="16025"/>
                  <a:pt x="5719" y="15958"/>
                  <a:pt x="5719" y="15948"/>
                </a:cubicBezTo>
                <a:cubicBezTo>
                  <a:pt x="5719" y="15907"/>
                  <a:pt x="6474" y="15152"/>
                  <a:pt x="6631" y="15037"/>
                </a:cubicBezTo>
                <a:cubicBezTo>
                  <a:pt x="6742" y="14955"/>
                  <a:pt x="6833" y="14864"/>
                  <a:pt x="6897" y="14771"/>
                </a:cubicBezTo>
                <a:cubicBezTo>
                  <a:pt x="7030" y="14578"/>
                  <a:pt x="7651" y="13954"/>
                  <a:pt x="8698" y="12964"/>
                </a:cubicBezTo>
                <a:cubicBezTo>
                  <a:pt x="8948" y="12728"/>
                  <a:pt x="9304" y="12388"/>
                  <a:pt x="9491" y="12206"/>
                </a:cubicBezTo>
                <a:cubicBezTo>
                  <a:pt x="9678" y="12025"/>
                  <a:pt x="9898" y="11821"/>
                  <a:pt x="9979" y="11755"/>
                </a:cubicBezTo>
                <a:cubicBezTo>
                  <a:pt x="10194" y="11577"/>
                  <a:pt x="10430" y="11344"/>
                  <a:pt x="10468" y="11273"/>
                </a:cubicBezTo>
                <a:cubicBezTo>
                  <a:pt x="10492" y="11228"/>
                  <a:pt x="10502" y="11123"/>
                  <a:pt x="10503" y="10888"/>
                </a:cubicBezTo>
                <a:cubicBezTo>
                  <a:pt x="10506" y="10357"/>
                  <a:pt x="10498" y="10216"/>
                  <a:pt x="10460" y="10124"/>
                </a:cubicBezTo>
                <a:cubicBezTo>
                  <a:pt x="10448" y="10092"/>
                  <a:pt x="10441" y="10059"/>
                  <a:pt x="10447" y="10049"/>
                </a:cubicBezTo>
                <a:cubicBezTo>
                  <a:pt x="10453" y="10040"/>
                  <a:pt x="10446" y="10016"/>
                  <a:pt x="10431" y="9998"/>
                </a:cubicBezTo>
                <a:cubicBezTo>
                  <a:pt x="10416" y="9980"/>
                  <a:pt x="10409" y="9950"/>
                  <a:pt x="10416" y="9933"/>
                </a:cubicBezTo>
                <a:cubicBezTo>
                  <a:pt x="10422" y="9915"/>
                  <a:pt x="10420" y="9894"/>
                  <a:pt x="10410" y="9883"/>
                </a:cubicBezTo>
                <a:cubicBezTo>
                  <a:pt x="10401" y="9872"/>
                  <a:pt x="10376" y="9804"/>
                  <a:pt x="10355" y="9733"/>
                </a:cubicBezTo>
                <a:cubicBezTo>
                  <a:pt x="10333" y="9661"/>
                  <a:pt x="10305" y="9597"/>
                  <a:pt x="10294" y="9590"/>
                </a:cubicBezTo>
                <a:cubicBezTo>
                  <a:pt x="10282" y="9583"/>
                  <a:pt x="10278" y="9568"/>
                  <a:pt x="10284" y="9557"/>
                </a:cubicBezTo>
                <a:cubicBezTo>
                  <a:pt x="10291" y="9546"/>
                  <a:pt x="10287" y="9531"/>
                  <a:pt x="10275" y="9524"/>
                </a:cubicBezTo>
                <a:cubicBezTo>
                  <a:pt x="10263" y="9516"/>
                  <a:pt x="10259" y="9495"/>
                  <a:pt x="10266" y="9477"/>
                </a:cubicBezTo>
                <a:cubicBezTo>
                  <a:pt x="10273" y="9459"/>
                  <a:pt x="10254" y="9409"/>
                  <a:pt x="10227" y="9364"/>
                </a:cubicBezTo>
                <a:cubicBezTo>
                  <a:pt x="10199" y="9320"/>
                  <a:pt x="10183" y="9277"/>
                  <a:pt x="10190" y="9270"/>
                </a:cubicBezTo>
                <a:cubicBezTo>
                  <a:pt x="10197" y="9263"/>
                  <a:pt x="10189" y="9223"/>
                  <a:pt x="10171" y="9181"/>
                </a:cubicBezTo>
                <a:cubicBezTo>
                  <a:pt x="10154" y="9139"/>
                  <a:pt x="10146" y="9103"/>
                  <a:pt x="10153" y="9103"/>
                </a:cubicBezTo>
                <a:cubicBezTo>
                  <a:pt x="10160" y="9103"/>
                  <a:pt x="10149" y="9077"/>
                  <a:pt x="10129" y="9046"/>
                </a:cubicBezTo>
                <a:cubicBezTo>
                  <a:pt x="10108" y="9015"/>
                  <a:pt x="10097" y="8979"/>
                  <a:pt x="10105" y="8966"/>
                </a:cubicBezTo>
                <a:cubicBezTo>
                  <a:pt x="10112" y="8954"/>
                  <a:pt x="10107" y="8930"/>
                  <a:pt x="10093" y="8913"/>
                </a:cubicBezTo>
                <a:cubicBezTo>
                  <a:pt x="10079" y="8896"/>
                  <a:pt x="10064" y="8858"/>
                  <a:pt x="10058" y="8829"/>
                </a:cubicBezTo>
                <a:cubicBezTo>
                  <a:pt x="10053" y="8801"/>
                  <a:pt x="10030" y="8743"/>
                  <a:pt x="10010" y="8700"/>
                </a:cubicBezTo>
                <a:cubicBezTo>
                  <a:pt x="9990" y="8657"/>
                  <a:pt x="9968" y="8583"/>
                  <a:pt x="9962" y="8535"/>
                </a:cubicBezTo>
                <a:cubicBezTo>
                  <a:pt x="9955" y="8487"/>
                  <a:pt x="9931" y="8432"/>
                  <a:pt x="9908" y="8411"/>
                </a:cubicBezTo>
                <a:cubicBezTo>
                  <a:pt x="9883" y="8389"/>
                  <a:pt x="9866" y="8343"/>
                  <a:pt x="9866" y="8300"/>
                </a:cubicBezTo>
                <a:cubicBezTo>
                  <a:pt x="9866" y="8249"/>
                  <a:pt x="9850" y="8216"/>
                  <a:pt x="9814" y="8192"/>
                </a:cubicBezTo>
                <a:cubicBezTo>
                  <a:pt x="9767" y="8162"/>
                  <a:pt x="9593" y="7846"/>
                  <a:pt x="9593" y="7791"/>
                </a:cubicBezTo>
                <a:cubicBezTo>
                  <a:pt x="9593" y="7778"/>
                  <a:pt x="9571" y="7718"/>
                  <a:pt x="9545" y="7659"/>
                </a:cubicBezTo>
                <a:cubicBezTo>
                  <a:pt x="9519" y="7600"/>
                  <a:pt x="9483" y="7520"/>
                  <a:pt x="9465" y="7480"/>
                </a:cubicBezTo>
                <a:cubicBezTo>
                  <a:pt x="9448" y="7439"/>
                  <a:pt x="9421" y="7372"/>
                  <a:pt x="9404" y="7332"/>
                </a:cubicBezTo>
                <a:cubicBezTo>
                  <a:pt x="9387" y="7291"/>
                  <a:pt x="9360" y="7223"/>
                  <a:pt x="9345" y="7180"/>
                </a:cubicBezTo>
                <a:cubicBezTo>
                  <a:pt x="9330" y="7136"/>
                  <a:pt x="9304" y="7074"/>
                  <a:pt x="9287" y="7043"/>
                </a:cubicBezTo>
                <a:cubicBezTo>
                  <a:pt x="9271" y="7012"/>
                  <a:pt x="9230" y="6905"/>
                  <a:pt x="9197" y="6806"/>
                </a:cubicBezTo>
                <a:cubicBezTo>
                  <a:pt x="9163" y="6706"/>
                  <a:pt x="9122" y="6591"/>
                  <a:pt x="9104" y="6552"/>
                </a:cubicBezTo>
                <a:cubicBezTo>
                  <a:pt x="9086" y="6513"/>
                  <a:pt x="9073" y="6472"/>
                  <a:pt x="9073" y="6461"/>
                </a:cubicBezTo>
                <a:cubicBezTo>
                  <a:pt x="9073" y="6451"/>
                  <a:pt x="9041" y="6383"/>
                  <a:pt x="9004" y="6311"/>
                </a:cubicBezTo>
                <a:cubicBezTo>
                  <a:pt x="8967" y="6239"/>
                  <a:pt x="8935" y="6165"/>
                  <a:pt x="8935" y="6147"/>
                </a:cubicBezTo>
                <a:cubicBezTo>
                  <a:pt x="8935" y="6128"/>
                  <a:pt x="8896" y="6051"/>
                  <a:pt x="8846" y="5976"/>
                </a:cubicBezTo>
                <a:cubicBezTo>
                  <a:pt x="8797" y="5901"/>
                  <a:pt x="8756" y="5834"/>
                  <a:pt x="8756" y="5828"/>
                </a:cubicBezTo>
                <a:cubicBezTo>
                  <a:pt x="8756" y="5822"/>
                  <a:pt x="8720" y="5763"/>
                  <a:pt x="8676" y="5695"/>
                </a:cubicBezTo>
                <a:cubicBezTo>
                  <a:pt x="8632" y="5627"/>
                  <a:pt x="8596" y="5558"/>
                  <a:pt x="8596" y="5543"/>
                </a:cubicBezTo>
                <a:cubicBezTo>
                  <a:pt x="8596" y="5528"/>
                  <a:pt x="8569" y="5460"/>
                  <a:pt x="8535" y="5391"/>
                </a:cubicBezTo>
                <a:cubicBezTo>
                  <a:pt x="8456" y="5229"/>
                  <a:pt x="8447" y="5206"/>
                  <a:pt x="8383" y="5017"/>
                </a:cubicBezTo>
                <a:cubicBezTo>
                  <a:pt x="8222" y="4542"/>
                  <a:pt x="8010" y="3993"/>
                  <a:pt x="7881" y="3721"/>
                </a:cubicBezTo>
                <a:cubicBezTo>
                  <a:pt x="7851" y="3657"/>
                  <a:pt x="7826" y="3583"/>
                  <a:pt x="7826" y="3557"/>
                </a:cubicBezTo>
                <a:cubicBezTo>
                  <a:pt x="7826" y="3530"/>
                  <a:pt x="7753" y="3402"/>
                  <a:pt x="7666" y="3271"/>
                </a:cubicBezTo>
                <a:cubicBezTo>
                  <a:pt x="7579" y="3141"/>
                  <a:pt x="7509" y="3026"/>
                  <a:pt x="7509" y="3016"/>
                </a:cubicBezTo>
                <a:cubicBezTo>
                  <a:pt x="7509" y="3006"/>
                  <a:pt x="7467" y="2929"/>
                  <a:pt x="7416" y="2846"/>
                </a:cubicBezTo>
                <a:cubicBezTo>
                  <a:pt x="7366" y="2762"/>
                  <a:pt x="7291" y="2616"/>
                  <a:pt x="7249" y="2520"/>
                </a:cubicBezTo>
                <a:cubicBezTo>
                  <a:pt x="6998" y="1933"/>
                  <a:pt x="6804" y="1644"/>
                  <a:pt x="6486" y="1377"/>
                </a:cubicBezTo>
                <a:cubicBezTo>
                  <a:pt x="6384" y="1292"/>
                  <a:pt x="6304" y="1243"/>
                  <a:pt x="6228" y="1227"/>
                </a:cubicBezTo>
                <a:close/>
                <a:moveTo>
                  <a:pt x="20671" y="7765"/>
                </a:moveTo>
                <a:cubicBezTo>
                  <a:pt x="20632" y="7765"/>
                  <a:pt x="20595" y="7773"/>
                  <a:pt x="20562" y="7791"/>
                </a:cubicBezTo>
                <a:cubicBezTo>
                  <a:pt x="20409" y="7872"/>
                  <a:pt x="20424" y="8237"/>
                  <a:pt x="20584" y="8324"/>
                </a:cubicBezTo>
                <a:cubicBezTo>
                  <a:pt x="20744" y="8411"/>
                  <a:pt x="20937" y="8326"/>
                  <a:pt x="20988" y="8146"/>
                </a:cubicBezTo>
                <a:cubicBezTo>
                  <a:pt x="21015" y="8050"/>
                  <a:pt x="21014" y="8029"/>
                  <a:pt x="20977" y="7954"/>
                </a:cubicBezTo>
                <a:cubicBezTo>
                  <a:pt x="20920" y="7839"/>
                  <a:pt x="20789" y="7765"/>
                  <a:pt x="20671" y="7765"/>
                </a:cubicBezTo>
                <a:close/>
                <a:moveTo>
                  <a:pt x="20269" y="8044"/>
                </a:moveTo>
                <a:cubicBezTo>
                  <a:pt x="20235" y="8034"/>
                  <a:pt x="20195" y="8049"/>
                  <a:pt x="20136" y="8085"/>
                </a:cubicBezTo>
                <a:cubicBezTo>
                  <a:pt x="20068" y="8126"/>
                  <a:pt x="20063" y="8139"/>
                  <a:pt x="20076" y="8207"/>
                </a:cubicBezTo>
                <a:cubicBezTo>
                  <a:pt x="20094" y="8300"/>
                  <a:pt x="20075" y="8315"/>
                  <a:pt x="19973" y="8289"/>
                </a:cubicBezTo>
                <a:cubicBezTo>
                  <a:pt x="19930" y="8278"/>
                  <a:pt x="19853" y="8259"/>
                  <a:pt x="19804" y="8246"/>
                </a:cubicBezTo>
                <a:cubicBezTo>
                  <a:pt x="19755" y="8234"/>
                  <a:pt x="19704" y="8232"/>
                  <a:pt x="19691" y="8242"/>
                </a:cubicBezTo>
                <a:cubicBezTo>
                  <a:pt x="19659" y="8268"/>
                  <a:pt x="19231" y="8318"/>
                  <a:pt x="19202" y="8300"/>
                </a:cubicBezTo>
                <a:cubicBezTo>
                  <a:pt x="19189" y="8292"/>
                  <a:pt x="19184" y="8277"/>
                  <a:pt x="19191" y="8267"/>
                </a:cubicBezTo>
                <a:cubicBezTo>
                  <a:pt x="19197" y="8256"/>
                  <a:pt x="19186" y="8243"/>
                  <a:pt x="19167" y="8235"/>
                </a:cubicBezTo>
                <a:cubicBezTo>
                  <a:pt x="19147" y="8228"/>
                  <a:pt x="19138" y="8212"/>
                  <a:pt x="19144" y="8202"/>
                </a:cubicBezTo>
                <a:cubicBezTo>
                  <a:pt x="19151" y="8191"/>
                  <a:pt x="19082" y="8206"/>
                  <a:pt x="18992" y="8235"/>
                </a:cubicBezTo>
                <a:cubicBezTo>
                  <a:pt x="18815" y="8293"/>
                  <a:pt x="18745" y="8291"/>
                  <a:pt x="18796" y="8230"/>
                </a:cubicBezTo>
                <a:cubicBezTo>
                  <a:pt x="18814" y="8208"/>
                  <a:pt x="18791" y="8216"/>
                  <a:pt x="18739" y="8248"/>
                </a:cubicBezTo>
                <a:cubicBezTo>
                  <a:pt x="18624" y="8317"/>
                  <a:pt x="18477" y="8467"/>
                  <a:pt x="18490" y="8502"/>
                </a:cubicBezTo>
                <a:cubicBezTo>
                  <a:pt x="18509" y="8551"/>
                  <a:pt x="18424" y="8596"/>
                  <a:pt x="18151" y="8683"/>
                </a:cubicBezTo>
                <a:cubicBezTo>
                  <a:pt x="17904" y="8762"/>
                  <a:pt x="17887" y="8772"/>
                  <a:pt x="17936" y="8798"/>
                </a:cubicBezTo>
                <a:cubicBezTo>
                  <a:pt x="17966" y="8813"/>
                  <a:pt x="18000" y="8816"/>
                  <a:pt x="18014" y="8805"/>
                </a:cubicBezTo>
                <a:cubicBezTo>
                  <a:pt x="18028" y="8795"/>
                  <a:pt x="18093" y="8802"/>
                  <a:pt x="18159" y="8822"/>
                </a:cubicBezTo>
                <a:cubicBezTo>
                  <a:pt x="18224" y="8841"/>
                  <a:pt x="18306" y="8852"/>
                  <a:pt x="18342" y="8844"/>
                </a:cubicBezTo>
                <a:cubicBezTo>
                  <a:pt x="18421" y="8827"/>
                  <a:pt x="18457" y="8881"/>
                  <a:pt x="18463" y="9022"/>
                </a:cubicBezTo>
                <a:cubicBezTo>
                  <a:pt x="18466" y="9124"/>
                  <a:pt x="18429" y="9161"/>
                  <a:pt x="18405" y="9077"/>
                </a:cubicBezTo>
                <a:cubicBezTo>
                  <a:pt x="18395" y="9042"/>
                  <a:pt x="18390" y="9038"/>
                  <a:pt x="18388" y="9065"/>
                </a:cubicBezTo>
                <a:cubicBezTo>
                  <a:pt x="18387" y="9086"/>
                  <a:pt x="18364" y="9146"/>
                  <a:pt x="18337" y="9200"/>
                </a:cubicBezTo>
                <a:cubicBezTo>
                  <a:pt x="18309" y="9253"/>
                  <a:pt x="18283" y="9325"/>
                  <a:pt x="18281" y="9361"/>
                </a:cubicBezTo>
                <a:cubicBezTo>
                  <a:pt x="18276" y="9459"/>
                  <a:pt x="18033" y="9694"/>
                  <a:pt x="17821" y="9803"/>
                </a:cubicBezTo>
                <a:cubicBezTo>
                  <a:pt x="17599" y="9918"/>
                  <a:pt x="17326" y="10003"/>
                  <a:pt x="17091" y="10029"/>
                </a:cubicBezTo>
                <a:cubicBezTo>
                  <a:pt x="16791" y="10062"/>
                  <a:pt x="16737" y="10054"/>
                  <a:pt x="16602" y="9953"/>
                </a:cubicBezTo>
                <a:cubicBezTo>
                  <a:pt x="16537" y="9904"/>
                  <a:pt x="16484" y="9850"/>
                  <a:pt x="16484" y="9833"/>
                </a:cubicBezTo>
                <a:cubicBezTo>
                  <a:pt x="16484" y="9807"/>
                  <a:pt x="16477" y="9806"/>
                  <a:pt x="16449" y="9829"/>
                </a:cubicBezTo>
                <a:cubicBezTo>
                  <a:pt x="16421" y="9852"/>
                  <a:pt x="16406" y="9852"/>
                  <a:pt x="16374" y="9824"/>
                </a:cubicBezTo>
                <a:cubicBezTo>
                  <a:pt x="16353" y="9804"/>
                  <a:pt x="16316" y="9784"/>
                  <a:pt x="16291" y="9779"/>
                </a:cubicBezTo>
                <a:cubicBezTo>
                  <a:pt x="16263" y="9774"/>
                  <a:pt x="16242" y="9751"/>
                  <a:pt x="16237" y="9716"/>
                </a:cubicBezTo>
                <a:cubicBezTo>
                  <a:pt x="16233" y="9685"/>
                  <a:pt x="16218" y="9646"/>
                  <a:pt x="16206" y="9631"/>
                </a:cubicBezTo>
                <a:cubicBezTo>
                  <a:pt x="16189" y="9610"/>
                  <a:pt x="16210" y="9591"/>
                  <a:pt x="16289" y="9557"/>
                </a:cubicBezTo>
                <a:cubicBezTo>
                  <a:pt x="16348" y="9532"/>
                  <a:pt x="16408" y="9511"/>
                  <a:pt x="16423" y="9511"/>
                </a:cubicBezTo>
                <a:cubicBezTo>
                  <a:pt x="16437" y="9510"/>
                  <a:pt x="16487" y="9454"/>
                  <a:pt x="16534" y="9387"/>
                </a:cubicBezTo>
                <a:cubicBezTo>
                  <a:pt x="16618" y="9266"/>
                  <a:pt x="16621" y="9263"/>
                  <a:pt x="16715" y="9274"/>
                </a:cubicBezTo>
                <a:cubicBezTo>
                  <a:pt x="16768" y="9279"/>
                  <a:pt x="16952" y="9290"/>
                  <a:pt x="17123" y="9298"/>
                </a:cubicBezTo>
                <a:cubicBezTo>
                  <a:pt x="17294" y="9306"/>
                  <a:pt x="17441" y="9321"/>
                  <a:pt x="17447" y="9331"/>
                </a:cubicBezTo>
                <a:cubicBezTo>
                  <a:pt x="17461" y="9354"/>
                  <a:pt x="17171" y="9567"/>
                  <a:pt x="17054" y="9620"/>
                </a:cubicBezTo>
                <a:cubicBezTo>
                  <a:pt x="17008" y="9641"/>
                  <a:pt x="16967" y="9659"/>
                  <a:pt x="16964" y="9661"/>
                </a:cubicBezTo>
                <a:cubicBezTo>
                  <a:pt x="16960" y="9662"/>
                  <a:pt x="16965" y="9682"/>
                  <a:pt x="16973" y="9703"/>
                </a:cubicBezTo>
                <a:cubicBezTo>
                  <a:pt x="16984" y="9732"/>
                  <a:pt x="17003" y="9738"/>
                  <a:pt x="17047" y="9727"/>
                </a:cubicBezTo>
                <a:cubicBezTo>
                  <a:pt x="17137" y="9705"/>
                  <a:pt x="17674" y="9336"/>
                  <a:pt x="17651" y="9313"/>
                </a:cubicBezTo>
                <a:cubicBezTo>
                  <a:pt x="17625" y="9287"/>
                  <a:pt x="17693" y="9240"/>
                  <a:pt x="17757" y="9240"/>
                </a:cubicBezTo>
                <a:cubicBezTo>
                  <a:pt x="17797" y="9240"/>
                  <a:pt x="17817" y="9231"/>
                  <a:pt x="17808" y="9216"/>
                </a:cubicBezTo>
                <a:cubicBezTo>
                  <a:pt x="17800" y="9203"/>
                  <a:pt x="17805" y="9180"/>
                  <a:pt x="17818" y="9164"/>
                </a:cubicBezTo>
                <a:cubicBezTo>
                  <a:pt x="17846" y="9130"/>
                  <a:pt x="17880" y="8927"/>
                  <a:pt x="17853" y="8952"/>
                </a:cubicBezTo>
                <a:cubicBezTo>
                  <a:pt x="17843" y="8961"/>
                  <a:pt x="17828" y="9012"/>
                  <a:pt x="17821" y="9065"/>
                </a:cubicBezTo>
                <a:lnTo>
                  <a:pt x="17808" y="9161"/>
                </a:lnTo>
                <a:lnTo>
                  <a:pt x="17684" y="9176"/>
                </a:lnTo>
                <a:cubicBezTo>
                  <a:pt x="17497" y="9198"/>
                  <a:pt x="16983" y="9197"/>
                  <a:pt x="16884" y="9174"/>
                </a:cubicBezTo>
                <a:cubicBezTo>
                  <a:pt x="16795" y="9153"/>
                  <a:pt x="16729" y="9166"/>
                  <a:pt x="16575" y="9233"/>
                </a:cubicBezTo>
                <a:cubicBezTo>
                  <a:pt x="16531" y="9252"/>
                  <a:pt x="16357" y="9325"/>
                  <a:pt x="16189" y="9396"/>
                </a:cubicBezTo>
                <a:cubicBezTo>
                  <a:pt x="15891" y="9521"/>
                  <a:pt x="15883" y="9528"/>
                  <a:pt x="15876" y="9600"/>
                </a:cubicBezTo>
                <a:cubicBezTo>
                  <a:pt x="15867" y="9687"/>
                  <a:pt x="15841" y="9699"/>
                  <a:pt x="15587" y="9748"/>
                </a:cubicBezTo>
                <a:cubicBezTo>
                  <a:pt x="15351" y="9793"/>
                  <a:pt x="15124" y="9872"/>
                  <a:pt x="14160" y="10238"/>
                </a:cubicBezTo>
                <a:cubicBezTo>
                  <a:pt x="14098" y="10262"/>
                  <a:pt x="13999" y="10293"/>
                  <a:pt x="13940" y="10309"/>
                </a:cubicBezTo>
                <a:cubicBezTo>
                  <a:pt x="13839" y="10335"/>
                  <a:pt x="13831" y="10342"/>
                  <a:pt x="13831" y="10410"/>
                </a:cubicBezTo>
                <a:cubicBezTo>
                  <a:pt x="13831" y="10505"/>
                  <a:pt x="13776" y="10537"/>
                  <a:pt x="13669" y="10507"/>
                </a:cubicBezTo>
                <a:cubicBezTo>
                  <a:pt x="13613" y="10491"/>
                  <a:pt x="13567" y="10493"/>
                  <a:pt x="13491" y="10518"/>
                </a:cubicBezTo>
                <a:cubicBezTo>
                  <a:pt x="13435" y="10536"/>
                  <a:pt x="13351" y="10559"/>
                  <a:pt x="13304" y="10566"/>
                </a:cubicBezTo>
                <a:cubicBezTo>
                  <a:pt x="13246" y="10575"/>
                  <a:pt x="13203" y="10599"/>
                  <a:pt x="13169" y="10646"/>
                </a:cubicBezTo>
                <a:cubicBezTo>
                  <a:pt x="13109" y="10727"/>
                  <a:pt x="13083" y="10728"/>
                  <a:pt x="13019" y="10655"/>
                </a:cubicBezTo>
                <a:cubicBezTo>
                  <a:pt x="12910" y="10530"/>
                  <a:pt x="12711" y="10616"/>
                  <a:pt x="12680" y="10801"/>
                </a:cubicBezTo>
                <a:cubicBezTo>
                  <a:pt x="12665" y="10893"/>
                  <a:pt x="12655" y="10904"/>
                  <a:pt x="12584" y="10921"/>
                </a:cubicBezTo>
                <a:cubicBezTo>
                  <a:pt x="12448" y="10954"/>
                  <a:pt x="12441" y="10952"/>
                  <a:pt x="12422" y="10881"/>
                </a:cubicBezTo>
                <a:cubicBezTo>
                  <a:pt x="12383" y="10734"/>
                  <a:pt x="12232" y="10661"/>
                  <a:pt x="12146" y="10747"/>
                </a:cubicBezTo>
                <a:cubicBezTo>
                  <a:pt x="12057" y="10837"/>
                  <a:pt x="12087" y="11084"/>
                  <a:pt x="12191" y="11110"/>
                </a:cubicBezTo>
                <a:cubicBezTo>
                  <a:pt x="12221" y="11118"/>
                  <a:pt x="12273" y="11119"/>
                  <a:pt x="12306" y="11110"/>
                </a:cubicBezTo>
                <a:cubicBezTo>
                  <a:pt x="12355" y="11098"/>
                  <a:pt x="12381" y="11110"/>
                  <a:pt x="12458" y="11184"/>
                </a:cubicBezTo>
                <a:cubicBezTo>
                  <a:pt x="12542" y="11266"/>
                  <a:pt x="12765" y="11374"/>
                  <a:pt x="12891" y="11395"/>
                </a:cubicBezTo>
                <a:cubicBezTo>
                  <a:pt x="12921" y="11401"/>
                  <a:pt x="12947" y="11437"/>
                  <a:pt x="12971" y="11505"/>
                </a:cubicBezTo>
                <a:cubicBezTo>
                  <a:pt x="13003" y="11597"/>
                  <a:pt x="13014" y="11608"/>
                  <a:pt x="13106" y="11632"/>
                </a:cubicBezTo>
                <a:cubicBezTo>
                  <a:pt x="13162" y="11647"/>
                  <a:pt x="13208" y="11660"/>
                  <a:pt x="13208" y="11662"/>
                </a:cubicBezTo>
                <a:cubicBezTo>
                  <a:pt x="13208" y="11664"/>
                  <a:pt x="13251" y="11669"/>
                  <a:pt x="13304" y="11673"/>
                </a:cubicBezTo>
                <a:cubicBezTo>
                  <a:pt x="13358" y="11678"/>
                  <a:pt x="13577" y="11739"/>
                  <a:pt x="13792" y="11810"/>
                </a:cubicBezTo>
                <a:cubicBezTo>
                  <a:pt x="14006" y="11881"/>
                  <a:pt x="14292" y="11974"/>
                  <a:pt x="14427" y="12016"/>
                </a:cubicBezTo>
                <a:cubicBezTo>
                  <a:pt x="14562" y="12057"/>
                  <a:pt x="14685" y="12100"/>
                  <a:pt x="14699" y="12112"/>
                </a:cubicBezTo>
                <a:cubicBezTo>
                  <a:pt x="14777" y="12176"/>
                  <a:pt x="15350" y="12406"/>
                  <a:pt x="15463" y="12417"/>
                </a:cubicBezTo>
                <a:cubicBezTo>
                  <a:pt x="15531" y="12425"/>
                  <a:pt x="15649" y="12455"/>
                  <a:pt x="15724" y="12484"/>
                </a:cubicBezTo>
                <a:cubicBezTo>
                  <a:pt x="15855" y="12536"/>
                  <a:pt x="15859" y="12540"/>
                  <a:pt x="15865" y="12627"/>
                </a:cubicBezTo>
                <a:cubicBezTo>
                  <a:pt x="15874" y="12747"/>
                  <a:pt x="15933" y="12921"/>
                  <a:pt x="15978" y="12958"/>
                </a:cubicBezTo>
                <a:cubicBezTo>
                  <a:pt x="15998" y="12975"/>
                  <a:pt x="16074" y="12990"/>
                  <a:pt x="16152" y="12991"/>
                </a:cubicBezTo>
                <a:cubicBezTo>
                  <a:pt x="16271" y="12994"/>
                  <a:pt x="16342" y="13015"/>
                  <a:pt x="16663" y="13156"/>
                </a:cubicBezTo>
                <a:cubicBezTo>
                  <a:pt x="16869" y="13246"/>
                  <a:pt x="17108" y="13350"/>
                  <a:pt x="17192" y="13386"/>
                </a:cubicBezTo>
                <a:cubicBezTo>
                  <a:pt x="17368" y="13460"/>
                  <a:pt x="17650" y="13584"/>
                  <a:pt x="17879" y="13689"/>
                </a:cubicBezTo>
                <a:cubicBezTo>
                  <a:pt x="18104" y="13793"/>
                  <a:pt x="18127" y="13799"/>
                  <a:pt x="18168" y="13758"/>
                </a:cubicBezTo>
                <a:cubicBezTo>
                  <a:pt x="18198" y="13728"/>
                  <a:pt x="18251" y="13589"/>
                  <a:pt x="18251" y="13539"/>
                </a:cubicBezTo>
                <a:cubicBezTo>
                  <a:pt x="18251" y="13532"/>
                  <a:pt x="18203" y="13508"/>
                  <a:pt x="18144" y="13486"/>
                </a:cubicBezTo>
                <a:cubicBezTo>
                  <a:pt x="18085" y="13463"/>
                  <a:pt x="17961" y="13409"/>
                  <a:pt x="17870" y="13367"/>
                </a:cubicBezTo>
                <a:cubicBezTo>
                  <a:pt x="17687" y="13283"/>
                  <a:pt x="17679" y="13245"/>
                  <a:pt x="17836" y="13215"/>
                </a:cubicBezTo>
                <a:cubicBezTo>
                  <a:pt x="17938" y="13196"/>
                  <a:pt x="18017" y="13148"/>
                  <a:pt x="18094" y="13060"/>
                </a:cubicBezTo>
                <a:lnTo>
                  <a:pt x="18153" y="12991"/>
                </a:lnTo>
                <a:lnTo>
                  <a:pt x="18281" y="13204"/>
                </a:lnTo>
                <a:cubicBezTo>
                  <a:pt x="18351" y="13322"/>
                  <a:pt x="18465" y="13489"/>
                  <a:pt x="18533" y="13575"/>
                </a:cubicBezTo>
                <a:cubicBezTo>
                  <a:pt x="18650" y="13721"/>
                  <a:pt x="18656" y="13735"/>
                  <a:pt x="18644" y="13824"/>
                </a:cubicBezTo>
                <a:cubicBezTo>
                  <a:pt x="18632" y="13912"/>
                  <a:pt x="18637" y="13927"/>
                  <a:pt x="18715" y="14004"/>
                </a:cubicBezTo>
                <a:cubicBezTo>
                  <a:pt x="18823" y="14112"/>
                  <a:pt x="18886" y="14137"/>
                  <a:pt x="19070" y="14136"/>
                </a:cubicBezTo>
                <a:cubicBezTo>
                  <a:pt x="19185" y="14135"/>
                  <a:pt x="19266" y="14115"/>
                  <a:pt x="19420" y="14056"/>
                </a:cubicBezTo>
                <a:cubicBezTo>
                  <a:pt x="19531" y="14013"/>
                  <a:pt x="19704" y="13967"/>
                  <a:pt x="19804" y="13950"/>
                </a:cubicBezTo>
                <a:cubicBezTo>
                  <a:pt x="19952" y="13927"/>
                  <a:pt x="20009" y="13904"/>
                  <a:pt x="20115" y="13830"/>
                </a:cubicBezTo>
                <a:cubicBezTo>
                  <a:pt x="20207" y="13767"/>
                  <a:pt x="20245" y="13726"/>
                  <a:pt x="20245" y="13691"/>
                </a:cubicBezTo>
                <a:cubicBezTo>
                  <a:pt x="20245" y="13664"/>
                  <a:pt x="20298" y="13555"/>
                  <a:pt x="20362" y="13451"/>
                </a:cubicBezTo>
                <a:cubicBezTo>
                  <a:pt x="20516" y="13196"/>
                  <a:pt x="20586" y="13054"/>
                  <a:pt x="20690" y="12784"/>
                </a:cubicBezTo>
                <a:cubicBezTo>
                  <a:pt x="20770" y="12575"/>
                  <a:pt x="20776" y="12539"/>
                  <a:pt x="20775" y="12330"/>
                </a:cubicBezTo>
                <a:cubicBezTo>
                  <a:pt x="20774" y="12137"/>
                  <a:pt x="20766" y="12083"/>
                  <a:pt x="20714" y="11958"/>
                </a:cubicBezTo>
                <a:cubicBezTo>
                  <a:pt x="20673" y="11860"/>
                  <a:pt x="20659" y="11805"/>
                  <a:pt x="20675" y="11790"/>
                </a:cubicBezTo>
                <a:cubicBezTo>
                  <a:pt x="20687" y="11777"/>
                  <a:pt x="20699" y="11776"/>
                  <a:pt x="20699" y="11786"/>
                </a:cubicBezTo>
                <a:cubicBezTo>
                  <a:pt x="20699" y="11797"/>
                  <a:pt x="20728" y="11766"/>
                  <a:pt x="20764" y="11718"/>
                </a:cubicBezTo>
                <a:cubicBezTo>
                  <a:pt x="20847" y="11604"/>
                  <a:pt x="20955" y="11539"/>
                  <a:pt x="20990" y="11581"/>
                </a:cubicBezTo>
                <a:cubicBezTo>
                  <a:pt x="21008" y="11602"/>
                  <a:pt x="21000" y="11629"/>
                  <a:pt x="20958" y="11688"/>
                </a:cubicBezTo>
                <a:cubicBezTo>
                  <a:pt x="20927" y="11731"/>
                  <a:pt x="20892" y="11800"/>
                  <a:pt x="20880" y="11842"/>
                </a:cubicBezTo>
                <a:lnTo>
                  <a:pt x="20858" y="11918"/>
                </a:lnTo>
                <a:lnTo>
                  <a:pt x="20988" y="11799"/>
                </a:lnTo>
                <a:cubicBezTo>
                  <a:pt x="21059" y="11734"/>
                  <a:pt x="21139" y="11654"/>
                  <a:pt x="21166" y="11623"/>
                </a:cubicBezTo>
                <a:cubicBezTo>
                  <a:pt x="21198" y="11586"/>
                  <a:pt x="21229" y="11571"/>
                  <a:pt x="21255" y="11581"/>
                </a:cubicBezTo>
                <a:cubicBezTo>
                  <a:pt x="21307" y="11600"/>
                  <a:pt x="21289" y="11712"/>
                  <a:pt x="21173" y="12105"/>
                </a:cubicBezTo>
                <a:cubicBezTo>
                  <a:pt x="21027" y="12599"/>
                  <a:pt x="20755" y="13216"/>
                  <a:pt x="20549" y="13519"/>
                </a:cubicBezTo>
                <a:cubicBezTo>
                  <a:pt x="20483" y="13615"/>
                  <a:pt x="20482" y="13642"/>
                  <a:pt x="20541" y="13725"/>
                </a:cubicBezTo>
                <a:lnTo>
                  <a:pt x="20586" y="13789"/>
                </a:lnTo>
                <a:lnTo>
                  <a:pt x="20528" y="13828"/>
                </a:lnTo>
                <a:cubicBezTo>
                  <a:pt x="20473" y="13864"/>
                  <a:pt x="20406" y="13863"/>
                  <a:pt x="20308" y="13824"/>
                </a:cubicBezTo>
                <a:cubicBezTo>
                  <a:pt x="20277" y="13813"/>
                  <a:pt x="20260" y="13827"/>
                  <a:pt x="20234" y="13889"/>
                </a:cubicBezTo>
                <a:cubicBezTo>
                  <a:pt x="20192" y="13988"/>
                  <a:pt x="20122" y="14041"/>
                  <a:pt x="20028" y="14041"/>
                </a:cubicBezTo>
                <a:cubicBezTo>
                  <a:pt x="19885" y="14041"/>
                  <a:pt x="19872" y="14144"/>
                  <a:pt x="19997" y="14295"/>
                </a:cubicBezTo>
                <a:cubicBezTo>
                  <a:pt x="20073" y="14386"/>
                  <a:pt x="20147" y="14404"/>
                  <a:pt x="20256" y="14354"/>
                </a:cubicBezTo>
                <a:cubicBezTo>
                  <a:pt x="20304" y="14332"/>
                  <a:pt x="20320" y="14335"/>
                  <a:pt x="20358" y="14369"/>
                </a:cubicBezTo>
                <a:cubicBezTo>
                  <a:pt x="20383" y="14391"/>
                  <a:pt x="20404" y="14424"/>
                  <a:pt x="20404" y="14441"/>
                </a:cubicBezTo>
                <a:cubicBezTo>
                  <a:pt x="20404" y="14624"/>
                  <a:pt x="20973" y="13909"/>
                  <a:pt x="21188" y="13456"/>
                </a:cubicBezTo>
                <a:cubicBezTo>
                  <a:pt x="21404" y="13002"/>
                  <a:pt x="21595" y="12286"/>
                  <a:pt x="21525" y="12192"/>
                </a:cubicBezTo>
                <a:cubicBezTo>
                  <a:pt x="21508" y="12168"/>
                  <a:pt x="21480" y="12159"/>
                  <a:pt x="21449" y="12167"/>
                </a:cubicBezTo>
                <a:cubicBezTo>
                  <a:pt x="21422" y="12174"/>
                  <a:pt x="21395" y="12170"/>
                  <a:pt x="21388" y="12158"/>
                </a:cubicBezTo>
                <a:cubicBezTo>
                  <a:pt x="21381" y="12146"/>
                  <a:pt x="21394" y="12053"/>
                  <a:pt x="21420" y="11951"/>
                </a:cubicBezTo>
                <a:cubicBezTo>
                  <a:pt x="21497" y="11638"/>
                  <a:pt x="21512" y="11565"/>
                  <a:pt x="21547" y="11327"/>
                </a:cubicBezTo>
                <a:cubicBezTo>
                  <a:pt x="21596" y="11004"/>
                  <a:pt x="21591" y="10646"/>
                  <a:pt x="21533" y="10251"/>
                </a:cubicBezTo>
                <a:lnTo>
                  <a:pt x="21484" y="9916"/>
                </a:lnTo>
                <a:lnTo>
                  <a:pt x="21392" y="9924"/>
                </a:lnTo>
                <a:cubicBezTo>
                  <a:pt x="21318" y="9929"/>
                  <a:pt x="21298" y="9922"/>
                  <a:pt x="21292" y="9890"/>
                </a:cubicBezTo>
                <a:cubicBezTo>
                  <a:pt x="21287" y="9868"/>
                  <a:pt x="21297" y="9835"/>
                  <a:pt x="21312" y="9816"/>
                </a:cubicBezTo>
                <a:cubicBezTo>
                  <a:pt x="21335" y="9789"/>
                  <a:pt x="21332" y="9770"/>
                  <a:pt x="21292" y="9716"/>
                </a:cubicBezTo>
                <a:cubicBezTo>
                  <a:pt x="21265" y="9680"/>
                  <a:pt x="21242" y="9644"/>
                  <a:pt x="21242" y="9637"/>
                </a:cubicBezTo>
                <a:cubicBezTo>
                  <a:pt x="21242" y="9630"/>
                  <a:pt x="21205" y="9569"/>
                  <a:pt x="21160" y="9501"/>
                </a:cubicBezTo>
                <a:cubicBezTo>
                  <a:pt x="21045" y="9329"/>
                  <a:pt x="21083" y="9294"/>
                  <a:pt x="21221" y="9444"/>
                </a:cubicBezTo>
                <a:cubicBezTo>
                  <a:pt x="21317" y="9548"/>
                  <a:pt x="21338" y="9561"/>
                  <a:pt x="21394" y="9548"/>
                </a:cubicBezTo>
                <a:cubicBezTo>
                  <a:pt x="21429" y="9539"/>
                  <a:pt x="21472" y="9515"/>
                  <a:pt x="21488" y="9494"/>
                </a:cubicBezTo>
                <a:cubicBezTo>
                  <a:pt x="21566" y="9395"/>
                  <a:pt x="21422" y="9042"/>
                  <a:pt x="21260" y="8935"/>
                </a:cubicBezTo>
                <a:cubicBezTo>
                  <a:pt x="21176" y="8879"/>
                  <a:pt x="21173" y="8872"/>
                  <a:pt x="21207" y="8835"/>
                </a:cubicBezTo>
                <a:cubicBezTo>
                  <a:pt x="21226" y="8813"/>
                  <a:pt x="21242" y="8759"/>
                  <a:pt x="21242" y="8716"/>
                </a:cubicBezTo>
                <a:cubicBezTo>
                  <a:pt x="21242" y="8631"/>
                  <a:pt x="21131" y="8359"/>
                  <a:pt x="21095" y="8357"/>
                </a:cubicBezTo>
                <a:cubicBezTo>
                  <a:pt x="21083" y="8357"/>
                  <a:pt x="20999" y="8384"/>
                  <a:pt x="20908" y="8418"/>
                </a:cubicBezTo>
                <a:cubicBezTo>
                  <a:pt x="20782" y="8466"/>
                  <a:pt x="20743" y="8490"/>
                  <a:pt x="20743" y="8524"/>
                </a:cubicBezTo>
                <a:cubicBezTo>
                  <a:pt x="20743" y="8548"/>
                  <a:pt x="20782" y="8648"/>
                  <a:pt x="20829" y="8746"/>
                </a:cubicBezTo>
                <a:cubicBezTo>
                  <a:pt x="20904" y="8905"/>
                  <a:pt x="20919" y="8925"/>
                  <a:pt x="20969" y="8920"/>
                </a:cubicBezTo>
                <a:cubicBezTo>
                  <a:pt x="21056" y="8911"/>
                  <a:pt x="21089" y="8939"/>
                  <a:pt x="21058" y="8996"/>
                </a:cubicBezTo>
                <a:cubicBezTo>
                  <a:pt x="21044" y="9022"/>
                  <a:pt x="21039" y="9081"/>
                  <a:pt x="21045" y="9129"/>
                </a:cubicBezTo>
                <a:cubicBezTo>
                  <a:pt x="21069" y="9304"/>
                  <a:pt x="21003" y="9248"/>
                  <a:pt x="20836" y="8950"/>
                </a:cubicBezTo>
                <a:cubicBezTo>
                  <a:pt x="20733" y="8766"/>
                  <a:pt x="20615" y="8569"/>
                  <a:pt x="20510" y="8402"/>
                </a:cubicBezTo>
                <a:cubicBezTo>
                  <a:pt x="20467" y="8333"/>
                  <a:pt x="20403" y="8225"/>
                  <a:pt x="20367" y="8159"/>
                </a:cubicBezTo>
                <a:cubicBezTo>
                  <a:pt x="20331" y="8092"/>
                  <a:pt x="20303" y="8055"/>
                  <a:pt x="20269" y="8044"/>
                </a:cubicBezTo>
                <a:close/>
                <a:moveTo>
                  <a:pt x="19367" y="8205"/>
                </a:moveTo>
                <a:cubicBezTo>
                  <a:pt x="19345" y="8211"/>
                  <a:pt x="19362" y="8217"/>
                  <a:pt x="19406" y="8217"/>
                </a:cubicBezTo>
                <a:cubicBezTo>
                  <a:pt x="19449" y="8217"/>
                  <a:pt x="19468" y="8211"/>
                  <a:pt x="19446" y="8205"/>
                </a:cubicBezTo>
                <a:cubicBezTo>
                  <a:pt x="19425" y="8200"/>
                  <a:pt x="19389" y="8200"/>
                  <a:pt x="19367" y="8205"/>
                </a:cubicBezTo>
                <a:close/>
                <a:moveTo>
                  <a:pt x="19267" y="8228"/>
                </a:moveTo>
                <a:cubicBezTo>
                  <a:pt x="19249" y="8235"/>
                  <a:pt x="19253" y="8241"/>
                  <a:pt x="19280" y="8242"/>
                </a:cubicBezTo>
                <a:cubicBezTo>
                  <a:pt x="19304" y="8243"/>
                  <a:pt x="19317" y="8237"/>
                  <a:pt x="19309" y="8230"/>
                </a:cubicBezTo>
                <a:cubicBezTo>
                  <a:pt x="19302" y="8222"/>
                  <a:pt x="19283" y="8221"/>
                  <a:pt x="19267" y="8228"/>
                </a:cubicBezTo>
                <a:close/>
                <a:moveTo>
                  <a:pt x="17801" y="9353"/>
                </a:moveTo>
                <a:cubicBezTo>
                  <a:pt x="17738" y="9353"/>
                  <a:pt x="17599" y="9603"/>
                  <a:pt x="17632" y="9655"/>
                </a:cubicBezTo>
                <a:cubicBezTo>
                  <a:pt x="17644" y="9674"/>
                  <a:pt x="17651" y="9667"/>
                  <a:pt x="17657" y="9637"/>
                </a:cubicBezTo>
                <a:cubicBezTo>
                  <a:pt x="17672" y="9541"/>
                  <a:pt x="17683" y="9528"/>
                  <a:pt x="17718" y="9557"/>
                </a:cubicBezTo>
                <a:cubicBezTo>
                  <a:pt x="17744" y="9579"/>
                  <a:pt x="17756" y="9570"/>
                  <a:pt x="17784" y="9514"/>
                </a:cubicBezTo>
                <a:cubicBezTo>
                  <a:pt x="17822" y="9441"/>
                  <a:pt x="17832" y="9353"/>
                  <a:pt x="17801" y="9353"/>
                </a:cubicBezTo>
                <a:close/>
                <a:moveTo>
                  <a:pt x="17857" y="9540"/>
                </a:moveTo>
                <a:cubicBezTo>
                  <a:pt x="17853" y="9537"/>
                  <a:pt x="17839" y="9559"/>
                  <a:pt x="17825" y="9590"/>
                </a:cubicBezTo>
                <a:cubicBezTo>
                  <a:pt x="17811" y="9622"/>
                  <a:pt x="17807" y="9648"/>
                  <a:pt x="17818" y="9648"/>
                </a:cubicBezTo>
                <a:cubicBezTo>
                  <a:pt x="17837" y="9648"/>
                  <a:pt x="17870" y="9554"/>
                  <a:pt x="17857" y="9540"/>
                </a:cubicBezTo>
                <a:close/>
                <a:moveTo>
                  <a:pt x="11652" y="11621"/>
                </a:moveTo>
                <a:cubicBezTo>
                  <a:pt x="11647" y="11619"/>
                  <a:pt x="11634" y="11624"/>
                  <a:pt x="11611" y="11631"/>
                </a:cubicBezTo>
                <a:cubicBezTo>
                  <a:pt x="11580" y="11640"/>
                  <a:pt x="11543" y="11662"/>
                  <a:pt x="11529" y="11681"/>
                </a:cubicBezTo>
                <a:cubicBezTo>
                  <a:pt x="11501" y="11720"/>
                  <a:pt x="11426" y="11702"/>
                  <a:pt x="11435" y="11658"/>
                </a:cubicBezTo>
                <a:cubicBezTo>
                  <a:pt x="11438" y="11643"/>
                  <a:pt x="11418" y="11627"/>
                  <a:pt x="11390" y="11623"/>
                </a:cubicBezTo>
                <a:cubicBezTo>
                  <a:pt x="11352" y="11617"/>
                  <a:pt x="11338" y="11625"/>
                  <a:pt x="11338" y="11660"/>
                </a:cubicBezTo>
                <a:cubicBezTo>
                  <a:pt x="11338" y="11706"/>
                  <a:pt x="11266" y="11763"/>
                  <a:pt x="11240" y="11738"/>
                </a:cubicBezTo>
                <a:cubicBezTo>
                  <a:pt x="11233" y="11731"/>
                  <a:pt x="11201" y="11732"/>
                  <a:pt x="11168" y="11740"/>
                </a:cubicBezTo>
                <a:cubicBezTo>
                  <a:pt x="11128" y="11750"/>
                  <a:pt x="11111" y="11766"/>
                  <a:pt x="11120" y="11788"/>
                </a:cubicBezTo>
                <a:cubicBezTo>
                  <a:pt x="11127" y="11808"/>
                  <a:pt x="11110" y="11838"/>
                  <a:pt x="11075" y="11860"/>
                </a:cubicBezTo>
                <a:cubicBezTo>
                  <a:pt x="11026" y="11892"/>
                  <a:pt x="11023" y="11900"/>
                  <a:pt x="11053" y="11918"/>
                </a:cubicBezTo>
                <a:cubicBezTo>
                  <a:pt x="11078" y="11931"/>
                  <a:pt x="11088" y="11970"/>
                  <a:pt x="11088" y="12040"/>
                </a:cubicBezTo>
                <a:cubicBezTo>
                  <a:pt x="11088" y="12096"/>
                  <a:pt x="11099" y="12162"/>
                  <a:pt x="11112" y="12186"/>
                </a:cubicBezTo>
                <a:cubicBezTo>
                  <a:pt x="11155" y="12265"/>
                  <a:pt x="11111" y="12282"/>
                  <a:pt x="11040" y="12214"/>
                </a:cubicBezTo>
                <a:cubicBezTo>
                  <a:pt x="10979" y="12155"/>
                  <a:pt x="10970" y="12153"/>
                  <a:pt x="10949" y="12190"/>
                </a:cubicBezTo>
                <a:cubicBezTo>
                  <a:pt x="10931" y="12223"/>
                  <a:pt x="10908" y="12228"/>
                  <a:pt x="10822" y="12217"/>
                </a:cubicBezTo>
                <a:cubicBezTo>
                  <a:pt x="10725" y="12205"/>
                  <a:pt x="10704" y="12212"/>
                  <a:pt x="10575" y="12297"/>
                </a:cubicBezTo>
                <a:cubicBezTo>
                  <a:pt x="10410" y="12406"/>
                  <a:pt x="10237" y="12611"/>
                  <a:pt x="10216" y="12725"/>
                </a:cubicBezTo>
                <a:cubicBezTo>
                  <a:pt x="10187" y="12876"/>
                  <a:pt x="10181" y="12880"/>
                  <a:pt x="9977" y="12871"/>
                </a:cubicBezTo>
                <a:cubicBezTo>
                  <a:pt x="9721" y="12859"/>
                  <a:pt x="9555" y="12894"/>
                  <a:pt x="9350" y="13004"/>
                </a:cubicBezTo>
                <a:cubicBezTo>
                  <a:pt x="9140" y="13118"/>
                  <a:pt x="9027" y="13231"/>
                  <a:pt x="8937" y="13415"/>
                </a:cubicBezTo>
                <a:cubicBezTo>
                  <a:pt x="8850" y="13593"/>
                  <a:pt x="8819" y="13753"/>
                  <a:pt x="8826" y="14000"/>
                </a:cubicBezTo>
                <a:cubicBezTo>
                  <a:pt x="8829" y="14109"/>
                  <a:pt x="8824" y="14206"/>
                  <a:pt x="8815" y="14215"/>
                </a:cubicBezTo>
                <a:cubicBezTo>
                  <a:pt x="8806" y="14225"/>
                  <a:pt x="8720" y="14234"/>
                  <a:pt x="8624" y="14236"/>
                </a:cubicBezTo>
                <a:cubicBezTo>
                  <a:pt x="8270" y="14241"/>
                  <a:pt x="8041" y="14417"/>
                  <a:pt x="8009" y="14709"/>
                </a:cubicBezTo>
                <a:lnTo>
                  <a:pt x="7996" y="14822"/>
                </a:lnTo>
                <a:lnTo>
                  <a:pt x="7864" y="14815"/>
                </a:lnTo>
                <a:cubicBezTo>
                  <a:pt x="7543" y="14798"/>
                  <a:pt x="7304" y="14925"/>
                  <a:pt x="7216" y="15161"/>
                </a:cubicBezTo>
                <a:cubicBezTo>
                  <a:pt x="7164" y="15300"/>
                  <a:pt x="7154" y="15488"/>
                  <a:pt x="7194" y="15602"/>
                </a:cubicBezTo>
                <a:cubicBezTo>
                  <a:pt x="7230" y="15707"/>
                  <a:pt x="7191" y="15767"/>
                  <a:pt x="7010" y="15874"/>
                </a:cubicBezTo>
                <a:cubicBezTo>
                  <a:pt x="6927" y="15923"/>
                  <a:pt x="6829" y="16000"/>
                  <a:pt x="6795" y="16044"/>
                </a:cubicBezTo>
                <a:cubicBezTo>
                  <a:pt x="6761" y="16089"/>
                  <a:pt x="6697" y="16150"/>
                  <a:pt x="6651" y="16179"/>
                </a:cubicBezTo>
                <a:cubicBezTo>
                  <a:pt x="6605" y="16209"/>
                  <a:pt x="6505" y="16294"/>
                  <a:pt x="6427" y="16370"/>
                </a:cubicBezTo>
                <a:cubicBezTo>
                  <a:pt x="6349" y="16446"/>
                  <a:pt x="6276" y="16509"/>
                  <a:pt x="6265" y="16509"/>
                </a:cubicBezTo>
                <a:cubicBezTo>
                  <a:pt x="6244" y="16509"/>
                  <a:pt x="6153" y="16702"/>
                  <a:pt x="6143" y="16768"/>
                </a:cubicBezTo>
                <a:cubicBezTo>
                  <a:pt x="6139" y="16798"/>
                  <a:pt x="6100" y="16824"/>
                  <a:pt x="6019" y="16852"/>
                </a:cubicBezTo>
                <a:cubicBezTo>
                  <a:pt x="5764" y="16938"/>
                  <a:pt x="5611" y="17156"/>
                  <a:pt x="5636" y="17396"/>
                </a:cubicBezTo>
                <a:cubicBezTo>
                  <a:pt x="5643" y="17466"/>
                  <a:pt x="5644" y="17528"/>
                  <a:pt x="5637" y="17535"/>
                </a:cubicBezTo>
                <a:cubicBezTo>
                  <a:pt x="5631" y="17541"/>
                  <a:pt x="5582" y="17523"/>
                  <a:pt x="5530" y="17494"/>
                </a:cubicBezTo>
                <a:cubicBezTo>
                  <a:pt x="5383" y="17413"/>
                  <a:pt x="5164" y="17348"/>
                  <a:pt x="5039" y="17348"/>
                </a:cubicBezTo>
                <a:cubicBezTo>
                  <a:pt x="4883" y="17348"/>
                  <a:pt x="4660" y="17426"/>
                  <a:pt x="4528" y="17525"/>
                </a:cubicBezTo>
                <a:cubicBezTo>
                  <a:pt x="4274" y="17717"/>
                  <a:pt x="4196" y="17912"/>
                  <a:pt x="4240" y="18244"/>
                </a:cubicBezTo>
                <a:cubicBezTo>
                  <a:pt x="4292" y="18630"/>
                  <a:pt x="4492" y="18851"/>
                  <a:pt x="4893" y="18968"/>
                </a:cubicBezTo>
                <a:cubicBezTo>
                  <a:pt x="4967" y="18989"/>
                  <a:pt x="5065" y="19031"/>
                  <a:pt x="5111" y="19060"/>
                </a:cubicBezTo>
                <a:cubicBezTo>
                  <a:pt x="5158" y="19090"/>
                  <a:pt x="5206" y="19114"/>
                  <a:pt x="5219" y="19114"/>
                </a:cubicBezTo>
                <a:cubicBezTo>
                  <a:pt x="5232" y="19114"/>
                  <a:pt x="5265" y="19126"/>
                  <a:pt x="5293" y="19140"/>
                </a:cubicBezTo>
                <a:cubicBezTo>
                  <a:pt x="5321" y="19154"/>
                  <a:pt x="5359" y="19174"/>
                  <a:pt x="5378" y="19182"/>
                </a:cubicBezTo>
                <a:cubicBezTo>
                  <a:pt x="5399" y="19192"/>
                  <a:pt x="5413" y="19235"/>
                  <a:pt x="5417" y="19297"/>
                </a:cubicBezTo>
                <a:cubicBezTo>
                  <a:pt x="5427" y="19481"/>
                  <a:pt x="5471" y="19667"/>
                  <a:pt x="5526" y="19762"/>
                </a:cubicBezTo>
                <a:cubicBezTo>
                  <a:pt x="5595" y="19880"/>
                  <a:pt x="5773" y="19992"/>
                  <a:pt x="5943" y="20025"/>
                </a:cubicBezTo>
                <a:cubicBezTo>
                  <a:pt x="6013" y="20038"/>
                  <a:pt x="6120" y="20074"/>
                  <a:pt x="6182" y="20103"/>
                </a:cubicBezTo>
                <a:cubicBezTo>
                  <a:pt x="6244" y="20132"/>
                  <a:pt x="6387" y="20182"/>
                  <a:pt x="6497" y="20214"/>
                </a:cubicBezTo>
                <a:cubicBezTo>
                  <a:pt x="6666" y="20262"/>
                  <a:pt x="6719" y="20291"/>
                  <a:pt x="6840" y="20393"/>
                </a:cubicBezTo>
                <a:cubicBezTo>
                  <a:pt x="6951" y="20488"/>
                  <a:pt x="7008" y="20518"/>
                  <a:pt x="7088" y="20530"/>
                </a:cubicBezTo>
                <a:cubicBezTo>
                  <a:pt x="7147" y="20539"/>
                  <a:pt x="7257" y="20584"/>
                  <a:pt x="7342" y="20636"/>
                </a:cubicBezTo>
                <a:cubicBezTo>
                  <a:pt x="7488" y="20724"/>
                  <a:pt x="7671" y="20789"/>
                  <a:pt x="7776" y="20790"/>
                </a:cubicBezTo>
                <a:cubicBezTo>
                  <a:pt x="7804" y="20790"/>
                  <a:pt x="7867" y="20829"/>
                  <a:pt x="7920" y="20880"/>
                </a:cubicBezTo>
                <a:cubicBezTo>
                  <a:pt x="8057" y="21013"/>
                  <a:pt x="8337" y="21142"/>
                  <a:pt x="8654" y="21219"/>
                </a:cubicBezTo>
                <a:cubicBezTo>
                  <a:pt x="8918" y="21283"/>
                  <a:pt x="9210" y="21316"/>
                  <a:pt x="9756" y="21345"/>
                </a:cubicBezTo>
                <a:cubicBezTo>
                  <a:pt x="9958" y="21356"/>
                  <a:pt x="10040" y="21371"/>
                  <a:pt x="10097" y="21404"/>
                </a:cubicBezTo>
                <a:cubicBezTo>
                  <a:pt x="10255" y="21496"/>
                  <a:pt x="10378" y="21543"/>
                  <a:pt x="10533" y="21573"/>
                </a:cubicBezTo>
                <a:cubicBezTo>
                  <a:pt x="10621" y="21589"/>
                  <a:pt x="10769" y="21600"/>
                  <a:pt x="10862" y="21595"/>
                </a:cubicBezTo>
                <a:cubicBezTo>
                  <a:pt x="11002" y="21587"/>
                  <a:pt x="11061" y="21570"/>
                  <a:pt x="11198" y="21500"/>
                </a:cubicBezTo>
                <a:lnTo>
                  <a:pt x="11363" y="21417"/>
                </a:lnTo>
                <a:lnTo>
                  <a:pt x="11583" y="21458"/>
                </a:lnTo>
                <a:cubicBezTo>
                  <a:pt x="11858" y="21509"/>
                  <a:pt x="12397" y="21527"/>
                  <a:pt x="12658" y="21495"/>
                </a:cubicBezTo>
                <a:cubicBezTo>
                  <a:pt x="12861" y="21470"/>
                  <a:pt x="12996" y="21419"/>
                  <a:pt x="13071" y="21336"/>
                </a:cubicBezTo>
                <a:cubicBezTo>
                  <a:pt x="13095" y="21309"/>
                  <a:pt x="13125" y="21288"/>
                  <a:pt x="13141" y="21288"/>
                </a:cubicBezTo>
                <a:cubicBezTo>
                  <a:pt x="13157" y="21288"/>
                  <a:pt x="13238" y="21243"/>
                  <a:pt x="13321" y="21188"/>
                </a:cubicBezTo>
                <a:cubicBezTo>
                  <a:pt x="13449" y="21102"/>
                  <a:pt x="13473" y="21092"/>
                  <a:pt x="13484" y="21125"/>
                </a:cubicBezTo>
                <a:cubicBezTo>
                  <a:pt x="13491" y="21146"/>
                  <a:pt x="13525" y="21190"/>
                  <a:pt x="13556" y="21225"/>
                </a:cubicBezTo>
                <a:cubicBezTo>
                  <a:pt x="13603" y="21275"/>
                  <a:pt x="13633" y="21288"/>
                  <a:pt x="13719" y="21288"/>
                </a:cubicBezTo>
                <a:cubicBezTo>
                  <a:pt x="13867" y="21288"/>
                  <a:pt x="13982" y="21244"/>
                  <a:pt x="14557" y="20976"/>
                </a:cubicBezTo>
                <a:cubicBezTo>
                  <a:pt x="14725" y="20898"/>
                  <a:pt x="14874" y="20825"/>
                  <a:pt x="15224" y="20645"/>
                </a:cubicBezTo>
                <a:cubicBezTo>
                  <a:pt x="15327" y="20592"/>
                  <a:pt x="15453" y="20502"/>
                  <a:pt x="15520" y="20436"/>
                </a:cubicBezTo>
                <a:lnTo>
                  <a:pt x="15637" y="20319"/>
                </a:lnTo>
                <a:lnTo>
                  <a:pt x="15817" y="20310"/>
                </a:lnTo>
                <a:cubicBezTo>
                  <a:pt x="16156" y="20290"/>
                  <a:pt x="16423" y="20103"/>
                  <a:pt x="16743" y="19662"/>
                </a:cubicBezTo>
                <a:cubicBezTo>
                  <a:pt x="16918" y="19421"/>
                  <a:pt x="16982" y="19301"/>
                  <a:pt x="16982" y="19212"/>
                </a:cubicBezTo>
                <a:cubicBezTo>
                  <a:pt x="16982" y="19137"/>
                  <a:pt x="17031" y="19076"/>
                  <a:pt x="17071" y="19101"/>
                </a:cubicBezTo>
                <a:cubicBezTo>
                  <a:pt x="17084" y="19109"/>
                  <a:pt x="17095" y="19130"/>
                  <a:pt x="17095" y="19145"/>
                </a:cubicBezTo>
                <a:cubicBezTo>
                  <a:pt x="17095" y="19200"/>
                  <a:pt x="17189" y="19464"/>
                  <a:pt x="17219" y="19495"/>
                </a:cubicBezTo>
                <a:cubicBezTo>
                  <a:pt x="17270" y="19548"/>
                  <a:pt x="17471" y="19531"/>
                  <a:pt x="17688" y="19456"/>
                </a:cubicBezTo>
                <a:cubicBezTo>
                  <a:pt x="18113" y="19310"/>
                  <a:pt x="18255" y="19133"/>
                  <a:pt x="18453" y="18499"/>
                </a:cubicBezTo>
                <a:cubicBezTo>
                  <a:pt x="18546" y="18202"/>
                  <a:pt x="18689" y="17809"/>
                  <a:pt x="18787" y="17585"/>
                </a:cubicBezTo>
                <a:cubicBezTo>
                  <a:pt x="18869" y="17397"/>
                  <a:pt x="18992" y="17242"/>
                  <a:pt x="19111" y="17176"/>
                </a:cubicBezTo>
                <a:cubicBezTo>
                  <a:pt x="19248" y="17099"/>
                  <a:pt x="19286" y="17116"/>
                  <a:pt x="19226" y="17227"/>
                </a:cubicBezTo>
                <a:cubicBezTo>
                  <a:pt x="19201" y="17274"/>
                  <a:pt x="19180" y="17320"/>
                  <a:pt x="19180" y="17329"/>
                </a:cubicBezTo>
                <a:cubicBezTo>
                  <a:pt x="19180" y="17360"/>
                  <a:pt x="19067" y="17594"/>
                  <a:pt x="19046" y="17607"/>
                </a:cubicBezTo>
                <a:cubicBezTo>
                  <a:pt x="19035" y="17614"/>
                  <a:pt x="19006" y="17668"/>
                  <a:pt x="18985" y="17727"/>
                </a:cubicBezTo>
                <a:cubicBezTo>
                  <a:pt x="18964" y="17786"/>
                  <a:pt x="18906" y="17924"/>
                  <a:pt x="18857" y="18033"/>
                </a:cubicBezTo>
                <a:cubicBezTo>
                  <a:pt x="18808" y="18142"/>
                  <a:pt x="18772" y="18243"/>
                  <a:pt x="18778" y="18259"/>
                </a:cubicBezTo>
                <a:cubicBezTo>
                  <a:pt x="18783" y="18274"/>
                  <a:pt x="18809" y="18237"/>
                  <a:pt x="18837" y="18175"/>
                </a:cubicBezTo>
                <a:cubicBezTo>
                  <a:pt x="18873" y="18093"/>
                  <a:pt x="18963" y="17989"/>
                  <a:pt x="19167" y="17790"/>
                </a:cubicBezTo>
                <a:cubicBezTo>
                  <a:pt x="19320" y="17640"/>
                  <a:pt x="19510" y="17431"/>
                  <a:pt x="19587" y="17326"/>
                </a:cubicBezTo>
                <a:cubicBezTo>
                  <a:pt x="19754" y="17099"/>
                  <a:pt x="19953" y="16694"/>
                  <a:pt x="20004" y="16481"/>
                </a:cubicBezTo>
                <a:cubicBezTo>
                  <a:pt x="20060" y="16246"/>
                  <a:pt x="20053" y="15942"/>
                  <a:pt x="19984" y="15702"/>
                </a:cubicBezTo>
                <a:cubicBezTo>
                  <a:pt x="19952" y="15591"/>
                  <a:pt x="19916" y="15492"/>
                  <a:pt x="19906" y="15482"/>
                </a:cubicBezTo>
                <a:cubicBezTo>
                  <a:pt x="19880" y="15455"/>
                  <a:pt x="19863" y="15598"/>
                  <a:pt x="19863" y="15852"/>
                </a:cubicBezTo>
                <a:cubicBezTo>
                  <a:pt x="19863" y="16074"/>
                  <a:pt x="19843" y="16190"/>
                  <a:pt x="19804" y="16192"/>
                </a:cubicBezTo>
                <a:cubicBezTo>
                  <a:pt x="19791" y="16193"/>
                  <a:pt x="19777" y="16171"/>
                  <a:pt x="19772" y="16142"/>
                </a:cubicBezTo>
                <a:cubicBezTo>
                  <a:pt x="19768" y="16114"/>
                  <a:pt x="19751" y="16082"/>
                  <a:pt x="19734" y="16072"/>
                </a:cubicBezTo>
                <a:cubicBezTo>
                  <a:pt x="19713" y="16060"/>
                  <a:pt x="19702" y="16014"/>
                  <a:pt x="19702" y="15941"/>
                </a:cubicBezTo>
                <a:cubicBezTo>
                  <a:pt x="19702" y="15842"/>
                  <a:pt x="19692" y="15818"/>
                  <a:pt x="19630" y="15761"/>
                </a:cubicBezTo>
                <a:cubicBezTo>
                  <a:pt x="19590" y="15725"/>
                  <a:pt x="19551" y="15701"/>
                  <a:pt x="19543" y="15706"/>
                </a:cubicBezTo>
                <a:cubicBezTo>
                  <a:pt x="19520" y="15720"/>
                  <a:pt x="19483" y="15689"/>
                  <a:pt x="19407" y="15594"/>
                </a:cubicBezTo>
                <a:cubicBezTo>
                  <a:pt x="19338" y="15507"/>
                  <a:pt x="19337" y="15504"/>
                  <a:pt x="19380" y="15457"/>
                </a:cubicBezTo>
                <a:cubicBezTo>
                  <a:pt x="19473" y="15355"/>
                  <a:pt x="19482" y="15315"/>
                  <a:pt x="19428" y="15204"/>
                </a:cubicBezTo>
                <a:cubicBezTo>
                  <a:pt x="19373" y="15091"/>
                  <a:pt x="19269" y="15001"/>
                  <a:pt x="18833" y="14687"/>
                </a:cubicBezTo>
                <a:cubicBezTo>
                  <a:pt x="18492" y="14442"/>
                  <a:pt x="18263" y="14307"/>
                  <a:pt x="17897" y="14137"/>
                </a:cubicBezTo>
                <a:cubicBezTo>
                  <a:pt x="17365" y="13890"/>
                  <a:pt x="17312" y="13871"/>
                  <a:pt x="17084" y="13869"/>
                </a:cubicBezTo>
                <a:cubicBezTo>
                  <a:pt x="16972" y="13868"/>
                  <a:pt x="16849" y="13857"/>
                  <a:pt x="16812" y="13843"/>
                </a:cubicBezTo>
                <a:cubicBezTo>
                  <a:pt x="16453" y="13713"/>
                  <a:pt x="16207" y="13606"/>
                  <a:pt x="16143" y="13554"/>
                </a:cubicBezTo>
                <a:cubicBezTo>
                  <a:pt x="16124" y="13539"/>
                  <a:pt x="16063" y="13500"/>
                  <a:pt x="16006" y="13469"/>
                </a:cubicBezTo>
                <a:cubicBezTo>
                  <a:pt x="15949" y="13438"/>
                  <a:pt x="15881" y="13401"/>
                  <a:pt x="15857" y="13388"/>
                </a:cubicBezTo>
                <a:cubicBezTo>
                  <a:pt x="15702" y="13301"/>
                  <a:pt x="15096" y="13042"/>
                  <a:pt x="15031" y="13034"/>
                </a:cubicBezTo>
                <a:lnTo>
                  <a:pt x="14953" y="13023"/>
                </a:lnTo>
                <a:lnTo>
                  <a:pt x="15042" y="13099"/>
                </a:lnTo>
                <a:cubicBezTo>
                  <a:pt x="15217" y="13245"/>
                  <a:pt x="15065" y="13225"/>
                  <a:pt x="14612" y="13039"/>
                </a:cubicBezTo>
                <a:cubicBezTo>
                  <a:pt x="14475" y="12983"/>
                  <a:pt x="14338" y="12929"/>
                  <a:pt x="14307" y="12919"/>
                </a:cubicBezTo>
                <a:cubicBezTo>
                  <a:pt x="14276" y="12910"/>
                  <a:pt x="14154" y="12857"/>
                  <a:pt x="14036" y="12801"/>
                </a:cubicBezTo>
                <a:cubicBezTo>
                  <a:pt x="13824" y="12699"/>
                  <a:pt x="13823" y="12698"/>
                  <a:pt x="13573" y="12697"/>
                </a:cubicBezTo>
                <a:cubicBezTo>
                  <a:pt x="13435" y="12696"/>
                  <a:pt x="13297" y="12702"/>
                  <a:pt x="13265" y="12710"/>
                </a:cubicBezTo>
                <a:cubicBezTo>
                  <a:pt x="13081" y="12756"/>
                  <a:pt x="12928" y="12776"/>
                  <a:pt x="12858" y="12762"/>
                </a:cubicBezTo>
                <a:cubicBezTo>
                  <a:pt x="12814" y="12753"/>
                  <a:pt x="12727" y="12742"/>
                  <a:pt x="12665" y="12738"/>
                </a:cubicBezTo>
                <a:cubicBezTo>
                  <a:pt x="12476" y="12724"/>
                  <a:pt x="12349" y="12704"/>
                  <a:pt x="12300" y="12680"/>
                </a:cubicBezTo>
                <a:cubicBezTo>
                  <a:pt x="12269" y="12665"/>
                  <a:pt x="12236" y="12665"/>
                  <a:pt x="12196" y="12680"/>
                </a:cubicBezTo>
                <a:cubicBezTo>
                  <a:pt x="12154" y="12696"/>
                  <a:pt x="12126" y="12693"/>
                  <a:pt x="12098" y="12673"/>
                </a:cubicBezTo>
                <a:cubicBezTo>
                  <a:pt x="12065" y="12649"/>
                  <a:pt x="12061" y="12623"/>
                  <a:pt x="12074" y="12508"/>
                </a:cubicBezTo>
                <a:cubicBezTo>
                  <a:pt x="12093" y="12343"/>
                  <a:pt x="12126" y="12274"/>
                  <a:pt x="12200" y="12236"/>
                </a:cubicBezTo>
                <a:lnTo>
                  <a:pt x="12256" y="12206"/>
                </a:lnTo>
                <a:lnTo>
                  <a:pt x="12194" y="12206"/>
                </a:lnTo>
                <a:cubicBezTo>
                  <a:pt x="12161" y="12206"/>
                  <a:pt x="12109" y="12217"/>
                  <a:pt x="12080" y="12230"/>
                </a:cubicBezTo>
                <a:cubicBezTo>
                  <a:pt x="12037" y="12250"/>
                  <a:pt x="12007" y="12247"/>
                  <a:pt x="11937" y="12214"/>
                </a:cubicBezTo>
                <a:cubicBezTo>
                  <a:pt x="11851" y="12173"/>
                  <a:pt x="11848" y="12168"/>
                  <a:pt x="11835" y="12032"/>
                </a:cubicBezTo>
                <a:cubicBezTo>
                  <a:pt x="11820" y="11873"/>
                  <a:pt x="11775" y="11792"/>
                  <a:pt x="11678" y="11742"/>
                </a:cubicBezTo>
                <a:cubicBezTo>
                  <a:pt x="11603" y="11703"/>
                  <a:pt x="11597" y="11686"/>
                  <a:pt x="11639" y="11642"/>
                </a:cubicBezTo>
                <a:cubicBezTo>
                  <a:pt x="11650" y="11630"/>
                  <a:pt x="11656" y="11623"/>
                  <a:pt x="11652" y="11621"/>
                </a:cubicBezTo>
                <a:close/>
                <a:moveTo>
                  <a:pt x="14866" y="12954"/>
                </a:moveTo>
                <a:cubicBezTo>
                  <a:pt x="14852" y="12955"/>
                  <a:pt x="14861" y="12971"/>
                  <a:pt x="14885" y="12990"/>
                </a:cubicBezTo>
                <a:cubicBezTo>
                  <a:pt x="14941" y="13032"/>
                  <a:pt x="14956" y="13031"/>
                  <a:pt x="14920" y="12988"/>
                </a:cubicBezTo>
                <a:cubicBezTo>
                  <a:pt x="14904" y="12969"/>
                  <a:pt x="14880" y="12954"/>
                  <a:pt x="14866" y="12954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67" name="Shape 167"/>
          <p:cNvSpPr/>
          <p:nvPr/>
        </p:nvSpPr>
        <p:spPr>
          <a:xfrm>
            <a:off x="4960337" y="820671"/>
            <a:ext cx="3946117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Carbohydrates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0" build="p" bldLvl="5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525779">
              <a:spcBef>
                <a:spcPts val="1500"/>
              </a:spcBef>
              <a:buClrTx/>
              <a:buSzTx/>
              <a:buNone/>
              <a:defRPr sz="3239"/>
            </a:pPr>
            <a:r>
              <a:rPr b="1" dirty="0">
                <a:solidFill>
                  <a:srgbClr val="660C32"/>
                </a:solidFill>
              </a:rPr>
              <a:t>Carbohydrates</a:t>
            </a:r>
          </a:p>
          <a:p>
            <a:pPr marL="473201" indent="-473201" defTabSz="525779">
              <a:spcBef>
                <a:spcPts val="1500"/>
              </a:spcBef>
              <a:defRPr sz="3239" b="1"/>
            </a:pPr>
            <a:r>
              <a:rPr dirty="0"/>
              <a:t>Why are they important?</a:t>
            </a:r>
          </a:p>
          <a:p>
            <a:pPr marL="1309877" lvl="2" indent="-349757" defTabSz="525779">
              <a:spcBef>
                <a:spcPts val="1500"/>
              </a:spcBef>
              <a:defRPr sz="3239"/>
            </a:pPr>
            <a:r>
              <a:rPr dirty="0"/>
              <a:t>Provides the most ready </a:t>
            </a:r>
            <a:br>
              <a:rPr dirty="0"/>
            </a:br>
            <a:r>
              <a:rPr b="1" dirty="0">
                <a:solidFill>
                  <a:srgbClr val="660C32"/>
                </a:solidFill>
              </a:rPr>
              <a:t>source of energy</a:t>
            </a:r>
            <a:r>
              <a:rPr lang="en-GB" dirty="0"/>
              <a:t> for cell respiration.</a:t>
            </a:r>
            <a:endParaRPr dirty="0"/>
          </a:p>
          <a:p>
            <a:pPr marL="1309877" lvl="2" indent="-349757" defTabSz="525779">
              <a:spcBef>
                <a:spcPts val="1500"/>
              </a:spcBef>
              <a:defRPr sz="3239"/>
            </a:pPr>
            <a:r>
              <a:rPr dirty="0"/>
              <a:t>Allows the athlete to </a:t>
            </a:r>
            <a:r>
              <a:rPr b="1" dirty="0">
                <a:solidFill>
                  <a:srgbClr val="660C32"/>
                </a:solidFill>
              </a:rPr>
              <a:t>perform for longer </a:t>
            </a:r>
            <a:r>
              <a:rPr dirty="0"/>
              <a:t>and is used for</a:t>
            </a:r>
            <a:r>
              <a:rPr b="1" dirty="0">
                <a:solidFill>
                  <a:srgbClr val="660C32"/>
                </a:solidFill>
              </a:rPr>
              <a:t> endurance events</a:t>
            </a:r>
            <a:r>
              <a:rPr dirty="0"/>
              <a:t> such as </a:t>
            </a:r>
            <a:r>
              <a:rPr b="1" dirty="0">
                <a:solidFill>
                  <a:srgbClr val="660C32"/>
                </a:solidFill>
              </a:rPr>
              <a:t>cycling</a:t>
            </a:r>
            <a:r>
              <a:rPr dirty="0"/>
              <a:t> and </a:t>
            </a:r>
            <a:r>
              <a:rPr b="1" dirty="0">
                <a:solidFill>
                  <a:srgbClr val="660C32"/>
                </a:solidFill>
              </a:rPr>
              <a:t>marathon running</a:t>
            </a:r>
            <a:r>
              <a:rPr dirty="0"/>
              <a:t>.</a:t>
            </a:r>
          </a:p>
          <a:p>
            <a:pPr marL="473201" indent="-473201" defTabSz="525779">
              <a:spcBef>
                <a:spcPts val="1500"/>
              </a:spcBef>
              <a:defRPr sz="3239" b="1"/>
            </a:pPr>
            <a:r>
              <a:rPr dirty="0"/>
              <a:t>Sources of food</a:t>
            </a:r>
          </a:p>
          <a:p>
            <a:pPr marL="1309877" lvl="2" indent="-349757" defTabSz="525779">
              <a:spcBef>
                <a:spcPts val="1500"/>
              </a:spcBef>
              <a:defRPr sz="3239"/>
            </a:pPr>
            <a:r>
              <a:rPr b="1" dirty="0">
                <a:solidFill>
                  <a:srgbClr val="660C32"/>
                </a:solidFill>
              </a:rPr>
              <a:t>Bread, rice, pasta and potatoes</a:t>
            </a:r>
            <a:r>
              <a:rPr dirty="0"/>
              <a:t>.</a:t>
            </a:r>
          </a:p>
          <a:p>
            <a:pPr marL="473201" indent="-473201" defTabSz="525779">
              <a:spcBef>
                <a:spcPts val="1500"/>
              </a:spcBef>
              <a:defRPr sz="3239" b="1"/>
            </a:pPr>
            <a:r>
              <a:rPr dirty="0"/>
              <a:t>Useful sources of energy</a:t>
            </a:r>
          </a:p>
          <a:p>
            <a:pPr marL="1309877" lvl="2" indent="-349757" defTabSz="525779">
              <a:spcBef>
                <a:spcPts val="1500"/>
              </a:spcBef>
              <a:defRPr sz="3239"/>
            </a:pPr>
            <a:r>
              <a:rPr dirty="0"/>
              <a:t>Over </a:t>
            </a:r>
            <a:r>
              <a:rPr b="1" dirty="0">
                <a:solidFill>
                  <a:srgbClr val="660C32"/>
                </a:solidFill>
              </a:rPr>
              <a:t>half of our energy needs</a:t>
            </a:r>
            <a:r>
              <a:rPr dirty="0"/>
              <a:t> are taken from carbohydrates, athletes need even more.</a:t>
            </a:r>
          </a:p>
        </p:txBody>
      </p:sp>
      <p:pic>
        <p:nvPicPr>
          <p:cNvPr id="170" name="Nutrition - Carbohydrat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293904">
            <a:off x="7349418" y="2121401"/>
            <a:ext cx="5162487" cy="5066698"/>
          </a:xfrm>
          <a:prstGeom prst="rect">
            <a:avLst/>
          </a:prstGeom>
          <a:ln w="12700">
            <a:miter lim="400000"/>
          </a:ln>
        </p:spPr>
      </p:pic>
      <p:sp>
        <p:nvSpPr>
          <p:cNvPr id="171" name="Shape 171"/>
          <p:cNvSpPr/>
          <p:nvPr/>
        </p:nvSpPr>
        <p:spPr>
          <a:xfrm>
            <a:off x="4960337" y="780917"/>
            <a:ext cx="3946117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Carbohydrates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" grpId="0" build="p" bldLvl="5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>
            <a:spLocks noGrp="1"/>
          </p:cNvSpPr>
          <p:nvPr>
            <p:ph type="body" idx="1"/>
          </p:nvPr>
        </p:nvSpPr>
        <p:spPr>
          <a:xfrm>
            <a:off x="952500" y="2190205"/>
            <a:ext cx="9045237" cy="712579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572516">
              <a:spcBef>
                <a:spcPts val="1600"/>
              </a:spcBef>
              <a:buClrTx/>
              <a:buSzTx/>
              <a:buNone/>
              <a:defRPr sz="3528"/>
            </a:pPr>
            <a:r>
              <a:rPr b="1">
                <a:solidFill>
                  <a:srgbClr val="660C32"/>
                </a:solidFill>
              </a:rPr>
              <a:t>Carbohydrate loading</a:t>
            </a:r>
            <a:r>
              <a:t> is a technique used by endurance athletes to </a:t>
            </a:r>
            <a:r>
              <a:rPr b="1">
                <a:solidFill>
                  <a:srgbClr val="660C32"/>
                </a:solidFill>
              </a:rPr>
              <a:t>maximise their carbohydrate stores</a:t>
            </a:r>
            <a:r>
              <a:t>.</a:t>
            </a:r>
          </a:p>
          <a:p>
            <a:pPr marL="871219" lvl="1" indent="-435609" defTabSz="572516">
              <a:spcBef>
                <a:spcPts val="1600"/>
              </a:spcBef>
              <a:defRPr sz="3528"/>
            </a:pPr>
            <a:r>
              <a:t>This involves eating high carbohydrate meals</a:t>
            </a:r>
            <a:r>
              <a:rPr b="1">
                <a:solidFill>
                  <a:srgbClr val="660C32"/>
                </a:solidFill>
              </a:rPr>
              <a:t> 24 hours before</a:t>
            </a:r>
            <a:r>
              <a:t> the day of the </a:t>
            </a:r>
            <a:r>
              <a:rPr b="1">
                <a:solidFill>
                  <a:srgbClr val="660C32"/>
                </a:solidFill>
              </a:rPr>
              <a:t>competition</a:t>
            </a:r>
            <a:r>
              <a:t>.</a:t>
            </a:r>
          </a:p>
          <a:p>
            <a:pPr marL="871219" lvl="1" indent="-435609" defTabSz="572516">
              <a:spcBef>
                <a:spcPts val="1600"/>
              </a:spcBef>
              <a:defRPr sz="3528"/>
            </a:pPr>
            <a:r>
              <a:t>This helps </a:t>
            </a:r>
            <a:r>
              <a:rPr b="1">
                <a:solidFill>
                  <a:srgbClr val="660C32"/>
                </a:solidFill>
              </a:rPr>
              <a:t>maximise</a:t>
            </a:r>
            <a:r>
              <a:t> the </a:t>
            </a:r>
            <a:r>
              <a:rPr b="1">
                <a:solidFill>
                  <a:srgbClr val="660C32"/>
                </a:solidFill>
              </a:rPr>
              <a:t>glycogen stores</a:t>
            </a:r>
            <a:r>
              <a:t>.</a:t>
            </a:r>
          </a:p>
          <a:p>
            <a:pPr marL="871219" lvl="1" indent="-435609" defTabSz="572516">
              <a:spcBef>
                <a:spcPts val="1600"/>
              </a:spcBef>
              <a:defRPr sz="3528"/>
            </a:pPr>
            <a:r>
              <a:t>One downside is this can leave the performer feeling </a:t>
            </a:r>
            <a:r>
              <a:rPr b="1">
                <a:solidFill>
                  <a:srgbClr val="660C32"/>
                </a:solidFill>
              </a:rPr>
              <a:t>heavy</a:t>
            </a:r>
            <a:r>
              <a:t> and </a:t>
            </a:r>
            <a:r>
              <a:rPr b="1">
                <a:solidFill>
                  <a:srgbClr val="660C32"/>
                </a:solidFill>
              </a:rPr>
              <a:t>sluggish</a:t>
            </a:r>
            <a:r>
              <a:t>.</a:t>
            </a:r>
          </a:p>
          <a:p>
            <a:pPr marL="871219" lvl="1" indent="-435609" defTabSz="572516">
              <a:spcBef>
                <a:spcPts val="1600"/>
              </a:spcBef>
              <a:defRPr sz="3528"/>
            </a:pPr>
            <a:r>
              <a:t>It should, however, </a:t>
            </a:r>
            <a:r>
              <a:rPr b="1">
                <a:solidFill>
                  <a:srgbClr val="660C32"/>
                </a:solidFill>
              </a:rPr>
              <a:t>offset</a:t>
            </a:r>
            <a:r>
              <a:t> the effects of </a:t>
            </a:r>
            <a:r>
              <a:rPr b="1">
                <a:solidFill>
                  <a:srgbClr val="660C32"/>
                </a:solidFill>
              </a:rPr>
              <a:t>fatigue</a:t>
            </a:r>
            <a:r>
              <a:t>.</a:t>
            </a:r>
          </a:p>
        </p:txBody>
      </p:sp>
      <p:pic>
        <p:nvPicPr>
          <p:cNvPr id="174" name="Marathon runner - female.jpg"/>
          <p:cNvPicPr>
            <a:picLocks noChangeAspect="1"/>
          </p:cNvPicPr>
          <p:nvPr/>
        </p:nvPicPr>
        <p:blipFill>
          <a:blip r:embed="rId3"/>
          <a:srcRect l="20707" t="5031" r="23126" b="2881"/>
          <a:stretch>
            <a:fillRect/>
          </a:stretch>
        </p:blipFill>
        <p:spPr>
          <a:xfrm>
            <a:off x="10058400" y="2463800"/>
            <a:ext cx="2654300" cy="6527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50" y="0"/>
                </a:moveTo>
                <a:cubicBezTo>
                  <a:pt x="694" y="0"/>
                  <a:pt x="0" y="282"/>
                  <a:pt x="0" y="630"/>
                </a:cubicBezTo>
                <a:lnTo>
                  <a:pt x="0" y="20970"/>
                </a:lnTo>
                <a:cubicBezTo>
                  <a:pt x="0" y="21318"/>
                  <a:pt x="694" y="21600"/>
                  <a:pt x="1550" y="21600"/>
                </a:cubicBezTo>
                <a:lnTo>
                  <a:pt x="20050" y="21600"/>
                </a:lnTo>
                <a:cubicBezTo>
                  <a:pt x="20906" y="21600"/>
                  <a:pt x="21600" y="21318"/>
                  <a:pt x="21600" y="20970"/>
                </a:cubicBezTo>
                <a:lnTo>
                  <a:pt x="21600" y="630"/>
                </a:lnTo>
                <a:cubicBezTo>
                  <a:pt x="21600" y="282"/>
                  <a:pt x="20906" y="0"/>
                  <a:pt x="20050" y="0"/>
                </a:cubicBezTo>
                <a:lnTo>
                  <a:pt x="155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75" name="Shape 175"/>
          <p:cNvSpPr/>
          <p:nvPr/>
        </p:nvSpPr>
        <p:spPr>
          <a:xfrm>
            <a:off x="4960337" y="780917"/>
            <a:ext cx="3946117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Carbohydrates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" grpId="0" build="p" bldLvl="5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Nutrition - Percentages protei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656722">
            <a:off x="5003087" y="1935270"/>
            <a:ext cx="7013540" cy="6883401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Shape 18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rPr b="1">
                <a:solidFill>
                  <a:srgbClr val="660C32"/>
                </a:solidFill>
              </a:rPr>
              <a:t>Protein</a:t>
            </a:r>
          </a:p>
          <a:p>
            <a:pPr marL="525779" indent="-525779">
              <a:defRPr b="1"/>
            </a:pPr>
            <a:r>
              <a:t>Why are they important?</a:t>
            </a:r>
          </a:p>
          <a:p>
            <a:pPr marL="1455419" lvl="2" indent="-388619"/>
            <a:r>
              <a:t>They </a:t>
            </a:r>
            <a:r>
              <a:rPr b="1">
                <a:solidFill>
                  <a:srgbClr val="660C32"/>
                </a:solidFill>
              </a:rPr>
              <a:t>build muscle tissues</a:t>
            </a:r>
            <a:r>
              <a:t> </a:t>
            </a:r>
            <a:br/>
            <a:r>
              <a:t>to make the body </a:t>
            </a:r>
            <a:r>
              <a:rPr b="1">
                <a:solidFill>
                  <a:srgbClr val="660C32"/>
                </a:solidFill>
              </a:rPr>
              <a:t>stronger</a:t>
            </a:r>
            <a:r>
              <a:t>.</a:t>
            </a:r>
          </a:p>
          <a:p>
            <a:pPr marL="1455419" lvl="2" indent="-388619"/>
            <a:r>
              <a:t>They </a:t>
            </a:r>
            <a:r>
              <a:rPr b="1">
                <a:solidFill>
                  <a:srgbClr val="660C32"/>
                </a:solidFill>
              </a:rPr>
              <a:t>repair muscle tissue</a:t>
            </a:r>
            <a:r>
              <a:t>.</a:t>
            </a:r>
          </a:p>
          <a:p>
            <a:pPr marL="525779" indent="-525779">
              <a:defRPr b="1"/>
            </a:pPr>
            <a:r>
              <a:t>Sources of food</a:t>
            </a:r>
          </a:p>
          <a:p>
            <a:pPr marL="1455419" lvl="2" indent="-388619"/>
            <a:r>
              <a:rPr b="1">
                <a:solidFill>
                  <a:srgbClr val="660C32"/>
                </a:solidFill>
              </a:rPr>
              <a:t>Meat, eggs and nuts</a:t>
            </a:r>
            <a:r>
              <a:t>.</a:t>
            </a:r>
          </a:p>
          <a:p>
            <a:pPr marL="525779" indent="-525779">
              <a:defRPr b="1"/>
            </a:pPr>
            <a:r>
              <a:t>Useful sources of energy</a:t>
            </a:r>
          </a:p>
          <a:p>
            <a:pPr marL="1455419" lvl="2" indent="-388619"/>
            <a:r>
              <a:t>Protein provides a</a:t>
            </a:r>
            <a:r>
              <a:rPr b="1">
                <a:solidFill>
                  <a:srgbClr val="E8C723"/>
                </a:solidFill>
              </a:rPr>
              <a:t> </a:t>
            </a:r>
            <a:r>
              <a:rPr b="1">
                <a:solidFill>
                  <a:srgbClr val="660C32"/>
                </a:solidFill>
              </a:rPr>
              <a:t>small</a:t>
            </a:r>
            <a:r>
              <a:rPr b="1">
                <a:solidFill>
                  <a:srgbClr val="E8C723"/>
                </a:solidFill>
              </a:rPr>
              <a:t> </a:t>
            </a:r>
            <a:br>
              <a:rPr b="1">
                <a:solidFill>
                  <a:srgbClr val="E8C723"/>
                </a:solidFill>
              </a:rPr>
            </a:br>
            <a:r>
              <a:rPr b="1">
                <a:solidFill>
                  <a:srgbClr val="660C32"/>
                </a:solidFill>
              </a:rPr>
              <a:t>amount of energy </a:t>
            </a:r>
            <a:r>
              <a:t>if needed.</a:t>
            </a:r>
          </a:p>
        </p:txBody>
      </p:sp>
      <p:sp>
        <p:nvSpPr>
          <p:cNvPr id="181" name="Shape 181"/>
          <p:cNvSpPr/>
          <p:nvPr/>
        </p:nvSpPr>
        <p:spPr>
          <a:xfrm>
            <a:off x="5950739" y="780916"/>
            <a:ext cx="1965313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Protein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" grpId="0" build="p" bldLvl="5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rPr b="1">
                <a:solidFill>
                  <a:srgbClr val="660C32"/>
                </a:solidFill>
              </a:rPr>
              <a:t>Power</a:t>
            </a:r>
            <a:r>
              <a:t> and </a:t>
            </a:r>
            <a:r>
              <a:rPr b="1">
                <a:solidFill>
                  <a:srgbClr val="660C32"/>
                </a:solidFill>
              </a:rPr>
              <a:t>strength athletes</a:t>
            </a:r>
            <a:r>
              <a:t> need to build </a:t>
            </a:r>
            <a:r>
              <a:rPr b="1">
                <a:solidFill>
                  <a:srgbClr val="660C32"/>
                </a:solidFill>
              </a:rPr>
              <a:t>muscle</a:t>
            </a:r>
            <a:r>
              <a:t>. </a:t>
            </a:r>
          </a:p>
          <a:p>
            <a:pPr lvl="1"/>
            <a:r>
              <a:t>To assist them they combine </a:t>
            </a:r>
            <a:br/>
            <a:r>
              <a:t>training with a </a:t>
            </a:r>
            <a:r>
              <a:rPr b="1">
                <a:solidFill>
                  <a:srgbClr val="660C32"/>
                </a:solidFill>
              </a:rPr>
              <a:t>high protein diet</a:t>
            </a:r>
            <a:r>
              <a:t>.</a:t>
            </a:r>
          </a:p>
          <a:p>
            <a:pPr lvl="1"/>
            <a:r>
              <a:t>A high protein diet is also used </a:t>
            </a:r>
            <a:br/>
            <a:r>
              <a:t>during the </a:t>
            </a:r>
            <a:r>
              <a:rPr b="1">
                <a:solidFill>
                  <a:srgbClr val="660C32"/>
                </a:solidFill>
              </a:rPr>
              <a:t>rehabilitation</a:t>
            </a:r>
            <a:r>
              <a:t> from an </a:t>
            </a:r>
            <a:br/>
            <a:r>
              <a:rPr b="1">
                <a:solidFill>
                  <a:srgbClr val="660C32"/>
                </a:solidFill>
              </a:rPr>
              <a:t>injury</a:t>
            </a:r>
            <a:r>
              <a:t>.</a:t>
            </a:r>
          </a:p>
          <a:p>
            <a:pPr lvl="1"/>
            <a:r>
              <a:t>This kind of diet can also help </a:t>
            </a:r>
            <a:br/>
            <a:r>
              <a:t>athletes who need to</a:t>
            </a:r>
            <a:r>
              <a:rPr b="1">
                <a:solidFill>
                  <a:srgbClr val="E8C723"/>
                </a:solidFill>
              </a:rPr>
              <a:t> </a:t>
            </a:r>
            <a:r>
              <a:rPr b="1">
                <a:solidFill>
                  <a:srgbClr val="660C32"/>
                </a:solidFill>
              </a:rPr>
              <a:t>lose weight</a:t>
            </a:r>
            <a:r>
              <a:t>.</a:t>
            </a:r>
          </a:p>
          <a:p>
            <a:pPr lvl="1"/>
            <a:r>
              <a:t>Many power athletes will also </a:t>
            </a:r>
            <a:br/>
            <a:r>
              <a:t>consume </a:t>
            </a:r>
            <a:r>
              <a:rPr b="1">
                <a:solidFill>
                  <a:srgbClr val="660C32"/>
                </a:solidFill>
              </a:rPr>
              <a:t>protein supplements</a:t>
            </a:r>
            <a:r>
              <a:t>.</a:t>
            </a:r>
          </a:p>
        </p:txBody>
      </p:sp>
      <p:pic>
        <p:nvPicPr>
          <p:cNvPr id="184" name="Strong man lifting heavy weight.jpg"/>
          <p:cNvPicPr>
            <a:picLocks noChangeAspect="1"/>
          </p:cNvPicPr>
          <p:nvPr/>
        </p:nvPicPr>
        <p:blipFill>
          <a:blip r:embed="rId3"/>
          <a:srcRect l="33694" t="11004" r="21037" b="9147"/>
          <a:stretch>
            <a:fillRect/>
          </a:stretch>
        </p:blipFill>
        <p:spPr>
          <a:xfrm>
            <a:off x="10062357" y="3180187"/>
            <a:ext cx="2370932" cy="6281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7" y="0"/>
                </a:moveTo>
                <a:cubicBezTo>
                  <a:pt x="689" y="0"/>
                  <a:pt x="0" y="260"/>
                  <a:pt x="0" y="580"/>
                </a:cubicBezTo>
                <a:lnTo>
                  <a:pt x="0" y="21020"/>
                </a:lnTo>
                <a:cubicBezTo>
                  <a:pt x="0" y="21340"/>
                  <a:pt x="689" y="21600"/>
                  <a:pt x="1537" y="21600"/>
                </a:cubicBezTo>
                <a:lnTo>
                  <a:pt x="20063" y="21600"/>
                </a:lnTo>
                <a:cubicBezTo>
                  <a:pt x="20911" y="21600"/>
                  <a:pt x="21600" y="21340"/>
                  <a:pt x="21600" y="21020"/>
                </a:cubicBezTo>
                <a:lnTo>
                  <a:pt x="21600" y="580"/>
                </a:lnTo>
                <a:cubicBezTo>
                  <a:pt x="21600" y="260"/>
                  <a:pt x="20911" y="0"/>
                  <a:pt x="20063" y="0"/>
                </a:cubicBezTo>
                <a:lnTo>
                  <a:pt x="1537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85" name="Shape 185"/>
          <p:cNvSpPr/>
          <p:nvPr/>
        </p:nvSpPr>
        <p:spPr>
          <a:xfrm>
            <a:off x="5950739" y="780917"/>
            <a:ext cx="1965313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Protein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" grpId="0" build="p" bldLvl="5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496570">
              <a:spcBef>
                <a:spcPts val="1400"/>
              </a:spcBef>
              <a:buClrTx/>
              <a:buSzTx/>
              <a:buNone/>
              <a:defRPr sz="3060"/>
            </a:pPr>
            <a:r>
              <a:rPr b="1">
                <a:solidFill>
                  <a:srgbClr val="660C32"/>
                </a:solidFill>
              </a:rPr>
              <a:t>Fats</a:t>
            </a:r>
          </a:p>
          <a:p>
            <a:pPr marL="446912" indent="-446912" defTabSz="496570">
              <a:spcBef>
                <a:spcPts val="1400"/>
              </a:spcBef>
              <a:defRPr sz="3060" b="1"/>
            </a:pPr>
            <a:r>
              <a:t>Why are they important?</a:t>
            </a:r>
          </a:p>
          <a:p>
            <a:pPr marL="1237107" lvl="2" indent="-330327" defTabSz="496570">
              <a:spcBef>
                <a:spcPts val="1400"/>
              </a:spcBef>
              <a:defRPr sz="3060"/>
            </a:pPr>
            <a:r>
              <a:t>Provides</a:t>
            </a:r>
            <a:r>
              <a:rPr b="1">
                <a:solidFill>
                  <a:srgbClr val="660C32"/>
                </a:solidFill>
              </a:rPr>
              <a:t> large amounts of energy</a:t>
            </a:r>
            <a:r>
              <a:t>.</a:t>
            </a:r>
          </a:p>
          <a:p>
            <a:pPr marL="1237107" lvl="2" indent="-330327" defTabSz="496570">
              <a:spcBef>
                <a:spcPts val="1400"/>
              </a:spcBef>
              <a:defRPr sz="3060"/>
            </a:pPr>
            <a:r>
              <a:t>They contain</a:t>
            </a:r>
            <a:r>
              <a:rPr b="1">
                <a:solidFill>
                  <a:srgbClr val="E8C723"/>
                </a:solidFill>
              </a:rPr>
              <a:t> </a:t>
            </a:r>
            <a:r>
              <a:rPr b="1">
                <a:solidFill>
                  <a:srgbClr val="660C32"/>
                </a:solidFill>
              </a:rPr>
              <a:t>essential fatty acids</a:t>
            </a:r>
            <a:r>
              <a:t> </a:t>
            </a:r>
            <a:br/>
            <a:r>
              <a:t>that the body needs to function.</a:t>
            </a:r>
          </a:p>
          <a:p>
            <a:pPr marL="1237107" lvl="2" indent="-330327" defTabSz="496570">
              <a:spcBef>
                <a:spcPts val="1400"/>
              </a:spcBef>
              <a:defRPr sz="3060"/>
            </a:pPr>
            <a:r>
              <a:rPr b="1">
                <a:solidFill>
                  <a:srgbClr val="660C32"/>
                </a:solidFill>
              </a:rPr>
              <a:t>Insulates</a:t>
            </a:r>
            <a:r>
              <a:t> the body against the cold.</a:t>
            </a:r>
          </a:p>
          <a:p>
            <a:pPr marL="446912" indent="-446912" defTabSz="496570">
              <a:spcBef>
                <a:spcPts val="1400"/>
              </a:spcBef>
              <a:defRPr sz="3060" b="1"/>
            </a:pPr>
            <a:r>
              <a:t>Sources of food</a:t>
            </a:r>
          </a:p>
          <a:p>
            <a:pPr marL="1237107" lvl="2" indent="-330327" defTabSz="496570">
              <a:spcBef>
                <a:spcPts val="1400"/>
              </a:spcBef>
              <a:defRPr sz="3060"/>
            </a:pPr>
            <a:r>
              <a:rPr b="1">
                <a:solidFill>
                  <a:srgbClr val="660C32"/>
                </a:solidFill>
              </a:rPr>
              <a:t>Butter, cheese, ice cream, fatty meats and oil</a:t>
            </a:r>
            <a:r>
              <a:t>.</a:t>
            </a:r>
          </a:p>
          <a:p>
            <a:pPr marL="446912" indent="-446912" defTabSz="496570">
              <a:spcBef>
                <a:spcPts val="1400"/>
              </a:spcBef>
              <a:defRPr sz="3060" b="1"/>
            </a:pPr>
            <a:r>
              <a:t>Useful sources of energy</a:t>
            </a:r>
          </a:p>
          <a:p>
            <a:pPr marL="1237107" lvl="2" indent="-330327" defTabSz="496570">
              <a:spcBef>
                <a:spcPts val="1400"/>
              </a:spcBef>
              <a:defRPr sz="3060"/>
            </a:pPr>
            <a:r>
              <a:t>Fats</a:t>
            </a:r>
            <a:r>
              <a:rPr b="1">
                <a:solidFill>
                  <a:srgbClr val="660C32"/>
                </a:solidFill>
              </a:rPr>
              <a:t> provide 70%</a:t>
            </a:r>
            <a:r>
              <a:t> of our </a:t>
            </a:r>
            <a:r>
              <a:rPr b="1">
                <a:solidFill>
                  <a:srgbClr val="660C32"/>
                </a:solidFill>
              </a:rPr>
              <a:t>energy needs</a:t>
            </a:r>
            <a:r>
              <a:t>.</a:t>
            </a:r>
          </a:p>
          <a:p>
            <a:pPr marL="1237107" lvl="2" indent="-330327" defTabSz="496570">
              <a:spcBef>
                <a:spcPts val="1400"/>
              </a:spcBef>
              <a:defRPr sz="3060"/>
            </a:pPr>
            <a:r>
              <a:t>They can only be</a:t>
            </a:r>
            <a:r>
              <a:rPr b="1">
                <a:solidFill>
                  <a:srgbClr val="660C32"/>
                </a:solidFill>
              </a:rPr>
              <a:t> used at low intensities when oxygen is in plenty supply</a:t>
            </a:r>
            <a:r>
              <a:t>.</a:t>
            </a:r>
          </a:p>
        </p:txBody>
      </p:sp>
      <p:pic>
        <p:nvPicPr>
          <p:cNvPr id="190" name="Nutrition - Percentages fa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985926">
            <a:off x="4109561" y="1737114"/>
            <a:ext cx="8967494" cy="8801101"/>
          </a:xfrm>
          <a:prstGeom prst="rect">
            <a:avLst/>
          </a:prstGeom>
          <a:ln w="12700">
            <a:miter lim="400000"/>
          </a:ln>
        </p:spPr>
      </p:pic>
      <p:sp>
        <p:nvSpPr>
          <p:cNvPr id="191" name="Shape 191"/>
          <p:cNvSpPr/>
          <p:nvPr/>
        </p:nvSpPr>
        <p:spPr>
          <a:xfrm>
            <a:off x="6308162" y="780917"/>
            <a:ext cx="1250467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Fats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8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18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/>
                                        <p:tgtEl>
                                          <p:spTgt spid="18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" grpId="0" build="p" bldLvl="5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578358">
              <a:spcBef>
                <a:spcPts val="1600"/>
              </a:spcBef>
              <a:buClrTx/>
              <a:buSzTx/>
              <a:buNone/>
              <a:defRPr sz="3564">
                <a:solidFill>
                  <a:srgbClr val="660C32"/>
                </a:solidFill>
              </a:defRPr>
            </a:pPr>
            <a:r>
              <a:rPr b="1" dirty="0"/>
              <a:t>Vitamins and minerals</a:t>
            </a:r>
          </a:p>
          <a:p>
            <a:pPr marL="520522" indent="-520522" defTabSz="578358">
              <a:spcBef>
                <a:spcPts val="1600"/>
              </a:spcBef>
              <a:defRPr sz="3564" b="1"/>
            </a:pPr>
            <a:r>
              <a:rPr dirty="0"/>
              <a:t>Why are they important?</a:t>
            </a:r>
          </a:p>
          <a:p>
            <a:pPr marL="1440865" lvl="2" indent="-384733" defTabSz="578358">
              <a:spcBef>
                <a:spcPts val="1600"/>
              </a:spcBef>
              <a:defRPr sz="3564"/>
            </a:pPr>
            <a:r>
              <a:rPr b="1" dirty="0">
                <a:solidFill>
                  <a:srgbClr val="660C32"/>
                </a:solidFill>
              </a:rPr>
              <a:t>Aid</a:t>
            </a:r>
            <a:r>
              <a:rPr lang="en-US" b="1" dirty="0">
                <a:solidFill>
                  <a:srgbClr val="660C32"/>
                </a:solidFill>
              </a:rPr>
              <a:t>s</a:t>
            </a:r>
            <a:r>
              <a:rPr b="1" dirty="0">
                <a:solidFill>
                  <a:srgbClr val="660C32"/>
                </a:solidFill>
              </a:rPr>
              <a:t> growth</a:t>
            </a:r>
            <a:r>
              <a:rPr dirty="0"/>
              <a:t>.</a:t>
            </a:r>
          </a:p>
          <a:p>
            <a:pPr marL="1440865" lvl="2" indent="-384733" defTabSz="578358">
              <a:spcBef>
                <a:spcPts val="1600"/>
              </a:spcBef>
              <a:defRPr sz="3564"/>
            </a:pPr>
            <a:r>
              <a:rPr b="1" dirty="0">
                <a:solidFill>
                  <a:srgbClr val="660C32"/>
                </a:solidFill>
              </a:rPr>
              <a:t>Boost</a:t>
            </a:r>
            <a:r>
              <a:rPr lang="en-US" b="1" dirty="0">
                <a:solidFill>
                  <a:srgbClr val="660C32"/>
                </a:solidFill>
              </a:rPr>
              <a:t>s</a:t>
            </a:r>
            <a:r>
              <a:rPr dirty="0"/>
              <a:t> our </a:t>
            </a:r>
            <a:r>
              <a:rPr b="1" dirty="0">
                <a:solidFill>
                  <a:srgbClr val="660C32"/>
                </a:solidFill>
              </a:rPr>
              <a:t>immune system</a:t>
            </a:r>
            <a:r>
              <a:rPr dirty="0"/>
              <a:t>.</a:t>
            </a:r>
          </a:p>
          <a:p>
            <a:pPr marL="1440865" lvl="2" indent="-384733" defTabSz="578358">
              <a:spcBef>
                <a:spcPts val="1600"/>
              </a:spcBef>
              <a:defRPr sz="3564"/>
            </a:pPr>
            <a:r>
              <a:rPr b="1" dirty="0">
                <a:solidFill>
                  <a:srgbClr val="660C32"/>
                </a:solidFill>
              </a:rPr>
              <a:t>Regulate</a:t>
            </a:r>
            <a:r>
              <a:rPr lang="en-US" b="1" dirty="0">
                <a:solidFill>
                  <a:srgbClr val="660C32"/>
                </a:solidFill>
              </a:rPr>
              <a:t>s</a:t>
            </a:r>
            <a:r>
              <a:rPr b="1" dirty="0">
                <a:solidFill>
                  <a:srgbClr val="660C32"/>
                </a:solidFill>
              </a:rPr>
              <a:t> body functions</a:t>
            </a:r>
            <a:r>
              <a:rPr dirty="0"/>
              <a:t>.</a:t>
            </a:r>
          </a:p>
          <a:p>
            <a:pPr marL="520522" indent="-520522" defTabSz="578358">
              <a:spcBef>
                <a:spcPts val="1600"/>
              </a:spcBef>
              <a:defRPr sz="3564" b="1"/>
            </a:pPr>
            <a:r>
              <a:rPr dirty="0"/>
              <a:t>Sources of food</a:t>
            </a:r>
          </a:p>
          <a:p>
            <a:pPr marL="1440865" lvl="2" indent="-384733" defTabSz="578358">
              <a:spcBef>
                <a:spcPts val="1600"/>
              </a:spcBef>
              <a:defRPr sz="3564"/>
            </a:pPr>
            <a:r>
              <a:rPr b="1" dirty="0">
                <a:solidFill>
                  <a:srgbClr val="660C32"/>
                </a:solidFill>
              </a:rPr>
              <a:t>Vegetables</a:t>
            </a:r>
            <a:r>
              <a:rPr dirty="0"/>
              <a:t> and </a:t>
            </a:r>
            <a:r>
              <a:rPr b="1" dirty="0">
                <a:solidFill>
                  <a:srgbClr val="660C32"/>
                </a:solidFill>
              </a:rPr>
              <a:t>fruit</a:t>
            </a:r>
            <a:r>
              <a:rPr dirty="0"/>
              <a:t>.</a:t>
            </a:r>
          </a:p>
          <a:p>
            <a:pPr marL="520522" indent="-520522" defTabSz="578358">
              <a:spcBef>
                <a:spcPts val="1600"/>
              </a:spcBef>
              <a:defRPr sz="3564" b="1"/>
            </a:pPr>
            <a:r>
              <a:rPr dirty="0"/>
              <a:t>Useful sources of energy</a:t>
            </a:r>
          </a:p>
          <a:p>
            <a:pPr marL="1440865" lvl="2" indent="-384733" defTabSz="578358">
              <a:spcBef>
                <a:spcPts val="1600"/>
              </a:spcBef>
              <a:defRPr sz="3564"/>
            </a:pPr>
            <a:r>
              <a:rPr dirty="0"/>
              <a:t>Vitamins and minerals </a:t>
            </a:r>
            <a:r>
              <a:rPr b="1" dirty="0">
                <a:solidFill>
                  <a:srgbClr val="660C32"/>
                </a:solidFill>
              </a:rPr>
              <a:t>do not generate any energy</a:t>
            </a:r>
            <a:r>
              <a:rPr dirty="0"/>
              <a:t>.</a:t>
            </a:r>
          </a:p>
        </p:txBody>
      </p:sp>
      <p:pic>
        <p:nvPicPr>
          <p:cNvPr id="194" name="Nutrition - Percentages vitami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800480">
            <a:off x="5000477" y="1501840"/>
            <a:ext cx="7527216" cy="7387550"/>
          </a:xfrm>
          <a:prstGeom prst="rect">
            <a:avLst/>
          </a:prstGeom>
          <a:ln w="12700">
            <a:miter lim="400000"/>
          </a:ln>
        </p:spPr>
      </p:pic>
      <p:sp>
        <p:nvSpPr>
          <p:cNvPr id="195" name="Shape 195"/>
          <p:cNvSpPr/>
          <p:nvPr/>
        </p:nvSpPr>
        <p:spPr>
          <a:xfrm>
            <a:off x="4008017" y="800795"/>
            <a:ext cx="5850757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Vitamins and Minerals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1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" grpId="0" build="p" bldLvl="5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defTabSz="362204">
              <a:spcBef>
                <a:spcPts val="1000"/>
              </a:spcBef>
              <a:buClrTx/>
              <a:buSzTx/>
              <a:buNone/>
              <a:defRPr sz="2232"/>
            </a:pPr>
            <a:r>
              <a:rPr b="1">
                <a:solidFill>
                  <a:srgbClr val="660C32"/>
                </a:solidFill>
              </a:rPr>
              <a:t>Water</a:t>
            </a:r>
            <a:endParaRPr b="1">
              <a:solidFill>
                <a:srgbClr val="E8C723"/>
              </a:solidFill>
            </a:endParaRPr>
          </a:p>
          <a:p>
            <a:pPr marL="325983" indent="-325983" defTabSz="362204">
              <a:spcBef>
                <a:spcPts val="1000"/>
              </a:spcBef>
              <a:defRPr sz="2232" b="1"/>
            </a:pPr>
            <a:r>
              <a:t>Why is it important?</a:t>
            </a:r>
          </a:p>
          <a:p>
            <a:pPr marL="902360" lvl="2" indent="-240944" defTabSz="362204">
              <a:spcBef>
                <a:spcPts val="1000"/>
              </a:spcBef>
              <a:defRPr sz="2232"/>
            </a:pPr>
            <a:r>
              <a:t>Water balance</a:t>
            </a:r>
            <a:r>
              <a:rPr b="1">
                <a:solidFill>
                  <a:srgbClr val="660C32"/>
                </a:solidFill>
              </a:rPr>
              <a:t> prevents dehydration</a:t>
            </a:r>
            <a:r>
              <a:t>.</a:t>
            </a:r>
          </a:p>
          <a:p>
            <a:pPr marL="902360" lvl="2" indent="-240944" defTabSz="362204">
              <a:spcBef>
                <a:spcPts val="1000"/>
              </a:spcBef>
              <a:defRPr sz="2232"/>
            </a:pPr>
            <a:r>
              <a:rPr b="1">
                <a:solidFill>
                  <a:srgbClr val="660C32"/>
                </a:solidFill>
              </a:rPr>
              <a:t>Dehydration</a:t>
            </a:r>
            <a:r>
              <a:t> causes:</a:t>
            </a:r>
          </a:p>
          <a:p>
            <a:pPr marL="1181100" lvl="2" indent="-393700" defTabSz="362204">
              <a:spcBef>
                <a:spcPts val="1000"/>
              </a:spcBef>
              <a:buClrTx/>
              <a:buSzPct val="100000"/>
              <a:buAutoNum type="arabicPeriod"/>
              <a:defRPr sz="2232"/>
            </a:pPr>
            <a:r>
              <a:t>Blood plasma is made up of mostly water so without it the </a:t>
            </a:r>
            <a:br/>
            <a:r>
              <a:rPr b="1">
                <a:solidFill>
                  <a:srgbClr val="660C32"/>
                </a:solidFill>
              </a:rPr>
              <a:t>blood</a:t>
            </a:r>
            <a:r>
              <a:t> will </a:t>
            </a:r>
            <a:r>
              <a:rPr b="1">
                <a:solidFill>
                  <a:srgbClr val="660C32"/>
                </a:solidFill>
              </a:rPr>
              <a:t>thicken</a:t>
            </a:r>
            <a:r>
              <a:t> and </a:t>
            </a:r>
            <a:r>
              <a:rPr b="1">
                <a:solidFill>
                  <a:srgbClr val="660C32"/>
                </a:solidFill>
              </a:rPr>
              <a:t>slow blood flow</a:t>
            </a:r>
            <a:r>
              <a:t>.</a:t>
            </a:r>
          </a:p>
          <a:p>
            <a:pPr marL="1181100" lvl="2" indent="-393700" defTabSz="362204">
              <a:spcBef>
                <a:spcPts val="1000"/>
              </a:spcBef>
              <a:buClrTx/>
              <a:buSzPct val="100000"/>
              <a:buAutoNum type="arabicPeriod"/>
              <a:defRPr sz="2232"/>
            </a:pPr>
            <a:r>
              <a:rPr b="1">
                <a:solidFill>
                  <a:srgbClr val="660C32"/>
                </a:solidFill>
              </a:rPr>
              <a:t>Blood thickening</a:t>
            </a:r>
            <a:r>
              <a:t> causes </a:t>
            </a:r>
            <a:r>
              <a:rPr b="1">
                <a:solidFill>
                  <a:srgbClr val="660C32"/>
                </a:solidFill>
              </a:rPr>
              <a:t>increased heart rate</a:t>
            </a:r>
            <a:r>
              <a:t> and irregular heart beat.</a:t>
            </a:r>
          </a:p>
          <a:p>
            <a:pPr marL="1181100" lvl="2" indent="-393700" defTabSz="362204">
              <a:spcBef>
                <a:spcPts val="1000"/>
              </a:spcBef>
              <a:buClrTx/>
              <a:buSzPct val="100000"/>
              <a:buAutoNum type="arabicPeriod"/>
              <a:defRPr sz="2232"/>
            </a:pPr>
            <a:r>
              <a:t>Causes an increase in </a:t>
            </a:r>
            <a:r>
              <a:rPr b="1">
                <a:solidFill>
                  <a:srgbClr val="660C32"/>
                </a:solidFill>
              </a:rPr>
              <a:t>temperature</a:t>
            </a:r>
            <a:r>
              <a:t> and </a:t>
            </a:r>
            <a:r>
              <a:rPr b="1">
                <a:solidFill>
                  <a:srgbClr val="660C32"/>
                </a:solidFill>
              </a:rPr>
              <a:t>overheating</a:t>
            </a:r>
            <a:r>
              <a:t>.</a:t>
            </a:r>
          </a:p>
          <a:p>
            <a:pPr marL="1181100" lvl="2" indent="-393700" defTabSz="362204">
              <a:spcBef>
                <a:spcPts val="1000"/>
              </a:spcBef>
              <a:buClrTx/>
              <a:buSzPct val="100000"/>
              <a:buAutoNum type="arabicPeriod"/>
              <a:defRPr sz="2232"/>
            </a:pPr>
            <a:r>
              <a:rPr b="1">
                <a:solidFill>
                  <a:srgbClr val="660C32"/>
                </a:solidFill>
              </a:rPr>
              <a:t>Slows reactions</a:t>
            </a:r>
            <a:r>
              <a:t> and </a:t>
            </a:r>
            <a:r>
              <a:rPr b="1">
                <a:solidFill>
                  <a:srgbClr val="660C32"/>
                </a:solidFill>
              </a:rPr>
              <a:t>decision making</a:t>
            </a:r>
            <a:r>
              <a:t>.</a:t>
            </a:r>
          </a:p>
          <a:p>
            <a:pPr marL="1181100" lvl="2" indent="-393700" defTabSz="362204">
              <a:spcBef>
                <a:spcPts val="1000"/>
              </a:spcBef>
              <a:buClrTx/>
              <a:buSzPct val="100000"/>
              <a:buAutoNum type="arabicPeriod"/>
              <a:defRPr sz="2232"/>
            </a:pPr>
            <a:r>
              <a:t>Increase in </a:t>
            </a:r>
            <a:r>
              <a:rPr b="1">
                <a:solidFill>
                  <a:srgbClr val="660C32"/>
                </a:solidFill>
              </a:rPr>
              <a:t>muscle fatigue</a:t>
            </a:r>
            <a:r>
              <a:t> and </a:t>
            </a:r>
            <a:r>
              <a:rPr b="1">
                <a:solidFill>
                  <a:srgbClr val="660C32"/>
                </a:solidFill>
              </a:rPr>
              <a:t>cramps</a:t>
            </a:r>
            <a:r>
              <a:t>.</a:t>
            </a:r>
          </a:p>
          <a:p>
            <a:pPr marL="325983" indent="-325983" defTabSz="362204">
              <a:spcBef>
                <a:spcPts val="1000"/>
              </a:spcBef>
              <a:defRPr sz="2232" b="1"/>
            </a:pPr>
            <a:r>
              <a:t>Sources of food</a:t>
            </a:r>
          </a:p>
          <a:p>
            <a:pPr marL="902360" lvl="2" indent="-240944" defTabSz="362204">
              <a:spcBef>
                <a:spcPts val="1000"/>
              </a:spcBef>
              <a:defRPr sz="2232"/>
            </a:pPr>
            <a:r>
              <a:t>Water can be </a:t>
            </a:r>
            <a:r>
              <a:rPr b="1">
                <a:solidFill>
                  <a:srgbClr val="660C32"/>
                </a:solidFill>
              </a:rPr>
              <a:t>found in most food</a:t>
            </a:r>
            <a:r>
              <a:t> and </a:t>
            </a:r>
            <a:r>
              <a:rPr b="1">
                <a:solidFill>
                  <a:srgbClr val="660C32"/>
                </a:solidFill>
              </a:rPr>
              <a:t>drink</a:t>
            </a:r>
            <a:r>
              <a:t> products but the </a:t>
            </a:r>
            <a:br/>
            <a:r>
              <a:t>best way to hydrate is to drink it directly.</a:t>
            </a:r>
          </a:p>
          <a:p>
            <a:pPr marL="0" indent="0" defTabSz="362204">
              <a:spcBef>
                <a:spcPts val="1000"/>
              </a:spcBef>
              <a:buClrTx/>
              <a:buSzTx/>
              <a:buNone/>
              <a:defRPr sz="2232" b="1"/>
            </a:pPr>
            <a:r>
              <a:t>Useful sources of energy</a:t>
            </a:r>
          </a:p>
          <a:p>
            <a:pPr marL="0" lvl="2" indent="283463" defTabSz="362204">
              <a:spcBef>
                <a:spcPts val="1000"/>
              </a:spcBef>
              <a:buClrTx/>
              <a:buSzTx/>
              <a:buNone/>
              <a:defRPr sz="2232"/>
            </a:pPr>
            <a:r>
              <a:t>Water </a:t>
            </a:r>
            <a:r>
              <a:rPr b="1">
                <a:solidFill>
                  <a:srgbClr val="660C32"/>
                </a:solidFill>
              </a:rPr>
              <a:t>provides no energy</a:t>
            </a:r>
            <a:r>
              <a:t> but it does aid the chemical </a:t>
            </a:r>
            <a:br/>
            <a:r>
              <a:t>reactions that release energy.</a:t>
            </a:r>
          </a:p>
        </p:txBody>
      </p:sp>
      <p:pic>
        <p:nvPicPr>
          <p:cNvPr id="198" name="Water - Glass.jpg"/>
          <p:cNvPicPr>
            <a:picLocks noChangeAspect="1"/>
          </p:cNvPicPr>
          <p:nvPr/>
        </p:nvPicPr>
        <p:blipFill>
          <a:blip r:embed="rId2"/>
          <a:srcRect l="1076" t="3832" r="18214" b="1"/>
          <a:stretch>
            <a:fillRect/>
          </a:stretch>
        </p:blipFill>
        <p:spPr>
          <a:xfrm>
            <a:off x="10621790" y="5810970"/>
            <a:ext cx="1933340" cy="3466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0" h="21595" extrusionOk="0">
                <a:moveTo>
                  <a:pt x="20174" y="12"/>
                </a:moveTo>
                <a:cubicBezTo>
                  <a:pt x="20133" y="28"/>
                  <a:pt x="20111" y="59"/>
                  <a:pt x="20117" y="101"/>
                </a:cubicBezTo>
                <a:cubicBezTo>
                  <a:pt x="20127" y="173"/>
                  <a:pt x="20127" y="170"/>
                  <a:pt x="20192" y="177"/>
                </a:cubicBezTo>
                <a:cubicBezTo>
                  <a:pt x="20224" y="181"/>
                  <a:pt x="20257" y="186"/>
                  <a:pt x="20267" y="187"/>
                </a:cubicBezTo>
                <a:cubicBezTo>
                  <a:pt x="20277" y="188"/>
                  <a:pt x="20309" y="173"/>
                  <a:pt x="20338" y="155"/>
                </a:cubicBezTo>
                <a:cubicBezTo>
                  <a:pt x="20408" y="113"/>
                  <a:pt x="20411" y="35"/>
                  <a:pt x="20343" y="14"/>
                </a:cubicBezTo>
                <a:cubicBezTo>
                  <a:pt x="20278" y="-5"/>
                  <a:pt x="20216" y="-4"/>
                  <a:pt x="20174" y="12"/>
                </a:cubicBezTo>
                <a:close/>
                <a:moveTo>
                  <a:pt x="16267" y="71"/>
                </a:moveTo>
                <a:cubicBezTo>
                  <a:pt x="16233" y="71"/>
                  <a:pt x="16233" y="96"/>
                  <a:pt x="16267" y="108"/>
                </a:cubicBezTo>
                <a:cubicBezTo>
                  <a:pt x="16281" y="113"/>
                  <a:pt x="16294" y="131"/>
                  <a:pt x="16294" y="148"/>
                </a:cubicBezTo>
                <a:cubicBezTo>
                  <a:pt x="16294" y="172"/>
                  <a:pt x="16301" y="176"/>
                  <a:pt x="16325" y="163"/>
                </a:cubicBezTo>
                <a:cubicBezTo>
                  <a:pt x="16360" y="143"/>
                  <a:pt x="16314" y="71"/>
                  <a:pt x="16267" y="71"/>
                </a:cubicBezTo>
                <a:close/>
                <a:moveTo>
                  <a:pt x="3088" y="148"/>
                </a:moveTo>
                <a:cubicBezTo>
                  <a:pt x="2959" y="152"/>
                  <a:pt x="2903" y="179"/>
                  <a:pt x="2933" y="222"/>
                </a:cubicBezTo>
                <a:cubicBezTo>
                  <a:pt x="2943" y="237"/>
                  <a:pt x="2979" y="247"/>
                  <a:pt x="3030" y="247"/>
                </a:cubicBezTo>
                <a:cubicBezTo>
                  <a:pt x="3146" y="247"/>
                  <a:pt x="3212" y="222"/>
                  <a:pt x="3212" y="180"/>
                </a:cubicBezTo>
                <a:cubicBezTo>
                  <a:pt x="3212" y="146"/>
                  <a:pt x="3201" y="144"/>
                  <a:pt x="3088" y="148"/>
                </a:cubicBezTo>
                <a:close/>
                <a:moveTo>
                  <a:pt x="1892" y="286"/>
                </a:moveTo>
                <a:cubicBezTo>
                  <a:pt x="1857" y="300"/>
                  <a:pt x="1834" y="301"/>
                  <a:pt x="1807" y="289"/>
                </a:cubicBezTo>
                <a:cubicBezTo>
                  <a:pt x="1759" y="266"/>
                  <a:pt x="1654" y="298"/>
                  <a:pt x="1635" y="341"/>
                </a:cubicBezTo>
                <a:cubicBezTo>
                  <a:pt x="1611" y="393"/>
                  <a:pt x="1651" y="440"/>
                  <a:pt x="1790" y="529"/>
                </a:cubicBezTo>
                <a:cubicBezTo>
                  <a:pt x="1884" y="588"/>
                  <a:pt x="1948" y="615"/>
                  <a:pt x="2011" y="622"/>
                </a:cubicBezTo>
                <a:cubicBezTo>
                  <a:pt x="2082" y="631"/>
                  <a:pt x="2104" y="642"/>
                  <a:pt x="2118" y="677"/>
                </a:cubicBezTo>
                <a:cubicBezTo>
                  <a:pt x="2148" y="754"/>
                  <a:pt x="2153" y="763"/>
                  <a:pt x="2180" y="773"/>
                </a:cubicBezTo>
                <a:cubicBezTo>
                  <a:pt x="2194" y="779"/>
                  <a:pt x="2206" y="793"/>
                  <a:pt x="2206" y="803"/>
                </a:cubicBezTo>
                <a:cubicBezTo>
                  <a:pt x="2206" y="829"/>
                  <a:pt x="2321" y="857"/>
                  <a:pt x="2423" y="857"/>
                </a:cubicBezTo>
                <a:cubicBezTo>
                  <a:pt x="2482" y="857"/>
                  <a:pt x="2528" y="848"/>
                  <a:pt x="2569" y="823"/>
                </a:cubicBezTo>
                <a:cubicBezTo>
                  <a:pt x="2623" y="790"/>
                  <a:pt x="2647" y="787"/>
                  <a:pt x="2747" y="796"/>
                </a:cubicBezTo>
                <a:cubicBezTo>
                  <a:pt x="2809" y="801"/>
                  <a:pt x="2877" y="813"/>
                  <a:pt x="2902" y="825"/>
                </a:cubicBezTo>
                <a:cubicBezTo>
                  <a:pt x="2944" y="846"/>
                  <a:pt x="2946" y="850"/>
                  <a:pt x="2906" y="887"/>
                </a:cubicBezTo>
                <a:cubicBezTo>
                  <a:pt x="2866" y="925"/>
                  <a:pt x="2868" y="930"/>
                  <a:pt x="2924" y="981"/>
                </a:cubicBezTo>
                <a:cubicBezTo>
                  <a:pt x="3011" y="1060"/>
                  <a:pt x="3035" y="1132"/>
                  <a:pt x="2986" y="1174"/>
                </a:cubicBezTo>
                <a:cubicBezTo>
                  <a:pt x="2947" y="1207"/>
                  <a:pt x="2947" y="1229"/>
                  <a:pt x="2990" y="1327"/>
                </a:cubicBezTo>
                <a:cubicBezTo>
                  <a:pt x="3005" y="1361"/>
                  <a:pt x="2995" y="1370"/>
                  <a:pt x="2919" y="1391"/>
                </a:cubicBezTo>
                <a:cubicBezTo>
                  <a:pt x="2778" y="1432"/>
                  <a:pt x="2759" y="1466"/>
                  <a:pt x="2848" y="1513"/>
                </a:cubicBezTo>
                <a:cubicBezTo>
                  <a:pt x="2903" y="1541"/>
                  <a:pt x="2895" y="1573"/>
                  <a:pt x="2835" y="1574"/>
                </a:cubicBezTo>
                <a:cubicBezTo>
                  <a:pt x="2773" y="1575"/>
                  <a:pt x="2685" y="1631"/>
                  <a:pt x="2693" y="1663"/>
                </a:cubicBezTo>
                <a:cubicBezTo>
                  <a:pt x="2705" y="1706"/>
                  <a:pt x="2755" y="1712"/>
                  <a:pt x="2773" y="1673"/>
                </a:cubicBezTo>
                <a:cubicBezTo>
                  <a:pt x="2792" y="1634"/>
                  <a:pt x="2912" y="1638"/>
                  <a:pt x="2906" y="1678"/>
                </a:cubicBezTo>
                <a:cubicBezTo>
                  <a:pt x="2904" y="1695"/>
                  <a:pt x="2919" y="1703"/>
                  <a:pt x="2946" y="1700"/>
                </a:cubicBezTo>
                <a:cubicBezTo>
                  <a:pt x="3017" y="1694"/>
                  <a:pt x="3021" y="1762"/>
                  <a:pt x="2950" y="1772"/>
                </a:cubicBezTo>
                <a:cubicBezTo>
                  <a:pt x="2897" y="1780"/>
                  <a:pt x="2893" y="1787"/>
                  <a:pt x="2906" y="1866"/>
                </a:cubicBezTo>
                <a:cubicBezTo>
                  <a:pt x="2917" y="1934"/>
                  <a:pt x="2934" y="1963"/>
                  <a:pt x="2999" y="2004"/>
                </a:cubicBezTo>
                <a:cubicBezTo>
                  <a:pt x="3044" y="2033"/>
                  <a:pt x="3079" y="2064"/>
                  <a:pt x="3079" y="2076"/>
                </a:cubicBezTo>
                <a:cubicBezTo>
                  <a:pt x="3079" y="2089"/>
                  <a:pt x="3118" y="2120"/>
                  <a:pt x="3163" y="2143"/>
                </a:cubicBezTo>
                <a:cubicBezTo>
                  <a:pt x="3263" y="2195"/>
                  <a:pt x="3395" y="2199"/>
                  <a:pt x="3526" y="2153"/>
                </a:cubicBezTo>
                <a:cubicBezTo>
                  <a:pt x="3577" y="2135"/>
                  <a:pt x="3652" y="2111"/>
                  <a:pt x="3695" y="2098"/>
                </a:cubicBezTo>
                <a:cubicBezTo>
                  <a:pt x="3793" y="2070"/>
                  <a:pt x="3811" y="2013"/>
                  <a:pt x="3734" y="1975"/>
                </a:cubicBezTo>
                <a:cubicBezTo>
                  <a:pt x="3705" y="1960"/>
                  <a:pt x="3681" y="1935"/>
                  <a:pt x="3681" y="1920"/>
                </a:cubicBezTo>
                <a:cubicBezTo>
                  <a:pt x="3681" y="1893"/>
                  <a:pt x="3532" y="1834"/>
                  <a:pt x="3464" y="1834"/>
                </a:cubicBezTo>
                <a:cubicBezTo>
                  <a:pt x="3443" y="1834"/>
                  <a:pt x="3398" y="1813"/>
                  <a:pt x="3362" y="1787"/>
                </a:cubicBezTo>
                <a:cubicBezTo>
                  <a:pt x="3311" y="1750"/>
                  <a:pt x="3300" y="1733"/>
                  <a:pt x="3318" y="1705"/>
                </a:cubicBezTo>
                <a:cubicBezTo>
                  <a:pt x="3351" y="1656"/>
                  <a:pt x="3326" y="1621"/>
                  <a:pt x="3234" y="1594"/>
                </a:cubicBezTo>
                <a:cubicBezTo>
                  <a:pt x="3155" y="1571"/>
                  <a:pt x="3154" y="1569"/>
                  <a:pt x="3172" y="1483"/>
                </a:cubicBezTo>
                <a:cubicBezTo>
                  <a:pt x="3193" y="1377"/>
                  <a:pt x="3226" y="1327"/>
                  <a:pt x="3309" y="1288"/>
                </a:cubicBezTo>
                <a:cubicBezTo>
                  <a:pt x="3401" y="1244"/>
                  <a:pt x="3392" y="1189"/>
                  <a:pt x="3283" y="1124"/>
                </a:cubicBezTo>
                <a:cubicBezTo>
                  <a:pt x="3096" y="1014"/>
                  <a:pt x="3055" y="927"/>
                  <a:pt x="3145" y="850"/>
                </a:cubicBezTo>
                <a:cubicBezTo>
                  <a:pt x="3180" y="820"/>
                  <a:pt x="3207" y="814"/>
                  <a:pt x="3278" y="818"/>
                </a:cubicBezTo>
                <a:cubicBezTo>
                  <a:pt x="3347" y="821"/>
                  <a:pt x="3384" y="812"/>
                  <a:pt x="3447" y="778"/>
                </a:cubicBezTo>
                <a:cubicBezTo>
                  <a:pt x="3601" y="696"/>
                  <a:pt x="3635" y="650"/>
                  <a:pt x="3615" y="553"/>
                </a:cubicBezTo>
                <a:lnTo>
                  <a:pt x="3597" y="467"/>
                </a:lnTo>
                <a:lnTo>
                  <a:pt x="3491" y="469"/>
                </a:lnTo>
                <a:cubicBezTo>
                  <a:pt x="3431" y="470"/>
                  <a:pt x="3343" y="482"/>
                  <a:pt x="3296" y="496"/>
                </a:cubicBezTo>
                <a:cubicBezTo>
                  <a:pt x="3249" y="511"/>
                  <a:pt x="3192" y="524"/>
                  <a:pt x="3172" y="524"/>
                </a:cubicBezTo>
                <a:cubicBezTo>
                  <a:pt x="3081" y="524"/>
                  <a:pt x="2947" y="574"/>
                  <a:pt x="2911" y="622"/>
                </a:cubicBezTo>
                <a:cubicBezTo>
                  <a:pt x="2890" y="650"/>
                  <a:pt x="2863" y="670"/>
                  <a:pt x="2853" y="665"/>
                </a:cubicBezTo>
                <a:cubicBezTo>
                  <a:pt x="2843" y="659"/>
                  <a:pt x="2804" y="670"/>
                  <a:pt x="2764" y="692"/>
                </a:cubicBezTo>
                <a:lnTo>
                  <a:pt x="2693" y="731"/>
                </a:lnTo>
                <a:lnTo>
                  <a:pt x="2494" y="625"/>
                </a:lnTo>
                <a:cubicBezTo>
                  <a:pt x="2310" y="524"/>
                  <a:pt x="2299" y="513"/>
                  <a:pt x="2299" y="454"/>
                </a:cubicBezTo>
                <a:cubicBezTo>
                  <a:pt x="2299" y="382"/>
                  <a:pt x="2242" y="314"/>
                  <a:pt x="2166" y="291"/>
                </a:cubicBezTo>
                <a:cubicBezTo>
                  <a:pt x="2088" y="268"/>
                  <a:pt x="1944" y="265"/>
                  <a:pt x="1892" y="286"/>
                </a:cubicBezTo>
                <a:close/>
                <a:moveTo>
                  <a:pt x="18079" y="714"/>
                </a:moveTo>
                <a:cubicBezTo>
                  <a:pt x="18013" y="714"/>
                  <a:pt x="17880" y="757"/>
                  <a:pt x="17791" y="808"/>
                </a:cubicBezTo>
                <a:cubicBezTo>
                  <a:pt x="17684" y="869"/>
                  <a:pt x="17642" y="985"/>
                  <a:pt x="17716" y="1025"/>
                </a:cubicBezTo>
                <a:cubicBezTo>
                  <a:pt x="17787" y="1066"/>
                  <a:pt x="17979" y="1043"/>
                  <a:pt x="18088" y="983"/>
                </a:cubicBezTo>
                <a:cubicBezTo>
                  <a:pt x="18155" y="947"/>
                  <a:pt x="18177" y="922"/>
                  <a:pt x="18190" y="862"/>
                </a:cubicBezTo>
                <a:cubicBezTo>
                  <a:pt x="18207" y="781"/>
                  <a:pt x="18157" y="714"/>
                  <a:pt x="18079" y="714"/>
                </a:cubicBezTo>
                <a:close/>
                <a:moveTo>
                  <a:pt x="1905" y="786"/>
                </a:moveTo>
                <a:cubicBezTo>
                  <a:pt x="1812" y="786"/>
                  <a:pt x="1766" y="897"/>
                  <a:pt x="1830" y="964"/>
                </a:cubicBezTo>
                <a:cubicBezTo>
                  <a:pt x="1850" y="985"/>
                  <a:pt x="1879" y="989"/>
                  <a:pt x="1940" y="986"/>
                </a:cubicBezTo>
                <a:cubicBezTo>
                  <a:pt x="2018" y="982"/>
                  <a:pt x="2021" y="978"/>
                  <a:pt x="2029" y="919"/>
                </a:cubicBezTo>
                <a:cubicBezTo>
                  <a:pt x="2038" y="846"/>
                  <a:pt x="1983" y="786"/>
                  <a:pt x="1905" y="786"/>
                </a:cubicBezTo>
                <a:close/>
                <a:moveTo>
                  <a:pt x="18402" y="818"/>
                </a:moveTo>
                <a:cubicBezTo>
                  <a:pt x="18362" y="821"/>
                  <a:pt x="18342" y="835"/>
                  <a:pt x="18336" y="857"/>
                </a:cubicBezTo>
                <a:cubicBezTo>
                  <a:pt x="18329" y="886"/>
                  <a:pt x="18334" y="889"/>
                  <a:pt x="18385" y="885"/>
                </a:cubicBezTo>
                <a:cubicBezTo>
                  <a:pt x="18425" y="881"/>
                  <a:pt x="18450" y="870"/>
                  <a:pt x="18455" y="847"/>
                </a:cubicBezTo>
                <a:cubicBezTo>
                  <a:pt x="18463" y="819"/>
                  <a:pt x="18453" y="814"/>
                  <a:pt x="18402" y="818"/>
                </a:cubicBezTo>
                <a:close/>
                <a:moveTo>
                  <a:pt x="1457" y="835"/>
                </a:moveTo>
                <a:cubicBezTo>
                  <a:pt x="1363" y="829"/>
                  <a:pt x="1308" y="879"/>
                  <a:pt x="1356" y="929"/>
                </a:cubicBezTo>
                <a:cubicBezTo>
                  <a:pt x="1388" y="963"/>
                  <a:pt x="1424" y="968"/>
                  <a:pt x="1524" y="946"/>
                </a:cubicBezTo>
                <a:cubicBezTo>
                  <a:pt x="1571" y="936"/>
                  <a:pt x="1590" y="922"/>
                  <a:pt x="1590" y="897"/>
                </a:cubicBezTo>
                <a:cubicBezTo>
                  <a:pt x="1590" y="856"/>
                  <a:pt x="1563" y="842"/>
                  <a:pt x="1457" y="835"/>
                </a:cubicBezTo>
                <a:close/>
                <a:moveTo>
                  <a:pt x="40" y="1077"/>
                </a:moveTo>
                <a:cubicBezTo>
                  <a:pt x="18" y="1077"/>
                  <a:pt x="0" y="1088"/>
                  <a:pt x="0" y="1100"/>
                </a:cubicBezTo>
                <a:cubicBezTo>
                  <a:pt x="0" y="1112"/>
                  <a:pt x="18" y="1122"/>
                  <a:pt x="40" y="1122"/>
                </a:cubicBezTo>
                <a:cubicBezTo>
                  <a:pt x="61" y="1122"/>
                  <a:pt x="80" y="1112"/>
                  <a:pt x="80" y="1100"/>
                </a:cubicBezTo>
                <a:cubicBezTo>
                  <a:pt x="80" y="1088"/>
                  <a:pt x="61" y="1077"/>
                  <a:pt x="40" y="1077"/>
                </a:cubicBezTo>
                <a:close/>
                <a:moveTo>
                  <a:pt x="20458" y="1085"/>
                </a:moveTo>
                <a:cubicBezTo>
                  <a:pt x="20249" y="1085"/>
                  <a:pt x="20148" y="1114"/>
                  <a:pt x="20161" y="1171"/>
                </a:cubicBezTo>
                <a:cubicBezTo>
                  <a:pt x="20165" y="1188"/>
                  <a:pt x="20159" y="1211"/>
                  <a:pt x="20148" y="1221"/>
                </a:cubicBezTo>
                <a:cubicBezTo>
                  <a:pt x="20106" y="1258"/>
                  <a:pt x="20159" y="1326"/>
                  <a:pt x="20245" y="1347"/>
                </a:cubicBezTo>
                <a:cubicBezTo>
                  <a:pt x="20368" y="1377"/>
                  <a:pt x="20573" y="1359"/>
                  <a:pt x="20675" y="1307"/>
                </a:cubicBezTo>
                <a:cubicBezTo>
                  <a:pt x="20721" y="1284"/>
                  <a:pt x="20732" y="1261"/>
                  <a:pt x="20732" y="1201"/>
                </a:cubicBezTo>
                <a:cubicBezTo>
                  <a:pt x="20732" y="1100"/>
                  <a:pt x="20698" y="1085"/>
                  <a:pt x="20458" y="1085"/>
                </a:cubicBezTo>
                <a:close/>
                <a:moveTo>
                  <a:pt x="18522" y="1171"/>
                </a:moveTo>
                <a:cubicBezTo>
                  <a:pt x="18505" y="1169"/>
                  <a:pt x="18483" y="1177"/>
                  <a:pt x="18460" y="1201"/>
                </a:cubicBezTo>
                <a:cubicBezTo>
                  <a:pt x="18429" y="1233"/>
                  <a:pt x="18427" y="1241"/>
                  <a:pt x="18460" y="1253"/>
                </a:cubicBezTo>
                <a:cubicBezTo>
                  <a:pt x="18519" y="1274"/>
                  <a:pt x="18553" y="1261"/>
                  <a:pt x="18553" y="1216"/>
                </a:cubicBezTo>
                <a:cubicBezTo>
                  <a:pt x="18553" y="1189"/>
                  <a:pt x="18539" y="1174"/>
                  <a:pt x="18522" y="1171"/>
                </a:cubicBezTo>
                <a:close/>
                <a:moveTo>
                  <a:pt x="16320" y="1253"/>
                </a:moveTo>
                <a:cubicBezTo>
                  <a:pt x="16292" y="1254"/>
                  <a:pt x="16267" y="1261"/>
                  <a:pt x="16267" y="1278"/>
                </a:cubicBezTo>
                <a:cubicBezTo>
                  <a:pt x="16267" y="1292"/>
                  <a:pt x="16275" y="1309"/>
                  <a:pt x="16285" y="1315"/>
                </a:cubicBezTo>
                <a:cubicBezTo>
                  <a:pt x="16327" y="1338"/>
                  <a:pt x="16412" y="1306"/>
                  <a:pt x="16391" y="1275"/>
                </a:cubicBezTo>
                <a:cubicBezTo>
                  <a:pt x="16380" y="1259"/>
                  <a:pt x="16348" y="1252"/>
                  <a:pt x="16320" y="1253"/>
                </a:cubicBezTo>
                <a:close/>
                <a:moveTo>
                  <a:pt x="1125" y="1268"/>
                </a:moveTo>
                <a:cubicBezTo>
                  <a:pt x="1026" y="1239"/>
                  <a:pt x="975" y="1300"/>
                  <a:pt x="1059" y="1347"/>
                </a:cubicBezTo>
                <a:cubicBezTo>
                  <a:pt x="1114" y="1378"/>
                  <a:pt x="1246" y="1377"/>
                  <a:pt x="1276" y="1344"/>
                </a:cubicBezTo>
                <a:cubicBezTo>
                  <a:pt x="1319" y="1298"/>
                  <a:pt x="1235" y="1225"/>
                  <a:pt x="1187" y="1268"/>
                </a:cubicBezTo>
                <a:cubicBezTo>
                  <a:pt x="1177" y="1277"/>
                  <a:pt x="1152" y="1275"/>
                  <a:pt x="1125" y="1268"/>
                </a:cubicBezTo>
                <a:close/>
                <a:moveTo>
                  <a:pt x="19430" y="1384"/>
                </a:moveTo>
                <a:cubicBezTo>
                  <a:pt x="19375" y="1384"/>
                  <a:pt x="19347" y="1407"/>
                  <a:pt x="19368" y="1438"/>
                </a:cubicBezTo>
                <a:cubicBezTo>
                  <a:pt x="19388" y="1468"/>
                  <a:pt x="19465" y="1452"/>
                  <a:pt x="19474" y="1416"/>
                </a:cubicBezTo>
                <a:cubicBezTo>
                  <a:pt x="19481" y="1392"/>
                  <a:pt x="19469" y="1384"/>
                  <a:pt x="19430" y="1384"/>
                </a:cubicBezTo>
                <a:close/>
                <a:moveTo>
                  <a:pt x="16209" y="1396"/>
                </a:moveTo>
                <a:cubicBezTo>
                  <a:pt x="16167" y="1381"/>
                  <a:pt x="16038" y="1390"/>
                  <a:pt x="15988" y="1414"/>
                </a:cubicBezTo>
                <a:cubicBezTo>
                  <a:pt x="15938" y="1437"/>
                  <a:pt x="15947" y="1497"/>
                  <a:pt x="16001" y="1515"/>
                </a:cubicBezTo>
                <a:cubicBezTo>
                  <a:pt x="16050" y="1532"/>
                  <a:pt x="16184" y="1522"/>
                  <a:pt x="16223" y="1500"/>
                </a:cubicBezTo>
                <a:cubicBezTo>
                  <a:pt x="16259" y="1480"/>
                  <a:pt x="16250" y="1411"/>
                  <a:pt x="16209" y="1396"/>
                </a:cubicBezTo>
                <a:close/>
                <a:moveTo>
                  <a:pt x="17490" y="1441"/>
                </a:moveTo>
                <a:cubicBezTo>
                  <a:pt x="17464" y="1444"/>
                  <a:pt x="17441" y="1457"/>
                  <a:pt x="17441" y="1478"/>
                </a:cubicBezTo>
                <a:cubicBezTo>
                  <a:pt x="17441" y="1504"/>
                  <a:pt x="17457" y="1515"/>
                  <a:pt x="17494" y="1515"/>
                </a:cubicBezTo>
                <a:cubicBezTo>
                  <a:pt x="17556" y="1515"/>
                  <a:pt x="17577" y="1497"/>
                  <a:pt x="17556" y="1466"/>
                </a:cubicBezTo>
                <a:cubicBezTo>
                  <a:pt x="17543" y="1446"/>
                  <a:pt x="17515" y="1438"/>
                  <a:pt x="17490" y="1441"/>
                </a:cubicBezTo>
                <a:close/>
                <a:moveTo>
                  <a:pt x="13941" y="1782"/>
                </a:moveTo>
                <a:cubicBezTo>
                  <a:pt x="13941" y="1756"/>
                  <a:pt x="13886" y="1762"/>
                  <a:pt x="13870" y="1789"/>
                </a:cubicBezTo>
                <a:cubicBezTo>
                  <a:pt x="13865" y="1799"/>
                  <a:pt x="13879" y="1807"/>
                  <a:pt x="13901" y="1807"/>
                </a:cubicBezTo>
                <a:cubicBezTo>
                  <a:pt x="13924" y="1807"/>
                  <a:pt x="13941" y="1795"/>
                  <a:pt x="13941" y="1782"/>
                </a:cubicBezTo>
                <a:close/>
                <a:moveTo>
                  <a:pt x="18952" y="1955"/>
                </a:moveTo>
                <a:cubicBezTo>
                  <a:pt x="18906" y="1950"/>
                  <a:pt x="18868" y="1988"/>
                  <a:pt x="18894" y="2012"/>
                </a:cubicBezTo>
                <a:cubicBezTo>
                  <a:pt x="18903" y="2020"/>
                  <a:pt x="18928" y="2024"/>
                  <a:pt x="18952" y="2022"/>
                </a:cubicBezTo>
                <a:cubicBezTo>
                  <a:pt x="19007" y="2016"/>
                  <a:pt x="19007" y="1961"/>
                  <a:pt x="18952" y="1955"/>
                </a:cubicBezTo>
                <a:close/>
                <a:moveTo>
                  <a:pt x="14783" y="2304"/>
                </a:moveTo>
                <a:cubicBezTo>
                  <a:pt x="14707" y="2309"/>
                  <a:pt x="14676" y="2349"/>
                  <a:pt x="14725" y="2383"/>
                </a:cubicBezTo>
                <a:cubicBezTo>
                  <a:pt x="14764" y="2409"/>
                  <a:pt x="14784" y="2409"/>
                  <a:pt x="14841" y="2385"/>
                </a:cubicBezTo>
                <a:cubicBezTo>
                  <a:pt x="14910" y="2356"/>
                  <a:pt x="14869" y="2298"/>
                  <a:pt x="14783" y="2304"/>
                </a:cubicBezTo>
                <a:close/>
                <a:moveTo>
                  <a:pt x="20223" y="2437"/>
                </a:moveTo>
                <a:cubicBezTo>
                  <a:pt x="20149" y="2439"/>
                  <a:pt x="20143" y="2444"/>
                  <a:pt x="20125" y="2511"/>
                </a:cubicBezTo>
                <a:cubicBezTo>
                  <a:pt x="20114" y="2556"/>
                  <a:pt x="20117" y="2591"/>
                  <a:pt x="20134" y="2603"/>
                </a:cubicBezTo>
                <a:cubicBezTo>
                  <a:pt x="20172" y="2628"/>
                  <a:pt x="20237" y="2628"/>
                  <a:pt x="20307" y="2600"/>
                </a:cubicBezTo>
                <a:cubicBezTo>
                  <a:pt x="20372" y="2575"/>
                  <a:pt x="20382" y="2531"/>
                  <a:pt x="20334" y="2474"/>
                </a:cubicBezTo>
                <a:cubicBezTo>
                  <a:pt x="20309" y="2445"/>
                  <a:pt x="20284" y="2435"/>
                  <a:pt x="20223" y="2437"/>
                </a:cubicBezTo>
                <a:close/>
                <a:moveTo>
                  <a:pt x="13724" y="2462"/>
                </a:moveTo>
                <a:cubicBezTo>
                  <a:pt x="13718" y="2462"/>
                  <a:pt x="13702" y="2469"/>
                  <a:pt x="13693" y="2477"/>
                </a:cubicBezTo>
                <a:cubicBezTo>
                  <a:pt x="13684" y="2485"/>
                  <a:pt x="13691" y="2492"/>
                  <a:pt x="13706" y="2492"/>
                </a:cubicBezTo>
                <a:cubicBezTo>
                  <a:pt x="13722" y="2492"/>
                  <a:pt x="13733" y="2485"/>
                  <a:pt x="13733" y="2477"/>
                </a:cubicBezTo>
                <a:cubicBezTo>
                  <a:pt x="13733" y="2469"/>
                  <a:pt x="13730" y="2462"/>
                  <a:pt x="13724" y="2462"/>
                </a:cubicBezTo>
                <a:close/>
                <a:moveTo>
                  <a:pt x="14477" y="2469"/>
                </a:moveTo>
                <a:cubicBezTo>
                  <a:pt x="14293" y="2485"/>
                  <a:pt x="14247" y="2519"/>
                  <a:pt x="14265" y="2625"/>
                </a:cubicBezTo>
                <a:cubicBezTo>
                  <a:pt x="14275" y="2691"/>
                  <a:pt x="14266" y="2727"/>
                  <a:pt x="14229" y="2773"/>
                </a:cubicBezTo>
                <a:cubicBezTo>
                  <a:pt x="14203" y="2807"/>
                  <a:pt x="14168" y="2874"/>
                  <a:pt x="14154" y="2924"/>
                </a:cubicBezTo>
                <a:cubicBezTo>
                  <a:pt x="14139" y="2975"/>
                  <a:pt x="14104" y="3034"/>
                  <a:pt x="14074" y="3055"/>
                </a:cubicBezTo>
                <a:cubicBezTo>
                  <a:pt x="14009" y="3101"/>
                  <a:pt x="14010" y="3108"/>
                  <a:pt x="14065" y="3139"/>
                </a:cubicBezTo>
                <a:cubicBezTo>
                  <a:pt x="14129" y="3175"/>
                  <a:pt x="14320" y="3156"/>
                  <a:pt x="14437" y="3102"/>
                </a:cubicBezTo>
                <a:cubicBezTo>
                  <a:pt x="14496" y="3075"/>
                  <a:pt x="14558" y="3060"/>
                  <a:pt x="14610" y="3060"/>
                </a:cubicBezTo>
                <a:cubicBezTo>
                  <a:pt x="14778" y="3060"/>
                  <a:pt x="14815" y="2977"/>
                  <a:pt x="14699" y="2862"/>
                </a:cubicBezTo>
                <a:lnTo>
                  <a:pt x="14615" y="2781"/>
                </a:lnTo>
                <a:lnTo>
                  <a:pt x="14677" y="2744"/>
                </a:lnTo>
                <a:cubicBezTo>
                  <a:pt x="14729" y="2713"/>
                  <a:pt x="14739" y="2693"/>
                  <a:pt x="14739" y="2613"/>
                </a:cubicBezTo>
                <a:cubicBezTo>
                  <a:pt x="14739" y="2526"/>
                  <a:pt x="14735" y="2513"/>
                  <a:pt x="14672" y="2487"/>
                </a:cubicBezTo>
                <a:cubicBezTo>
                  <a:pt x="14615" y="2463"/>
                  <a:pt x="14577" y="2461"/>
                  <a:pt x="14477" y="2469"/>
                </a:cubicBezTo>
                <a:close/>
                <a:moveTo>
                  <a:pt x="20498" y="2511"/>
                </a:moveTo>
                <a:cubicBezTo>
                  <a:pt x="20498" y="2524"/>
                  <a:pt x="20515" y="2534"/>
                  <a:pt x="20537" y="2534"/>
                </a:cubicBezTo>
                <a:cubicBezTo>
                  <a:pt x="20560" y="2534"/>
                  <a:pt x="20574" y="2526"/>
                  <a:pt x="20568" y="2516"/>
                </a:cubicBezTo>
                <a:cubicBezTo>
                  <a:pt x="20552" y="2489"/>
                  <a:pt x="20498" y="2486"/>
                  <a:pt x="20498" y="2511"/>
                </a:cubicBezTo>
                <a:close/>
                <a:moveTo>
                  <a:pt x="3788" y="2519"/>
                </a:moveTo>
                <a:cubicBezTo>
                  <a:pt x="3767" y="2516"/>
                  <a:pt x="3731" y="2531"/>
                  <a:pt x="3708" y="2553"/>
                </a:cubicBezTo>
                <a:cubicBezTo>
                  <a:pt x="3669" y="2591"/>
                  <a:pt x="3670" y="2594"/>
                  <a:pt x="3712" y="2608"/>
                </a:cubicBezTo>
                <a:cubicBezTo>
                  <a:pt x="3745" y="2618"/>
                  <a:pt x="3759" y="2639"/>
                  <a:pt x="3757" y="2679"/>
                </a:cubicBezTo>
                <a:cubicBezTo>
                  <a:pt x="3754" y="2721"/>
                  <a:pt x="3770" y="2752"/>
                  <a:pt x="3823" y="2791"/>
                </a:cubicBezTo>
                <a:cubicBezTo>
                  <a:pt x="3874" y="2828"/>
                  <a:pt x="3897" y="2864"/>
                  <a:pt x="3903" y="2914"/>
                </a:cubicBezTo>
                <a:cubicBezTo>
                  <a:pt x="3909" y="2963"/>
                  <a:pt x="3948" y="3022"/>
                  <a:pt x="4022" y="3102"/>
                </a:cubicBezTo>
                <a:lnTo>
                  <a:pt x="4133" y="3221"/>
                </a:lnTo>
                <a:lnTo>
                  <a:pt x="4089" y="3295"/>
                </a:lnTo>
                <a:cubicBezTo>
                  <a:pt x="4042" y="3377"/>
                  <a:pt x="4030" y="3533"/>
                  <a:pt x="4071" y="3547"/>
                </a:cubicBezTo>
                <a:cubicBezTo>
                  <a:pt x="4086" y="3552"/>
                  <a:pt x="4098" y="3568"/>
                  <a:pt x="4098" y="3582"/>
                </a:cubicBezTo>
                <a:cubicBezTo>
                  <a:pt x="4098" y="3595"/>
                  <a:pt x="4123" y="3638"/>
                  <a:pt x="4155" y="3676"/>
                </a:cubicBezTo>
                <a:cubicBezTo>
                  <a:pt x="4199" y="3727"/>
                  <a:pt x="4225" y="3741"/>
                  <a:pt x="4257" y="3735"/>
                </a:cubicBezTo>
                <a:cubicBezTo>
                  <a:pt x="4281" y="3731"/>
                  <a:pt x="4310" y="3734"/>
                  <a:pt x="4319" y="3743"/>
                </a:cubicBezTo>
                <a:cubicBezTo>
                  <a:pt x="4328" y="3751"/>
                  <a:pt x="4362" y="3757"/>
                  <a:pt x="4390" y="3757"/>
                </a:cubicBezTo>
                <a:cubicBezTo>
                  <a:pt x="4421" y="3757"/>
                  <a:pt x="4451" y="3773"/>
                  <a:pt x="4465" y="3794"/>
                </a:cubicBezTo>
                <a:cubicBezTo>
                  <a:pt x="4479" y="3814"/>
                  <a:pt x="4515" y="3839"/>
                  <a:pt x="4545" y="3849"/>
                </a:cubicBezTo>
                <a:cubicBezTo>
                  <a:pt x="4576" y="3859"/>
                  <a:pt x="4623" y="3893"/>
                  <a:pt x="4652" y="3925"/>
                </a:cubicBezTo>
                <a:lnTo>
                  <a:pt x="4700" y="3985"/>
                </a:lnTo>
                <a:lnTo>
                  <a:pt x="4647" y="4007"/>
                </a:lnTo>
                <a:cubicBezTo>
                  <a:pt x="4499" y="4064"/>
                  <a:pt x="4439" y="4107"/>
                  <a:pt x="4439" y="4158"/>
                </a:cubicBezTo>
                <a:cubicBezTo>
                  <a:pt x="4439" y="4186"/>
                  <a:pt x="4448" y="4219"/>
                  <a:pt x="4457" y="4232"/>
                </a:cubicBezTo>
                <a:cubicBezTo>
                  <a:pt x="4476" y="4261"/>
                  <a:pt x="4612" y="4303"/>
                  <a:pt x="4647" y="4291"/>
                </a:cubicBezTo>
                <a:cubicBezTo>
                  <a:pt x="4661" y="4287"/>
                  <a:pt x="4700" y="4299"/>
                  <a:pt x="4736" y="4319"/>
                </a:cubicBezTo>
                <a:cubicBezTo>
                  <a:pt x="4775" y="4341"/>
                  <a:pt x="4837" y="4355"/>
                  <a:pt x="4895" y="4358"/>
                </a:cubicBezTo>
                <a:cubicBezTo>
                  <a:pt x="4979" y="4362"/>
                  <a:pt x="5001" y="4356"/>
                  <a:pt x="5077" y="4306"/>
                </a:cubicBezTo>
                <a:cubicBezTo>
                  <a:pt x="5149" y="4258"/>
                  <a:pt x="5173" y="4252"/>
                  <a:pt x="5205" y="4267"/>
                </a:cubicBezTo>
                <a:cubicBezTo>
                  <a:pt x="5231" y="4279"/>
                  <a:pt x="5247" y="4279"/>
                  <a:pt x="5258" y="4269"/>
                </a:cubicBezTo>
                <a:cubicBezTo>
                  <a:pt x="5276" y="4253"/>
                  <a:pt x="5458" y="4345"/>
                  <a:pt x="5458" y="4370"/>
                </a:cubicBezTo>
                <a:cubicBezTo>
                  <a:pt x="5458" y="4379"/>
                  <a:pt x="5388" y="4401"/>
                  <a:pt x="5307" y="4422"/>
                </a:cubicBezTo>
                <a:cubicBezTo>
                  <a:pt x="4994" y="4505"/>
                  <a:pt x="4858" y="4628"/>
                  <a:pt x="4855" y="4820"/>
                </a:cubicBezTo>
                <a:cubicBezTo>
                  <a:pt x="4854" y="4925"/>
                  <a:pt x="4877" y="4978"/>
                  <a:pt x="4962" y="5038"/>
                </a:cubicBezTo>
                <a:cubicBezTo>
                  <a:pt x="4991" y="5059"/>
                  <a:pt x="5032" y="5098"/>
                  <a:pt x="5050" y="5122"/>
                </a:cubicBezTo>
                <a:cubicBezTo>
                  <a:pt x="5068" y="5146"/>
                  <a:pt x="5139" y="5204"/>
                  <a:pt x="5205" y="5253"/>
                </a:cubicBezTo>
                <a:cubicBezTo>
                  <a:pt x="5311" y="5331"/>
                  <a:pt x="5325" y="5352"/>
                  <a:pt x="5325" y="5414"/>
                </a:cubicBezTo>
                <a:cubicBezTo>
                  <a:pt x="5325" y="5471"/>
                  <a:pt x="5344" y="5501"/>
                  <a:pt x="5418" y="5562"/>
                </a:cubicBezTo>
                <a:cubicBezTo>
                  <a:pt x="5468" y="5604"/>
                  <a:pt x="5511" y="5645"/>
                  <a:pt x="5511" y="5656"/>
                </a:cubicBezTo>
                <a:cubicBezTo>
                  <a:pt x="5511" y="5682"/>
                  <a:pt x="5534" y="5699"/>
                  <a:pt x="5564" y="5688"/>
                </a:cubicBezTo>
                <a:cubicBezTo>
                  <a:pt x="5578" y="5684"/>
                  <a:pt x="5576" y="5672"/>
                  <a:pt x="5560" y="5661"/>
                </a:cubicBezTo>
                <a:cubicBezTo>
                  <a:pt x="5486" y="5612"/>
                  <a:pt x="5520" y="5543"/>
                  <a:pt x="5600" y="5579"/>
                </a:cubicBezTo>
                <a:cubicBezTo>
                  <a:pt x="5631" y="5594"/>
                  <a:pt x="5639" y="5592"/>
                  <a:pt x="5639" y="5562"/>
                </a:cubicBezTo>
                <a:cubicBezTo>
                  <a:pt x="5639" y="5542"/>
                  <a:pt x="5655" y="5502"/>
                  <a:pt x="5675" y="5476"/>
                </a:cubicBezTo>
                <a:cubicBezTo>
                  <a:pt x="5698" y="5445"/>
                  <a:pt x="5706" y="5417"/>
                  <a:pt x="5693" y="5396"/>
                </a:cubicBezTo>
                <a:cubicBezTo>
                  <a:pt x="5667" y="5359"/>
                  <a:pt x="5536" y="5283"/>
                  <a:pt x="5498" y="5283"/>
                </a:cubicBezTo>
                <a:cubicBezTo>
                  <a:pt x="5471" y="5283"/>
                  <a:pt x="5464" y="5264"/>
                  <a:pt x="5440" y="5087"/>
                </a:cubicBezTo>
                <a:cubicBezTo>
                  <a:pt x="5423" y="4961"/>
                  <a:pt x="5497" y="4809"/>
                  <a:pt x="5608" y="4744"/>
                </a:cubicBezTo>
                <a:cubicBezTo>
                  <a:pt x="5684" y="4699"/>
                  <a:pt x="5996" y="4612"/>
                  <a:pt x="6034" y="4625"/>
                </a:cubicBezTo>
                <a:cubicBezTo>
                  <a:pt x="6046" y="4630"/>
                  <a:pt x="6073" y="4667"/>
                  <a:pt x="6096" y="4709"/>
                </a:cubicBezTo>
                <a:cubicBezTo>
                  <a:pt x="6118" y="4751"/>
                  <a:pt x="6202" y="4839"/>
                  <a:pt x="6282" y="4905"/>
                </a:cubicBezTo>
                <a:cubicBezTo>
                  <a:pt x="6361" y="4970"/>
                  <a:pt x="6457" y="5063"/>
                  <a:pt x="6494" y="5110"/>
                </a:cubicBezTo>
                <a:cubicBezTo>
                  <a:pt x="6647" y="5301"/>
                  <a:pt x="6816" y="5556"/>
                  <a:pt x="6853" y="5649"/>
                </a:cubicBezTo>
                <a:cubicBezTo>
                  <a:pt x="6875" y="5703"/>
                  <a:pt x="6921" y="5806"/>
                  <a:pt x="6955" y="5879"/>
                </a:cubicBezTo>
                <a:cubicBezTo>
                  <a:pt x="7053" y="6088"/>
                  <a:pt x="7060" y="6151"/>
                  <a:pt x="6995" y="6198"/>
                </a:cubicBezTo>
                <a:cubicBezTo>
                  <a:pt x="6965" y="6219"/>
                  <a:pt x="6895" y="6249"/>
                  <a:pt x="6840" y="6264"/>
                </a:cubicBezTo>
                <a:cubicBezTo>
                  <a:pt x="6785" y="6280"/>
                  <a:pt x="6731" y="6302"/>
                  <a:pt x="6720" y="6311"/>
                </a:cubicBezTo>
                <a:cubicBezTo>
                  <a:pt x="6695" y="6334"/>
                  <a:pt x="6705" y="6430"/>
                  <a:pt x="6751" y="6709"/>
                </a:cubicBezTo>
                <a:cubicBezTo>
                  <a:pt x="6773" y="6838"/>
                  <a:pt x="6823" y="7180"/>
                  <a:pt x="6867" y="7468"/>
                </a:cubicBezTo>
                <a:cubicBezTo>
                  <a:pt x="6910" y="7757"/>
                  <a:pt x="6958" y="8055"/>
                  <a:pt x="6973" y="8131"/>
                </a:cubicBezTo>
                <a:cubicBezTo>
                  <a:pt x="6988" y="8207"/>
                  <a:pt x="7008" y="8339"/>
                  <a:pt x="7022" y="8428"/>
                </a:cubicBezTo>
                <a:cubicBezTo>
                  <a:pt x="7086" y="8860"/>
                  <a:pt x="7232" y="9777"/>
                  <a:pt x="7243" y="9822"/>
                </a:cubicBezTo>
                <a:cubicBezTo>
                  <a:pt x="7250" y="9850"/>
                  <a:pt x="7262" y="9903"/>
                  <a:pt x="7265" y="9941"/>
                </a:cubicBezTo>
                <a:cubicBezTo>
                  <a:pt x="7270" y="10005"/>
                  <a:pt x="7271" y="10009"/>
                  <a:pt x="7314" y="9988"/>
                </a:cubicBezTo>
                <a:cubicBezTo>
                  <a:pt x="7356" y="9966"/>
                  <a:pt x="7365" y="9967"/>
                  <a:pt x="7420" y="10000"/>
                </a:cubicBezTo>
                <a:cubicBezTo>
                  <a:pt x="7566" y="10087"/>
                  <a:pt x="7651" y="10157"/>
                  <a:pt x="7655" y="10195"/>
                </a:cubicBezTo>
                <a:cubicBezTo>
                  <a:pt x="7658" y="10218"/>
                  <a:pt x="7675" y="10246"/>
                  <a:pt x="7695" y="10260"/>
                </a:cubicBezTo>
                <a:cubicBezTo>
                  <a:pt x="7727" y="10281"/>
                  <a:pt x="7720" y="10291"/>
                  <a:pt x="7628" y="10344"/>
                </a:cubicBezTo>
                <a:cubicBezTo>
                  <a:pt x="7521" y="10405"/>
                  <a:pt x="7473" y="10415"/>
                  <a:pt x="7420" y="10386"/>
                </a:cubicBezTo>
                <a:cubicBezTo>
                  <a:pt x="7396" y="10372"/>
                  <a:pt x="7382" y="10372"/>
                  <a:pt x="7358" y="10386"/>
                </a:cubicBezTo>
                <a:cubicBezTo>
                  <a:pt x="7334" y="10399"/>
                  <a:pt x="7337" y="10407"/>
                  <a:pt x="7376" y="10423"/>
                </a:cubicBezTo>
                <a:cubicBezTo>
                  <a:pt x="7419" y="10440"/>
                  <a:pt x="7419" y="10447"/>
                  <a:pt x="7389" y="10467"/>
                </a:cubicBezTo>
                <a:cubicBezTo>
                  <a:pt x="7360" y="10487"/>
                  <a:pt x="7359" y="10521"/>
                  <a:pt x="7385" y="10665"/>
                </a:cubicBezTo>
                <a:cubicBezTo>
                  <a:pt x="7412" y="10816"/>
                  <a:pt x="7412" y="10861"/>
                  <a:pt x="7372" y="11014"/>
                </a:cubicBezTo>
                <a:cubicBezTo>
                  <a:pt x="7321" y="11208"/>
                  <a:pt x="7336" y="11265"/>
                  <a:pt x="7456" y="11337"/>
                </a:cubicBezTo>
                <a:cubicBezTo>
                  <a:pt x="7509" y="11370"/>
                  <a:pt x="7519" y="11397"/>
                  <a:pt x="7544" y="11577"/>
                </a:cubicBezTo>
                <a:cubicBezTo>
                  <a:pt x="7560" y="11689"/>
                  <a:pt x="7590" y="11894"/>
                  <a:pt x="7611" y="12035"/>
                </a:cubicBezTo>
                <a:cubicBezTo>
                  <a:pt x="7631" y="12175"/>
                  <a:pt x="7655" y="12351"/>
                  <a:pt x="7664" y="12423"/>
                </a:cubicBezTo>
                <a:cubicBezTo>
                  <a:pt x="7672" y="12495"/>
                  <a:pt x="7690" y="12602"/>
                  <a:pt x="7704" y="12663"/>
                </a:cubicBezTo>
                <a:cubicBezTo>
                  <a:pt x="7717" y="12723"/>
                  <a:pt x="7737" y="12868"/>
                  <a:pt x="7744" y="12984"/>
                </a:cubicBezTo>
                <a:cubicBezTo>
                  <a:pt x="7763" y="13305"/>
                  <a:pt x="7779" y="13444"/>
                  <a:pt x="7806" y="13483"/>
                </a:cubicBezTo>
                <a:cubicBezTo>
                  <a:pt x="7827" y="13515"/>
                  <a:pt x="7949" y="14188"/>
                  <a:pt x="7974" y="14408"/>
                </a:cubicBezTo>
                <a:cubicBezTo>
                  <a:pt x="7979" y="14454"/>
                  <a:pt x="7999" y="14544"/>
                  <a:pt x="8014" y="14608"/>
                </a:cubicBezTo>
                <a:cubicBezTo>
                  <a:pt x="8106" y="14994"/>
                  <a:pt x="8249" y="16073"/>
                  <a:pt x="8249" y="16371"/>
                </a:cubicBezTo>
                <a:cubicBezTo>
                  <a:pt x="8249" y="16507"/>
                  <a:pt x="8234" y="16923"/>
                  <a:pt x="8213" y="17296"/>
                </a:cubicBezTo>
                <a:cubicBezTo>
                  <a:pt x="8179" y="17920"/>
                  <a:pt x="8176" y="20318"/>
                  <a:pt x="8209" y="20337"/>
                </a:cubicBezTo>
                <a:cubicBezTo>
                  <a:pt x="8215" y="20340"/>
                  <a:pt x="8205" y="20362"/>
                  <a:pt x="8187" y="20384"/>
                </a:cubicBezTo>
                <a:cubicBezTo>
                  <a:pt x="8168" y="20405"/>
                  <a:pt x="8143" y="20500"/>
                  <a:pt x="8133" y="20596"/>
                </a:cubicBezTo>
                <a:cubicBezTo>
                  <a:pt x="8124" y="20692"/>
                  <a:pt x="8109" y="20879"/>
                  <a:pt x="8094" y="21012"/>
                </a:cubicBezTo>
                <a:cubicBezTo>
                  <a:pt x="8079" y="21144"/>
                  <a:pt x="8055" y="21330"/>
                  <a:pt x="8045" y="21424"/>
                </a:cubicBezTo>
                <a:lnTo>
                  <a:pt x="8027" y="21595"/>
                </a:lnTo>
                <a:lnTo>
                  <a:pt x="11562" y="21595"/>
                </a:lnTo>
                <a:cubicBezTo>
                  <a:pt x="14684" y="21595"/>
                  <a:pt x="15093" y="21592"/>
                  <a:pt x="15093" y="21573"/>
                </a:cubicBezTo>
                <a:cubicBezTo>
                  <a:pt x="15093" y="21561"/>
                  <a:pt x="15117" y="21539"/>
                  <a:pt x="15146" y="21523"/>
                </a:cubicBezTo>
                <a:cubicBezTo>
                  <a:pt x="15175" y="21507"/>
                  <a:pt x="15195" y="21484"/>
                  <a:pt x="15195" y="21474"/>
                </a:cubicBezTo>
                <a:cubicBezTo>
                  <a:pt x="15195" y="21447"/>
                  <a:pt x="15249" y="21419"/>
                  <a:pt x="15301" y="21419"/>
                </a:cubicBezTo>
                <a:cubicBezTo>
                  <a:pt x="15325" y="21419"/>
                  <a:pt x="15355" y="21407"/>
                  <a:pt x="15363" y="21390"/>
                </a:cubicBezTo>
                <a:cubicBezTo>
                  <a:pt x="15375" y="21365"/>
                  <a:pt x="15385" y="21360"/>
                  <a:pt x="15412" y="21372"/>
                </a:cubicBezTo>
                <a:cubicBezTo>
                  <a:pt x="15439" y="21385"/>
                  <a:pt x="15453" y="21383"/>
                  <a:pt x="15478" y="21360"/>
                </a:cubicBezTo>
                <a:cubicBezTo>
                  <a:pt x="15502" y="21339"/>
                  <a:pt x="15531" y="21333"/>
                  <a:pt x="15576" y="21338"/>
                </a:cubicBezTo>
                <a:cubicBezTo>
                  <a:pt x="15611" y="21342"/>
                  <a:pt x="15647" y="21338"/>
                  <a:pt x="15656" y="21330"/>
                </a:cubicBezTo>
                <a:cubicBezTo>
                  <a:pt x="15664" y="21323"/>
                  <a:pt x="15685" y="21319"/>
                  <a:pt x="15704" y="21323"/>
                </a:cubicBezTo>
                <a:cubicBezTo>
                  <a:pt x="15723" y="21327"/>
                  <a:pt x="15757" y="21320"/>
                  <a:pt x="15775" y="21308"/>
                </a:cubicBezTo>
                <a:cubicBezTo>
                  <a:pt x="15822" y="21277"/>
                  <a:pt x="15967" y="21295"/>
                  <a:pt x="16081" y="21348"/>
                </a:cubicBezTo>
                <a:lnTo>
                  <a:pt x="16174" y="21390"/>
                </a:lnTo>
                <a:lnTo>
                  <a:pt x="16205" y="21343"/>
                </a:lnTo>
                <a:cubicBezTo>
                  <a:pt x="16232" y="21301"/>
                  <a:pt x="16295" y="20594"/>
                  <a:pt x="16294" y="20342"/>
                </a:cubicBezTo>
                <a:cubicBezTo>
                  <a:pt x="16293" y="20256"/>
                  <a:pt x="16287" y="20245"/>
                  <a:pt x="16214" y="20203"/>
                </a:cubicBezTo>
                <a:lnTo>
                  <a:pt x="16134" y="20156"/>
                </a:lnTo>
                <a:lnTo>
                  <a:pt x="16209" y="20126"/>
                </a:lnTo>
                <a:lnTo>
                  <a:pt x="16285" y="20094"/>
                </a:lnTo>
                <a:lnTo>
                  <a:pt x="16307" y="19837"/>
                </a:lnTo>
                <a:cubicBezTo>
                  <a:pt x="16317" y="19695"/>
                  <a:pt x="16336" y="19550"/>
                  <a:pt x="16351" y="19518"/>
                </a:cubicBezTo>
                <a:cubicBezTo>
                  <a:pt x="16366" y="19486"/>
                  <a:pt x="16383" y="19365"/>
                  <a:pt x="16387" y="19249"/>
                </a:cubicBezTo>
                <a:cubicBezTo>
                  <a:pt x="16399" y="18864"/>
                  <a:pt x="16514" y="17600"/>
                  <a:pt x="16595" y="16969"/>
                </a:cubicBezTo>
                <a:cubicBezTo>
                  <a:pt x="16701" y="16138"/>
                  <a:pt x="16796" y="15646"/>
                  <a:pt x="17007" y="14863"/>
                </a:cubicBezTo>
                <a:cubicBezTo>
                  <a:pt x="17042" y="14731"/>
                  <a:pt x="17112" y="14485"/>
                  <a:pt x="17157" y="14317"/>
                </a:cubicBezTo>
                <a:cubicBezTo>
                  <a:pt x="17203" y="14148"/>
                  <a:pt x="17256" y="13954"/>
                  <a:pt x="17277" y="13886"/>
                </a:cubicBezTo>
                <a:cubicBezTo>
                  <a:pt x="17313" y="13771"/>
                  <a:pt x="17326" y="13717"/>
                  <a:pt x="17383" y="13486"/>
                </a:cubicBezTo>
                <a:cubicBezTo>
                  <a:pt x="17395" y="13438"/>
                  <a:pt x="17428" y="13375"/>
                  <a:pt x="17454" y="13347"/>
                </a:cubicBezTo>
                <a:cubicBezTo>
                  <a:pt x="17492" y="13307"/>
                  <a:pt x="17499" y="13279"/>
                  <a:pt x="17485" y="13202"/>
                </a:cubicBezTo>
                <a:cubicBezTo>
                  <a:pt x="17472" y="13129"/>
                  <a:pt x="17478" y="13090"/>
                  <a:pt x="17512" y="13041"/>
                </a:cubicBezTo>
                <a:cubicBezTo>
                  <a:pt x="17539" y="13001"/>
                  <a:pt x="17559" y="12910"/>
                  <a:pt x="17569" y="12804"/>
                </a:cubicBezTo>
                <a:cubicBezTo>
                  <a:pt x="17586" y="12631"/>
                  <a:pt x="17587" y="12630"/>
                  <a:pt x="17671" y="12591"/>
                </a:cubicBezTo>
                <a:cubicBezTo>
                  <a:pt x="17784" y="12539"/>
                  <a:pt x="17799" y="12483"/>
                  <a:pt x="17742" y="12344"/>
                </a:cubicBezTo>
                <a:cubicBezTo>
                  <a:pt x="17699" y="12237"/>
                  <a:pt x="17697" y="12225"/>
                  <a:pt x="17738" y="12156"/>
                </a:cubicBezTo>
                <a:cubicBezTo>
                  <a:pt x="17762" y="12116"/>
                  <a:pt x="17788" y="12051"/>
                  <a:pt x="17795" y="12012"/>
                </a:cubicBezTo>
                <a:cubicBezTo>
                  <a:pt x="17803" y="11973"/>
                  <a:pt x="17820" y="11924"/>
                  <a:pt x="17831" y="11904"/>
                </a:cubicBezTo>
                <a:cubicBezTo>
                  <a:pt x="17842" y="11884"/>
                  <a:pt x="17852" y="11818"/>
                  <a:pt x="17853" y="11758"/>
                </a:cubicBezTo>
                <a:cubicBezTo>
                  <a:pt x="17854" y="11698"/>
                  <a:pt x="17872" y="11604"/>
                  <a:pt x="17888" y="11548"/>
                </a:cubicBezTo>
                <a:cubicBezTo>
                  <a:pt x="17905" y="11491"/>
                  <a:pt x="17925" y="11398"/>
                  <a:pt x="17937" y="11337"/>
                </a:cubicBezTo>
                <a:cubicBezTo>
                  <a:pt x="17967" y="11192"/>
                  <a:pt x="18029" y="11012"/>
                  <a:pt x="18079" y="10922"/>
                </a:cubicBezTo>
                <a:cubicBezTo>
                  <a:pt x="18101" y="10882"/>
                  <a:pt x="18119" y="10807"/>
                  <a:pt x="18119" y="10759"/>
                </a:cubicBezTo>
                <a:cubicBezTo>
                  <a:pt x="18119" y="10638"/>
                  <a:pt x="18196" y="10349"/>
                  <a:pt x="18243" y="10287"/>
                </a:cubicBezTo>
                <a:cubicBezTo>
                  <a:pt x="18268" y="10253"/>
                  <a:pt x="18276" y="10214"/>
                  <a:pt x="18265" y="10171"/>
                </a:cubicBezTo>
                <a:cubicBezTo>
                  <a:pt x="18250" y="10111"/>
                  <a:pt x="18258" y="10099"/>
                  <a:pt x="18331" y="10047"/>
                </a:cubicBezTo>
                <a:lnTo>
                  <a:pt x="18411" y="9988"/>
                </a:lnTo>
                <a:lnTo>
                  <a:pt x="18398" y="9822"/>
                </a:lnTo>
                <a:cubicBezTo>
                  <a:pt x="18380" y="9646"/>
                  <a:pt x="18420" y="9437"/>
                  <a:pt x="18500" y="9310"/>
                </a:cubicBezTo>
                <a:cubicBezTo>
                  <a:pt x="18521" y="9276"/>
                  <a:pt x="18540" y="9220"/>
                  <a:pt x="18540" y="9184"/>
                </a:cubicBezTo>
                <a:cubicBezTo>
                  <a:pt x="18540" y="9149"/>
                  <a:pt x="18552" y="9075"/>
                  <a:pt x="18566" y="9021"/>
                </a:cubicBezTo>
                <a:cubicBezTo>
                  <a:pt x="18580" y="8967"/>
                  <a:pt x="18607" y="8849"/>
                  <a:pt x="18628" y="8756"/>
                </a:cubicBezTo>
                <a:cubicBezTo>
                  <a:pt x="18791" y="8052"/>
                  <a:pt x="19075" y="6988"/>
                  <a:pt x="19111" y="6949"/>
                </a:cubicBezTo>
                <a:cubicBezTo>
                  <a:pt x="19122" y="6937"/>
                  <a:pt x="19141" y="6867"/>
                  <a:pt x="19151" y="6791"/>
                </a:cubicBezTo>
                <a:cubicBezTo>
                  <a:pt x="19160" y="6715"/>
                  <a:pt x="19174" y="6622"/>
                  <a:pt x="19182" y="6586"/>
                </a:cubicBezTo>
                <a:cubicBezTo>
                  <a:pt x="19194" y="6525"/>
                  <a:pt x="19185" y="6516"/>
                  <a:pt x="19089" y="6457"/>
                </a:cubicBezTo>
                <a:cubicBezTo>
                  <a:pt x="18967" y="6383"/>
                  <a:pt x="18953" y="6348"/>
                  <a:pt x="19014" y="6282"/>
                </a:cubicBezTo>
                <a:cubicBezTo>
                  <a:pt x="19055" y="6236"/>
                  <a:pt x="19056" y="6231"/>
                  <a:pt x="19009" y="6205"/>
                </a:cubicBezTo>
                <a:cubicBezTo>
                  <a:pt x="18982" y="6190"/>
                  <a:pt x="18938" y="6183"/>
                  <a:pt x="18916" y="6188"/>
                </a:cubicBezTo>
                <a:cubicBezTo>
                  <a:pt x="18842" y="6203"/>
                  <a:pt x="18840" y="6146"/>
                  <a:pt x="18912" y="6111"/>
                </a:cubicBezTo>
                <a:cubicBezTo>
                  <a:pt x="19017" y="6060"/>
                  <a:pt x="19074" y="6002"/>
                  <a:pt x="19080" y="5938"/>
                </a:cubicBezTo>
                <a:cubicBezTo>
                  <a:pt x="19088" y="5856"/>
                  <a:pt x="19095" y="5838"/>
                  <a:pt x="19146" y="5795"/>
                </a:cubicBezTo>
                <a:cubicBezTo>
                  <a:pt x="19171" y="5774"/>
                  <a:pt x="19191" y="5744"/>
                  <a:pt x="19191" y="5728"/>
                </a:cubicBezTo>
                <a:cubicBezTo>
                  <a:pt x="19191" y="5712"/>
                  <a:pt x="19204" y="5695"/>
                  <a:pt x="19217" y="5691"/>
                </a:cubicBezTo>
                <a:cubicBezTo>
                  <a:pt x="19231" y="5686"/>
                  <a:pt x="19239" y="5663"/>
                  <a:pt x="19239" y="5641"/>
                </a:cubicBezTo>
                <a:cubicBezTo>
                  <a:pt x="19240" y="5557"/>
                  <a:pt x="19344" y="5345"/>
                  <a:pt x="19399" y="5312"/>
                </a:cubicBezTo>
                <a:cubicBezTo>
                  <a:pt x="19464" y="5274"/>
                  <a:pt x="19467" y="5246"/>
                  <a:pt x="19412" y="5246"/>
                </a:cubicBezTo>
                <a:cubicBezTo>
                  <a:pt x="19347" y="5246"/>
                  <a:pt x="19327" y="5199"/>
                  <a:pt x="19333" y="5078"/>
                </a:cubicBezTo>
                <a:cubicBezTo>
                  <a:pt x="19337" y="4967"/>
                  <a:pt x="19341" y="4957"/>
                  <a:pt x="19434" y="4890"/>
                </a:cubicBezTo>
                <a:cubicBezTo>
                  <a:pt x="19614" y="4759"/>
                  <a:pt x="19631" y="4726"/>
                  <a:pt x="19638" y="4509"/>
                </a:cubicBezTo>
                <a:cubicBezTo>
                  <a:pt x="19644" y="4339"/>
                  <a:pt x="19629" y="4300"/>
                  <a:pt x="19541" y="4281"/>
                </a:cubicBezTo>
                <a:cubicBezTo>
                  <a:pt x="19496" y="4272"/>
                  <a:pt x="19479" y="4259"/>
                  <a:pt x="19488" y="4242"/>
                </a:cubicBezTo>
                <a:cubicBezTo>
                  <a:pt x="19530" y="4158"/>
                  <a:pt x="19528" y="4128"/>
                  <a:pt x="19479" y="4084"/>
                </a:cubicBezTo>
                <a:cubicBezTo>
                  <a:pt x="19443" y="4051"/>
                  <a:pt x="19401" y="4034"/>
                  <a:pt x="19337" y="4027"/>
                </a:cubicBezTo>
                <a:cubicBezTo>
                  <a:pt x="19162" y="4009"/>
                  <a:pt x="18983" y="4070"/>
                  <a:pt x="18983" y="4146"/>
                </a:cubicBezTo>
                <a:cubicBezTo>
                  <a:pt x="18983" y="4162"/>
                  <a:pt x="19024" y="4208"/>
                  <a:pt x="19071" y="4247"/>
                </a:cubicBezTo>
                <a:lnTo>
                  <a:pt x="19155" y="4316"/>
                </a:lnTo>
                <a:lnTo>
                  <a:pt x="19040" y="4427"/>
                </a:lnTo>
                <a:cubicBezTo>
                  <a:pt x="18931" y="4534"/>
                  <a:pt x="18828" y="4695"/>
                  <a:pt x="18828" y="4751"/>
                </a:cubicBezTo>
                <a:cubicBezTo>
                  <a:pt x="18828" y="4800"/>
                  <a:pt x="18776" y="4796"/>
                  <a:pt x="18664" y="4741"/>
                </a:cubicBezTo>
                <a:cubicBezTo>
                  <a:pt x="18603" y="4712"/>
                  <a:pt x="18497" y="4678"/>
                  <a:pt x="18433" y="4665"/>
                </a:cubicBezTo>
                <a:cubicBezTo>
                  <a:pt x="18358" y="4649"/>
                  <a:pt x="18295" y="4623"/>
                  <a:pt x="18256" y="4591"/>
                </a:cubicBezTo>
                <a:cubicBezTo>
                  <a:pt x="18223" y="4563"/>
                  <a:pt x="18130" y="4516"/>
                  <a:pt x="18048" y="4487"/>
                </a:cubicBezTo>
                <a:cubicBezTo>
                  <a:pt x="17966" y="4457"/>
                  <a:pt x="17875" y="4411"/>
                  <a:pt x="17848" y="4385"/>
                </a:cubicBezTo>
                <a:cubicBezTo>
                  <a:pt x="17794" y="4332"/>
                  <a:pt x="17668" y="4284"/>
                  <a:pt x="17583" y="4284"/>
                </a:cubicBezTo>
                <a:cubicBezTo>
                  <a:pt x="17492" y="4284"/>
                  <a:pt x="17488" y="4259"/>
                  <a:pt x="17574" y="4225"/>
                </a:cubicBezTo>
                <a:cubicBezTo>
                  <a:pt x="17702" y="4174"/>
                  <a:pt x="17773" y="4064"/>
                  <a:pt x="17711" y="4012"/>
                </a:cubicBezTo>
                <a:cubicBezTo>
                  <a:pt x="17673" y="3980"/>
                  <a:pt x="17466" y="3933"/>
                  <a:pt x="17286" y="3916"/>
                </a:cubicBezTo>
                <a:cubicBezTo>
                  <a:pt x="17122" y="3900"/>
                  <a:pt x="17069" y="3902"/>
                  <a:pt x="16807" y="3930"/>
                </a:cubicBezTo>
                <a:cubicBezTo>
                  <a:pt x="16646" y="3948"/>
                  <a:pt x="16491" y="3958"/>
                  <a:pt x="16462" y="3955"/>
                </a:cubicBezTo>
                <a:cubicBezTo>
                  <a:pt x="16433" y="3952"/>
                  <a:pt x="16346" y="3946"/>
                  <a:pt x="16267" y="3940"/>
                </a:cubicBezTo>
                <a:cubicBezTo>
                  <a:pt x="16070" y="3926"/>
                  <a:pt x="15988" y="3900"/>
                  <a:pt x="15952" y="3839"/>
                </a:cubicBezTo>
                <a:cubicBezTo>
                  <a:pt x="15913" y="3772"/>
                  <a:pt x="15790" y="3717"/>
                  <a:pt x="15656" y="3705"/>
                </a:cubicBezTo>
                <a:cubicBezTo>
                  <a:pt x="15569" y="3698"/>
                  <a:pt x="15521" y="3680"/>
                  <a:pt x="15416" y="3619"/>
                </a:cubicBezTo>
                <a:cubicBezTo>
                  <a:pt x="15310" y="3556"/>
                  <a:pt x="15264" y="3541"/>
                  <a:pt x="15168" y="3532"/>
                </a:cubicBezTo>
                <a:cubicBezTo>
                  <a:pt x="15104" y="3527"/>
                  <a:pt x="15033" y="3517"/>
                  <a:pt x="15009" y="3510"/>
                </a:cubicBezTo>
                <a:cubicBezTo>
                  <a:pt x="14984" y="3503"/>
                  <a:pt x="14861" y="3493"/>
                  <a:pt x="14734" y="3490"/>
                </a:cubicBezTo>
                <a:cubicBezTo>
                  <a:pt x="14608" y="3488"/>
                  <a:pt x="14433" y="3478"/>
                  <a:pt x="14344" y="3468"/>
                </a:cubicBezTo>
                <a:cubicBezTo>
                  <a:pt x="14223" y="3455"/>
                  <a:pt x="14150" y="3456"/>
                  <a:pt x="14056" y="3468"/>
                </a:cubicBezTo>
                <a:cubicBezTo>
                  <a:pt x="13988" y="3477"/>
                  <a:pt x="13879" y="3484"/>
                  <a:pt x="13817" y="3483"/>
                </a:cubicBezTo>
                <a:cubicBezTo>
                  <a:pt x="13674" y="3481"/>
                  <a:pt x="13472" y="3552"/>
                  <a:pt x="13312" y="3661"/>
                </a:cubicBezTo>
                <a:cubicBezTo>
                  <a:pt x="13251" y="3702"/>
                  <a:pt x="13120" y="3783"/>
                  <a:pt x="13020" y="3839"/>
                </a:cubicBezTo>
                <a:lnTo>
                  <a:pt x="12834" y="3940"/>
                </a:lnTo>
                <a:lnTo>
                  <a:pt x="12599" y="3943"/>
                </a:lnTo>
                <a:cubicBezTo>
                  <a:pt x="12292" y="3944"/>
                  <a:pt x="12313" y="3939"/>
                  <a:pt x="12245" y="4002"/>
                </a:cubicBezTo>
                <a:cubicBezTo>
                  <a:pt x="12106" y="4130"/>
                  <a:pt x="11952" y="4206"/>
                  <a:pt x="11607" y="4316"/>
                </a:cubicBezTo>
                <a:cubicBezTo>
                  <a:pt x="11492" y="4353"/>
                  <a:pt x="11298" y="4414"/>
                  <a:pt x="11177" y="4455"/>
                </a:cubicBezTo>
                <a:cubicBezTo>
                  <a:pt x="11056" y="4495"/>
                  <a:pt x="10919" y="4533"/>
                  <a:pt x="10876" y="4539"/>
                </a:cubicBezTo>
                <a:cubicBezTo>
                  <a:pt x="10832" y="4544"/>
                  <a:pt x="10731" y="4569"/>
                  <a:pt x="10650" y="4593"/>
                </a:cubicBezTo>
                <a:cubicBezTo>
                  <a:pt x="10457" y="4649"/>
                  <a:pt x="10307" y="4658"/>
                  <a:pt x="10043" y="4628"/>
                </a:cubicBezTo>
                <a:cubicBezTo>
                  <a:pt x="9782" y="4597"/>
                  <a:pt x="9721" y="4588"/>
                  <a:pt x="9489" y="4541"/>
                </a:cubicBezTo>
                <a:cubicBezTo>
                  <a:pt x="9374" y="4518"/>
                  <a:pt x="9220" y="4500"/>
                  <a:pt x="9073" y="4494"/>
                </a:cubicBezTo>
                <a:cubicBezTo>
                  <a:pt x="8943" y="4489"/>
                  <a:pt x="8787" y="4474"/>
                  <a:pt x="8723" y="4462"/>
                </a:cubicBezTo>
                <a:cubicBezTo>
                  <a:pt x="8658" y="4450"/>
                  <a:pt x="8531" y="4437"/>
                  <a:pt x="8444" y="4435"/>
                </a:cubicBezTo>
                <a:cubicBezTo>
                  <a:pt x="8281" y="4431"/>
                  <a:pt x="8173" y="4411"/>
                  <a:pt x="8173" y="4383"/>
                </a:cubicBezTo>
                <a:cubicBezTo>
                  <a:pt x="8173" y="4374"/>
                  <a:pt x="8156" y="4371"/>
                  <a:pt x="8133" y="4375"/>
                </a:cubicBezTo>
                <a:cubicBezTo>
                  <a:pt x="8111" y="4380"/>
                  <a:pt x="8084" y="4375"/>
                  <a:pt x="8076" y="4363"/>
                </a:cubicBezTo>
                <a:cubicBezTo>
                  <a:pt x="8068" y="4352"/>
                  <a:pt x="8048" y="4345"/>
                  <a:pt x="8032" y="4348"/>
                </a:cubicBezTo>
                <a:cubicBezTo>
                  <a:pt x="7988" y="4357"/>
                  <a:pt x="7713" y="4249"/>
                  <a:pt x="7721" y="4227"/>
                </a:cubicBezTo>
                <a:cubicBezTo>
                  <a:pt x="7725" y="4217"/>
                  <a:pt x="7719" y="4212"/>
                  <a:pt x="7704" y="4217"/>
                </a:cubicBezTo>
                <a:cubicBezTo>
                  <a:pt x="7657" y="4233"/>
                  <a:pt x="7209" y="4033"/>
                  <a:pt x="7208" y="3995"/>
                </a:cubicBezTo>
                <a:cubicBezTo>
                  <a:pt x="7207" y="3985"/>
                  <a:pt x="7191" y="3977"/>
                  <a:pt x="7172" y="3977"/>
                </a:cubicBezTo>
                <a:cubicBezTo>
                  <a:pt x="7125" y="3977"/>
                  <a:pt x="6940" y="3867"/>
                  <a:pt x="6964" y="3854"/>
                </a:cubicBezTo>
                <a:cubicBezTo>
                  <a:pt x="6975" y="3848"/>
                  <a:pt x="6974" y="3846"/>
                  <a:pt x="6960" y="3849"/>
                </a:cubicBezTo>
                <a:cubicBezTo>
                  <a:pt x="6917" y="3857"/>
                  <a:pt x="6733" y="3789"/>
                  <a:pt x="6751" y="3772"/>
                </a:cubicBezTo>
                <a:cubicBezTo>
                  <a:pt x="6775" y="3751"/>
                  <a:pt x="6713" y="3715"/>
                  <a:pt x="6654" y="3715"/>
                </a:cubicBezTo>
                <a:cubicBezTo>
                  <a:pt x="6627" y="3715"/>
                  <a:pt x="6590" y="3698"/>
                  <a:pt x="6574" y="3678"/>
                </a:cubicBezTo>
                <a:cubicBezTo>
                  <a:pt x="6557" y="3657"/>
                  <a:pt x="6494" y="3632"/>
                  <a:pt x="6419" y="3614"/>
                </a:cubicBezTo>
                <a:cubicBezTo>
                  <a:pt x="6330" y="3593"/>
                  <a:pt x="6298" y="3577"/>
                  <a:pt x="6308" y="3562"/>
                </a:cubicBezTo>
                <a:cubicBezTo>
                  <a:pt x="6321" y="3544"/>
                  <a:pt x="6249" y="3516"/>
                  <a:pt x="6162" y="3505"/>
                </a:cubicBezTo>
                <a:cubicBezTo>
                  <a:pt x="6155" y="3504"/>
                  <a:pt x="6097" y="3482"/>
                  <a:pt x="6034" y="3458"/>
                </a:cubicBezTo>
                <a:cubicBezTo>
                  <a:pt x="5945" y="3425"/>
                  <a:pt x="5887" y="3417"/>
                  <a:pt x="5786" y="3416"/>
                </a:cubicBezTo>
                <a:cubicBezTo>
                  <a:pt x="5563" y="3415"/>
                  <a:pt x="5512" y="3398"/>
                  <a:pt x="5241" y="3246"/>
                </a:cubicBezTo>
                <a:cubicBezTo>
                  <a:pt x="5015" y="3119"/>
                  <a:pt x="4984" y="3097"/>
                  <a:pt x="4997" y="3063"/>
                </a:cubicBezTo>
                <a:cubicBezTo>
                  <a:pt x="5005" y="3041"/>
                  <a:pt x="5024" y="2986"/>
                  <a:pt x="5041" y="2941"/>
                </a:cubicBezTo>
                <a:cubicBezTo>
                  <a:pt x="5084" y="2828"/>
                  <a:pt x="5060" y="2788"/>
                  <a:pt x="4939" y="2766"/>
                </a:cubicBezTo>
                <a:cubicBezTo>
                  <a:pt x="4886" y="2756"/>
                  <a:pt x="4726" y="2706"/>
                  <a:pt x="4585" y="2655"/>
                </a:cubicBezTo>
                <a:cubicBezTo>
                  <a:pt x="4304" y="2552"/>
                  <a:pt x="4226" y="2534"/>
                  <a:pt x="4049" y="2536"/>
                </a:cubicBezTo>
                <a:cubicBezTo>
                  <a:pt x="3984" y="2537"/>
                  <a:pt x="3905" y="2535"/>
                  <a:pt x="3876" y="2531"/>
                </a:cubicBezTo>
                <a:cubicBezTo>
                  <a:pt x="3848" y="2527"/>
                  <a:pt x="3808" y="2521"/>
                  <a:pt x="3788" y="2519"/>
                </a:cubicBezTo>
                <a:close/>
                <a:moveTo>
                  <a:pt x="17928" y="2652"/>
                </a:moveTo>
                <a:cubicBezTo>
                  <a:pt x="17879" y="2655"/>
                  <a:pt x="17834" y="2665"/>
                  <a:pt x="17804" y="2682"/>
                </a:cubicBezTo>
                <a:cubicBezTo>
                  <a:pt x="17761" y="2706"/>
                  <a:pt x="17752" y="2724"/>
                  <a:pt x="17764" y="2766"/>
                </a:cubicBezTo>
                <a:cubicBezTo>
                  <a:pt x="17783" y="2831"/>
                  <a:pt x="17864" y="2870"/>
                  <a:pt x="17981" y="2870"/>
                </a:cubicBezTo>
                <a:cubicBezTo>
                  <a:pt x="18037" y="2870"/>
                  <a:pt x="18074" y="2879"/>
                  <a:pt x="18083" y="2892"/>
                </a:cubicBezTo>
                <a:cubicBezTo>
                  <a:pt x="18100" y="2917"/>
                  <a:pt x="18103" y="2916"/>
                  <a:pt x="18159" y="2904"/>
                </a:cubicBezTo>
                <a:cubicBezTo>
                  <a:pt x="18250" y="2885"/>
                  <a:pt x="18185" y="2700"/>
                  <a:pt x="18074" y="2667"/>
                </a:cubicBezTo>
                <a:cubicBezTo>
                  <a:pt x="18032" y="2654"/>
                  <a:pt x="17977" y="2649"/>
                  <a:pt x="17928" y="2652"/>
                </a:cubicBezTo>
                <a:close/>
                <a:moveTo>
                  <a:pt x="10929" y="2679"/>
                </a:moveTo>
                <a:cubicBezTo>
                  <a:pt x="10907" y="2679"/>
                  <a:pt x="10889" y="2690"/>
                  <a:pt x="10889" y="2702"/>
                </a:cubicBezTo>
                <a:cubicBezTo>
                  <a:pt x="10889" y="2714"/>
                  <a:pt x="10907" y="2724"/>
                  <a:pt x="10929" y="2724"/>
                </a:cubicBezTo>
                <a:cubicBezTo>
                  <a:pt x="10950" y="2724"/>
                  <a:pt x="10964" y="2714"/>
                  <a:pt x="10964" y="2702"/>
                </a:cubicBezTo>
                <a:cubicBezTo>
                  <a:pt x="10964" y="2690"/>
                  <a:pt x="10950" y="2679"/>
                  <a:pt x="10929" y="2679"/>
                </a:cubicBezTo>
                <a:close/>
                <a:moveTo>
                  <a:pt x="10233" y="2914"/>
                </a:moveTo>
                <a:cubicBezTo>
                  <a:pt x="10199" y="2918"/>
                  <a:pt x="10172" y="2931"/>
                  <a:pt x="10158" y="2951"/>
                </a:cubicBezTo>
                <a:cubicBezTo>
                  <a:pt x="10129" y="2994"/>
                  <a:pt x="10123" y="3078"/>
                  <a:pt x="10149" y="3092"/>
                </a:cubicBezTo>
                <a:cubicBezTo>
                  <a:pt x="10187" y="3114"/>
                  <a:pt x="10214" y="3102"/>
                  <a:pt x="10202" y="3068"/>
                </a:cubicBezTo>
                <a:cubicBezTo>
                  <a:pt x="10189" y="3028"/>
                  <a:pt x="10291" y="2962"/>
                  <a:pt x="10340" y="2979"/>
                </a:cubicBezTo>
                <a:cubicBezTo>
                  <a:pt x="10378" y="2992"/>
                  <a:pt x="10374" y="2953"/>
                  <a:pt x="10335" y="2932"/>
                </a:cubicBezTo>
                <a:cubicBezTo>
                  <a:pt x="10307" y="2916"/>
                  <a:pt x="10267" y="2910"/>
                  <a:pt x="10233" y="2914"/>
                </a:cubicBezTo>
                <a:close/>
                <a:moveTo>
                  <a:pt x="18695" y="3162"/>
                </a:moveTo>
                <a:cubicBezTo>
                  <a:pt x="18638" y="3162"/>
                  <a:pt x="18615" y="3169"/>
                  <a:pt x="18615" y="3189"/>
                </a:cubicBezTo>
                <a:cubicBezTo>
                  <a:pt x="18615" y="3203"/>
                  <a:pt x="18623" y="3218"/>
                  <a:pt x="18633" y="3223"/>
                </a:cubicBezTo>
                <a:cubicBezTo>
                  <a:pt x="18666" y="3242"/>
                  <a:pt x="18767" y="3234"/>
                  <a:pt x="18783" y="3211"/>
                </a:cubicBezTo>
                <a:cubicBezTo>
                  <a:pt x="18807" y="3177"/>
                  <a:pt x="18781" y="3162"/>
                  <a:pt x="18695" y="3162"/>
                </a:cubicBezTo>
                <a:close/>
                <a:moveTo>
                  <a:pt x="16878" y="3184"/>
                </a:moveTo>
                <a:cubicBezTo>
                  <a:pt x="16839" y="3200"/>
                  <a:pt x="16837" y="3204"/>
                  <a:pt x="16865" y="3223"/>
                </a:cubicBezTo>
                <a:cubicBezTo>
                  <a:pt x="16884" y="3236"/>
                  <a:pt x="16892" y="3254"/>
                  <a:pt x="16883" y="3263"/>
                </a:cubicBezTo>
                <a:cubicBezTo>
                  <a:pt x="16873" y="3272"/>
                  <a:pt x="16879" y="3288"/>
                  <a:pt x="16896" y="3300"/>
                </a:cubicBezTo>
                <a:cubicBezTo>
                  <a:pt x="16941" y="3330"/>
                  <a:pt x="17145" y="3328"/>
                  <a:pt x="17166" y="3298"/>
                </a:cubicBezTo>
                <a:cubicBezTo>
                  <a:pt x="17213" y="3230"/>
                  <a:pt x="16985" y="3140"/>
                  <a:pt x="16878" y="3184"/>
                </a:cubicBezTo>
                <a:close/>
                <a:moveTo>
                  <a:pt x="17853" y="3260"/>
                </a:moveTo>
                <a:cubicBezTo>
                  <a:pt x="17828" y="3265"/>
                  <a:pt x="17803" y="3279"/>
                  <a:pt x="17755" y="3302"/>
                </a:cubicBezTo>
                <a:cubicBezTo>
                  <a:pt x="17650" y="3356"/>
                  <a:pt x="17621" y="3394"/>
                  <a:pt x="17689" y="3394"/>
                </a:cubicBezTo>
                <a:cubicBezTo>
                  <a:pt x="17743" y="3394"/>
                  <a:pt x="17764" y="3422"/>
                  <a:pt x="17729" y="3446"/>
                </a:cubicBezTo>
                <a:cubicBezTo>
                  <a:pt x="17707" y="3461"/>
                  <a:pt x="17708" y="3473"/>
                  <a:pt x="17729" y="3495"/>
                </a:cubicBezTo>
                <a:cubicBezTo>
                  <a:pt x="17767" y="3535"/>
                  <a:pt x="17894" y="3534"/>
                  <a:pt x="17964" y="3495"/>
                </a:cubicBezTo>
                <a:cubicBezTo>
                  <a:pt x="18020" y="3464"/>
                  <a:pt x="18037" y="3388"/>
                  <a:pt x="17990" y="3372"/>
                </a:cubicBezTo>
                <a:cubicBezTo>
                  <a:pt x="17970" y="3365"/>
                  <a:pt x="17970" y="3358"/>
                  <a:pt x="17990" y="3347"/>
                </a:cubicBezTo>
                <a:cubicBezTo>
                  <a:pt x="18043" y="3318"/>
                  <a:pt x="18018" y="3281"/>
                  <a:pt x="17937" y="3265"/>
                </a:cubicBezTo>
                <a:cubicBezTo>
                  <a:pt x="17901" y="3258"/>
                  <a:pt x="17878" y="3255"/>
                  <a:pt x="17853" y="3260"/>
                </a:cubicBezTo>
                <a:close/>
                <a:moveTo>
                  <a:pt x="16590" y="3387"/>
                </a:moveTo>
                <a:cubicBezTo>
                  <a:pt x="16527" y="3399"/>
                  <a:pt x="16515" y="3411"/>
                  <a:pt x="16511" y="3461"/>
                </a:cubicBezTo>
                <a:cubicBezTo>
                  <a:pt x="16508" y="3493"/>
                  <a:pt x="16509" y="3527"/>
                  <a:pt x="16515" y="3537"/>
                </a:cubicBezTo>
                <a:cubicBezTo>
                  <a:pt x="16530" y="3564"/>
                  <a:pt x="16669" y="3559"/>
                  <a:pt x="16714" y="3530"/>
                </a:cubicBezTo>
                <a:cubicBezTo>
                  <a:pt x="16786" y="3483"/>
                  <a:pt x="16792" y="3455"/>
                  <a:pt x="16728" y="3414"/>
                </a:cubicBezTo>
                <a:cubicBezTo>
                  <a:pt x="16674" y="3379"/>
                  <a:pt x="16656" y="3374"/>
                  <a:pt x="16590" y="3387"/>
                </a:cubicBezTo>
                <a:close/>
                <a:moveTo>
                  <a:pt x="18562" y="3592"/>
                </a:moveTo>
                <a:cubicBezTo>
                  <a:pt x="18505" y="3582"/>
                  <a:pt x="18428" y="3608"/>
                  <a:pt x="18451" y="3629"/>
                </a:cubicBezTo>
                <a:cubicBezTo>
                  <a:pt x="18459" y="3636"/>
                  <a:pt x="18453" y="3655"/>
                  <a:pt x="18438" y="3671"/>
                </a:cubicBezTo>
                <a:cubicBezTo>
                  <a:pt x="18417" y="3692"/>
                  <a:pt x="18420" y="3703"/>
                  <a:pt x="18451" y="3720"/>
                </a:cubicBezTo>
                <a:cubicBezTo>
                  <a:pt x="18496" y="3745"/>
                  <a:pt x="18513" y="3748"/>
                  <a:pt x="18575" y="3735"/>
                </a:cubicBezTo>
                <a:cubicBezTo>
                  <a:pt x="18604" y="3729"/>
                  <a:pt x="18615" y="3707"/>
                  <a:pt x="18615" y="3663"/>
                </a:cubicBezTo>
                <a:cubicBezTo>
                  <a:pt x="18615" y="3613"/>
                  <a:pt x="18605" y="3599"/>
                  <a:pt x="18562" y="3592"/>
                </a:cubicBezTo>
                <a:close/>
                <a:moveTo>
                  <a:pt x="16045" y="3740"/>
                </a:moveTo>
                <a:cubicBezTo>
                  <a:pt x="16031" y="3741"/>
                  <a:pt x="16016" y="3749"/>
                  <a:pt x="16010" y="3765"/>
                </a:cubicBezTo>
                <a:cubicBezTo>
                  <a:pt x="16005" y="3778"/>
                  <a:pt x="16020" y="3787"/>
                  <a:pt x="16045" y="3787"/>
                </a:cubicBezTo>
                <a:cubicBezTo>
                  <a:pt x="16072" y="3787"/>
                  <a:pt x="16086" y="3778"/>
                  <a:pt x="16081" y="3762"/>
                </a:cubicBezTo>
                <a:cubicBezTo>
                  <a:pt x="16076" y="3747"/>
                  <a:pt x="16060" y="3739"/>
                  <a:pt x="16045" y="3740"/>
                </a:cubicBezTo>
                <a:close/>
                <a:moveTo>
                  <a:pt x="19926" y="3772"/>
                </a:moveTo>
                <a:cubicBezTo>
                  <a:pt x="19889" y="3772"/>
                  <a:pt x="19869" y="3783"/>
                  <a:pt x="19869" y="3804"/>
                </a:cubicBezTo>
                <a:cubicBezTo>
                  <a:pt x="19869" y="3842"/>
                  <a:pt x="19957" y="3837"/>
                  <a:pt x="19970" y="3799"/>
                </a:cubicBezTo>
                <a:cubicBezTo>
                  <a:pt x="19976" y="3782"/>
                  <a:pt x="19964" y="3772"/>
                  <a:pt x="19926" y="3772"/>
                </a:cubicBezTo>
                <a:close/>
                <a:moveTo>
                  <a:pt x="21565" y="3824"/>
                </a:moveTo>
                <a:cubicBezTo>
                  <a:pt x="21531" y="3812"/>
                  <a:pt x="21490" y="3828"/>
                  <a:pt x="21490" y="3854"/>
                </a:cubicBezTo>
                <a:cubicBezTo>
                  <a:pt x="21490" y="3865"/>
                  <a:pt x="21505" y="3876"/>
                  <a:pt x="21525" y="3876"/>
                </a:cubicBezTo>
                <a:cubicBezTo>
                  <a:pt x="21570" y="3876"/>
                  <a:pt x="21600" y="3836"/>
                  <a:pt x="21565" y="3824"/>
                </a:cubicBezTo>
                <a:close/>
                <a:moveTo>
                  <a:pt x="18774" y="4487"/>
                </a:moveTo>
                <a:cubicBezTo>
                  <a:pt x="18746" y="4495"/>
                  <a:pt x="18721" y="4509"/>
                  <a:pt x="18721" y="4516"/>
                </a:cubicBezTo>
                <a:cubicBezTo>
                  <a:pt x="18721" y="4524"/>
                  <a:pt x="18746" y="4531"/>
                  <a:pt x="18774" y="4531"/>
                </a:cubicBezTo>
                <a:cubicBezTo>
                  <a:pt x="18809" y="4531"/>
                  <a:pt x="18828" y="4521"/>
                  <a:pt x="18828" y="4502"/>
                </a:cubicBezTo>
                <a:cubicBezTo>
                  <a:pt x="18828" y="4476"/>
                  <a:pt x="18819" y="4473"/>
                  <a:pt x="18774" y="4487"/>
                </a:cubicBezTo>
                <a:close/>
                <a:moveTo>
                  <a:pt x="19948" y="5565"/>
                </a:moveTo>
                <a:cubicBezTo>
                  <a:pt x="19854" y="5586"/>
                  <a:pt x="19826" y="5631"/>
                  <a:pt x="19882" y="5666"/>
                </a:cubicBezTo>
                <a:cubicBezTo>
                  <a:pt x="19915" y="5686"/>
                  <a:pt x="19916" y="5696"/>
                  <a:pt x="19891" y="5710"/>
                </a:cubicBezTo>
                <a:cubicBezTo>
                  <a:pt x="19865" y="5725"/>
                  <a:pt x="19868" y="5731"/>
                  <a:pt x="19908" y="5748"/>
                </a:cubicBezTo>
                <a:cubicBezTo>
                  <a:pt x="20020" y="5794"/>
                  <a:pt x="20169" y="5757"/>
                  <a:pt x="20196" y="5676"/>
                </a:cubicBezTo>
                <a:cubicBezTo>
                  <a:pt x="20228" y="5582"/>
                  <a:pt x="20108" y="5528"/>
                  <a:pt x="19948" y="5565"/>
                </a:cubicBezTo>
                <a:close/>
                <a:moveTo>
                  <a:pt x="5675" y="5760"/>
                </a:moveTo>
                <a:cubicBezTo>
                  <a:pt x="5557" y="5743"/>
                  <a:pt x="5396" y="5766"/>
                  <a:pt x="5334" y="5807"/>
                </a:cubicBezTo>
                <a:cubicBezTo>
                  <a:pt x="5271" y="5847"/>
                  <a:pt x="5253" y="5937"/>
                  <a:pt x="5298" y="5985"/>
                </a:cubicBezTo>
                <a:cubicBezTo>
                  <a:pt x="5312" y="5999"/>
                  <a:pt x="5330" y="6022"/>
                  <a:pt x="5338" y="6037"/>
                </a:cubicBezTo>
                <a:cubicBezTo>
                  <a:pt x="5352" y="6061"/>
                  <a:pt x="5372" y="6063"/>
                  <a:pt x="5524" y="6057"/>
                </a:cubicBezTo>
                <a:cubicBezTo>
                  <a:pt x="5707" y="6048"/>
                  <a:pt x="5775" y="6027"/>
                  <a:pt x="5790" y="5970"/>
                </a:cubicBezTo>
                <a:cubicBezTo>
                  <a:pt x="5819" y="5861"/>
                  <a:pt x="5771" y="5773"/>
                  <a:pt x="5675" y="5760"/>
                </a:cubicBezTo>
                <a:close/>
                <a:moveTo>
                  <a:pt x="19603" y="6180"/>
                </a:moveTo>
                <a:cubicBezTo>
                  <a:pt x="19511" y="6184"/>
                  <a:pt x="19485" y="6192"/>
                  <a:pt x="19457" y="6225"/>
                </a:cubicBezTo>
                <a:cubicBezTo>
                  <a:pt x="19421" y="6266"/>
                  <a:pt x="19447" y="6316"/>
                  <a:pt x="19514" y="6341"/>
                </a:cubicBezTo>
                <a:cubicBezTo>
                  <a:pt x="19576" y="6364"/>
                  <a:pt x="19646" y="6342"/>
                  <a:pt x="19718" y="6279"/>
                </a:cubicBezTo>
                <a:cubicBezTo>
                  <a:pt x="19747" y="6253"/>
                  <a:pt x="19752" y="6234"/>
                  <a:pt x="19736" y="6210"/>
                </a:cubicBezTo>
                <a:cubicBezTo>
                  <a:pt x="19716" y="6181"/>
                  <a:pt x="19698" y="6176"/>
                  <a:pt x="19603" y="6180"/>
                </a:cubicBezTo>
                <a:close/>
                <a:moveTo>
                  <a:pt x="20139" y="6282"/>
                </a:moveTo>
                <a:cubicBezTo>
                  <a:pt x="20091" y="6278"/>
                  <a:pt x="20081" y="6285"/>
                  <a:pt x="20081" y="6316"/>
                </a:cubicBezTo>
                <a:cubicBezTo>
                  <a:pt x="20081" y="6348"/>
                  <a:pt x="20091" y="6355"/>
                  <a:pt x="20139" y="6351"/>
                </a:cubicBezTo>
                <a:cubicBezTo>
                  <a:pt x="20177" y="6348"/>
                  <a:pt x="20196" y="6335"/>
                  <a:pt x="20196" y="6316"/>
                </a:cubicBezTo>
                <a:cubicBezTo>
                  <a:pt x="20196" y="6297"/>
                  <a:pt x="20177" y="6285"/>
                  <a:pt x="20139" y="6282"/>
                </a:cubicBezTo>
                <a:close/>
                <a:moveTo>
                  <a:pt x="20568" y="6749"/>
                </a:moveTo>
                <a:cubicBezTo>
                  <a:pt x="20543" y="6746"/>
                  <a:pt x="20524" y="6753"/>
                  <a:pt x="20524" y="6766"/>
                </a:cubicBezTo>
                <a:cubicBezTo>
                  <a:pt x="20524" y="6780"/>
                  <a:pt x="20545" y="6791"/>
                  <a:pt x="20577" y="6791"/>
                </a:cubicBezTo>
                <a:cubicBezTo>
                  <a:pt x="20641" y="6791"/>
                  <a:pt x="20634" y="6756"/>
                  <a:pt x="20568" y="6749"/>
                </a:cubicBezTo>
                <a:close/>
                <a:moveTo>
                  <a:pt x="19306" y="7135"/>
                </a:moveTo>
                <a:cubicBezTo>
                  <a:pt x="19281" y="7120"/>
                  <a:pt x="19217" y="7140"/>
                  <a:pt x="19217" y="7162"/>
                </a:cubicBezTo>
                <a:cubicBezTo>
                  <a:pt x="19217" y="7173"/>
                  <a:pt x="19242" y="7184"/>
                  <a:pt x="19271" y="7184"/>
                </a:cubicBezTo>
                <a:cubicBezTo>
                  <a:pt x="19320" y="7184"/>
                  <a:pt x="19340" y="7154"/>
                  <a:pt x="19306" y="7135"/>
                </a:cubicBezTo>
                <a:close/>
                <a:moveTo>
                  <a:pt x="7341" y="10131"/>
                </a:moveTo>
                <a:cubicBezTo>
                  <a:pt x="7323" y="10130"/>
                  <a:pt x="7310" y="10140"/>
                  <a:pt x="7310" y="10161"/>
                </a:cubicBezTo>
                <a:cubicBezTo>
                  <a:pt x="7310" y="10190"/>
                  <a:pt x="7324" y="10197"/>
                  <a:pt x="7376" y="10195"/>
                </a:cubicBezTo>
                <a:cubicBezTo>
                  <a:pt x="7433" y="10193"/>
                  <a:pt x="7437" y="10188"/>
                  <a:pt x="7407" y="10163"/>
                </a:cubicBezTo>
                <a:cubicBezTo>
                  <a:pt x="7381" y="10142"/>
                  <a:pt x="7358" y="10132"/>
                  <a:pt x="7341" y="10131"/>
                </a:cubicBezTo>
                <a:close/>
                <a:moveTo>
                  <a:pt x="15660" y="21410"/>
                </a:moveTo>
                <a:cubicBezTo>
                  <a:pt x="15657" y="21409"/>
                  <a:pt x="15649" y="21416"/>
                  <a:pt x="15638" y="21432"/>
                </a:cubicBezTo>
                <a:cubicBezTo>
                  <a:pt x="15622" y="21454"/>
                  <a:pt x="15595" y="21464"/>
                  <a:pt x="15549" y="21464"/>
                </a:cubicBezTo>
                <a:cubicBezTo>
                  <a:pt x="15508" y="21464"/>
                  <a:pt x="15486" y="21469"/>
                  <a:pt x="15496" y="21479"/>
                </a:cubicBezTo>
                <a:cubicBezTo>
                  <a:pt x="15506" y="21487"/>
                  <a:pt x="15532" y="21491"/>
                  <a:pt x="15554" y="21486"/>
                </a:cubicBezTo>
                <a:cubicBezTo>
                  <a:pt x="15575" y="21482"/>
                  <a:pt x="15609" y="21479"/>
                  <a:pt x="15629" y="21479"/>
                </a:cubicBezTo>
                <a:cubicBezTo>
                  <a:pt x="15652" y="21479"/>
                  <a:pt x="15666" y="21465"/>
                  <a:pt x="15664" y="21439"/>
                </a:cubicBezTo>
                <a:cubicBezTo>
                  <a:pt x="15664" y="21420"/>
                  <a:pt x="15663" y="21411"/>
                  <a:pt x="15660" y="21410"/>
                </a:cubicBezTo>
                <a:close/>
                <a:moveTo>
                  <a:pt x="16147" y="21439"/>
                </a:moveTo>
                <a:cubicBezTo>
                  <a:pt x="16140" y="21443"/>
                  <a:pt x="16138" y="21466"/>
                  <a:pt x="16147" y="21491"/>
                </a:cubicBezTo>
                <a:cubicBezTo>
                  <a:pt x="16167" y="21542"/>
                  <a:pt x="16214" y="21539"/>
                  <a:pt x="16214" y="21486"/>
                </a:cubicBezTo>
                <a:cubicBezTo>
                  <a:pt x="16214" y="21452"/>
                  <a:pt x="16175" y="21424"/>
                  <a:pt x="16147" y="21439"/>
                </a:cubicBezTo>
                <a:close/>
                <a:moveTo>
                  <a:pt x="15545" y="21508"/>
                </a:moveTo>
                <a:cubicBezTo>
                  <a:pt x="15531" y="21508"/>
                  <a:pt x="15491" y="21524"/>
                  <a:pt x="15456" y="21546"/>
                </a:cubicBezTo>
                <a:cubicBezTo>
                  <a:pt x="15400" y="21580"/>
                  <a:pt x="15399" y="21582"/>
                  <a:pt x="15447" y="21568"/>
                </a:cubicBezTo>
                <a:cubicBezTo>
                  <a:pt x="15512" y="21549"/>
                  <a:pt x="15580" y="21508"/>
                  <a:pt x="15545" y="21508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99" name="Shape 199"/>
          <p:cNvSpPr/>
          <p:nvPr/>
        </p:nvSpPr>
        <p:spPr>
          <a:xfrm>
            <a:off x="6108056" y="761039"/>
            <a:ext cx="1650679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Water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19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/>
                                        <p:tgtEl>
                                          <p:spTgt spid="19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9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19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6" fill="hold"/>
                                        <p:tgtEl>
                                          <p:spTgt spid="19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fill="hold"/>
                                        <p:tgtEl>
                                          <p:spTgt spid="19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9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7" grpId="0" build="p" bldLvl="5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508254">
              <a:spcBef>
                <a:spcPts val="1400"/>
              </a:spcBef>
              <a:buClrTx/>
              <a:buSzTx/>
              <a:buNone/>
              <a:defRPr sz="3132"/>
            </a:pPr>
            <a:r>
              <a:rPr b="1" dirty="0" err="1">
                <a:solidFill>
                  <a:srgbClr val="660C32"/>
                </a:solidFill>
              </a:rPr>
              <a:t>Fibre</a:t>
            </a:r>
            <a:r>
              <a:rPr b="1">
                <a:solidFill>
                  <a:srgbClr val="660C32"/>
                </a:solidFill>
              </a:rPr>
              <a:t>/Roughage</a:t>
            </a:r>
            <a:endParaRPr b="1" dirty="0">
              <a:solidFill>
                <a:srgbClr val="660C32"/>
              </a:solidFill>
            </a:endParaRPr>
          </a:p>
          <a:p>
            <a:pPr marL="457428" indent="-457428" defTabSz="508254">
              <a:spcBef>
                <a:spcPts val="1400"/>
              </a:spcBef>
              <a:defRPr sz="3132" b="1"/>
            </a:pPr>
            <a:r>
              <a:rPr dirty="0"/>
              <a:t>Why is it important?</a:t>
            </a:r>
          </a:p>
          <a:p>
            <a:pPr marL="1266215" lvl="2" indent="-338099" defTabSz="508254">
              <a:spcBef>
                <a:spcPts val="1400"/>
              </a:spcBef>
              <a:defRPr sz="3132"/>
            </a:pPr>
            <a:r>
              <a:rPr dirty="0"/>
              <a:t>It </a:t>
            </a:r>
            <a:r>
              <a:rPr b="1" dirty="0">
                <a:solidFill>
                  <a:srgbClr val="660C32"/>
                </a:solidFill>
              </a:rPr>
              <a:t>pushes your food along</a:t>
            </a:r>
            <a:r>
              <a:rPr dirty="0"/>
              <a:t> your </a:t>
            </a:r>
            <a:br>
              <a:rPr dirty="0"/>
            </a:br>
            <a:r>
              <a:rPr dirty="0"/>
              <a:t>intestine preventing constipation.</a:t>
            </a:r>
          </a:p>
          <a:p>
            <a:pPr marL="1266215" lvl="2" indent="-338099" defTabSz="508254">
              <a:spcBef>
                <a:spcPts val="1400"/>
              </a:spcBef>
              <a:defRPr sz="3132"/>
            </a:pPr>
            <a:r>
              <a:rPr dirty="0"/>
              <a:t>It </a:t>
            </a:r>
            <a:r>
              <a:rPr b="1" dirty="0">
                <a:solidFill>
                  <a:srgbClr val="660C32"/>
                </a:solidFill>
              </a:rPr>
              <a:t>absorbs poisonous wastes</a:t>
            </a:r>
            <a:br>
              <a:rPr b="1" dirty="0">
                <a:solidFill>
                  <a:srgbClr val="E8C723"/>
                </a:solidFill>
              </a:rPr>
            </a:br>
            <a:r>
              <a:rPr dirty="0"/>
              <a:t>from digested foods.</a:t>
            </a:r>
          </a:p>
          <a:p>
            <a:pPr marL="1266215" lvl="2" indent="-338099" defTabSz="508254">
              <a:spcBef>
                <a:spcPts val="1400"/>
              </a:spcBef>
              <a:defRPr sz="3132"/>
            </a:pPr>
            <a:r>
              <a:rPr dirty="0"/>
              <a:t>Makes you</a:t>
            </a:r>
            <a:r>
              <a:rPr b="1" dirty="0">
                <a:solidFill>
                  <a:srgbClr val="E8C723"/>
                </a:solidFill>
              </a:rPr>
              <a:t> </a:t>
            </a:r>
            <a:r>
              <a:rPr b="1" dirty="0">
                <a:solidFill>
                  <a:srgbClr val="660C32"/>
                </a:solidFill>
              </a:rPr>
              <a:t>feel full</a:t>
            </a:r>
            <a:r>
              <a:rPr lang="en-US" dirty="0"/>
              <a:t>, so you eat less</a:t>
            </a:r>
            <a:endParaRPr dirty="0"/>
          </a:p>
          <a:p>
            <a:pPr marL="457428" indent="-457428" defTabSz="508254">
              <a:spcBef>
                <a:spcPts val="1400"/>
              </a:spcBef>
              <a:defRPr sz="3132" b="1"/>
            </a:pPr>
            <a:r>
              <a:rPr dirty="0"/>
              <a:t>Sources of food</a:t>
            </a:r>
          </a:p>
          <a:p>
            <a:pPr marL="1266215" lvl="2" indent="-338099" defTabSz="508254">
              <a:spcBef>
                <a:spcPts val="1400"/>
              </a:spcBef>
              <a:defRPr sz="3132"/>
            </a:pPr>
            <a:r>
              <a:rPr b="1" dirty="0">
                <a:solidFill>
                  <a:srgbClr val="660C32"/>
                </a:solidFill>
              </a:rPr>
              <a:t>Fruit, vegetables, bread</a:t>
            </a:r>
            <a:r>
              <a:rPr b="1" dirty="0">
                <a:solidFill>
                  <a:srgbClr val="E8C723"/>
                </a:solidFill>
              </a:rPr>
              <a:t> </a:t>
            </a:r>
            <a:r>
              <a:rPr dirty="0"/>
              <a:t>and </a:t>
            </a:r>
            <a:br>
              <a:rPr dirty="0"/>
            </a:br>
            <a:r>
              <a:rPr b="1" dirty="0">
                <a:solidFill>
                  <a:srgbClr val="660C32"/>
                </a:solidFill>
              </a:rPr>
              <a:t>cereals</a:t>
            </a:r>
            <a:r>
              <a:rPr dirty="0"/>
              <a:t>.</a:t>
            </a:r>
          </a:p>
          <a:p>
            <a:pPr marL="457428" indent="-457428" defTabSz="508254">
              <a:spcBef>
                <a:spcPts val="1400"/>
              </a:spcBef>
              <a:defRPr sz="3132" b="1"/>
            </a:pPr>
            <a:r>
              <a:rPr dirty="0"/>
              <a:t>Useful sources of energy</a:t>
            </a:r>
          </a:p>
          <a:p>
            <a:pPr marL="1266215" lvl="2" indent="-338099" defTabSz="508254">
              <a:spcBef>
                <a:spcPts val="1400"/>
              </a:spcBef>
              <a:defRPr sz="3132"/>
            </a:pPr>
            <a:r>
              <a:rPr dirty="0" err="1"/>
              <a:t>Fibre</a:t>
            </a:r>
            <a:r>
              <a:rPr dirty="0"/>
              <a:t> is </a:t>
            </a:r>
            <a:r>
              <a:rPr b="1" dirty="0">
                <a:solidFill>
                  <a:srgbClr val="660C32"/>
                </a:solidFill>
              </a:rPr>
              <a:t>not</a:t>
            </a:r>
            <a:r>
              <a:rPr dirty="0"/>
              <a:t> a source of energy.</a:t>
            </a:r>
          </a:p>
        </p:txBody>
      </p:sp>
      <p:pic>
        <p:nvPicPr>
          <p:cNvPr id="202" name="Nutrition.jpg"/>
          <p:cNvPicPr>
            <a:picLocks noChangeAspect="1"/>
          </p:cNvPicPr>
          <p:nvPr/>
        </p:nvPicPr>
        <p:blipFill>
          <a:blip r:embed="rId2"/>
          <a:srcRect l="4408" t="5051" r="2078" b="5139"/>
          <a:stretch>
            <a:fillRect/>
          </a:stretch>
        </p:blipFill>
        <p:spPr>
          <a:xfrm>
            <a:off x="8304068" y="2170910"/>
            <a:ext cx="4307423" cy="29972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590" extrusionOk="0">
                <a:moveTo>
                  <a:pt x="9542" y="0"/>
                </a:moveTo>
                <a:cubicBezTo>
                  <a:pt x="9363" y="-6"/>
                  <a:pt x="9266" y="49"/>
                  <a:pt x="9204" y="183"/>
                </a:cubicBezTo>
                <a:cubicBezTo>
                  <a:pt x="9162" y="276"/>
                  <a:pt x="9023" y="914"/>
                  <a:pt x="9023" y="1015"/>
                </a:cubicBezTo>
                <a:cubicBezTo>
                  <a:pt x="9023" y="1053"/>
                  <a:pt x="8983" y="1297"/>
                  <a:pt x="8934" y="1556"/>
                </a:cubicBezTo>
                <a:cubicBezTo>
                  <a:pt x="8866" y="1909"/>
                  <a:pt x="8801" y="2154"/>
                  <a:pt x="8673" y="2542"/>
                </a:cubicBezTo>
                <a:cubicBezTo>
                  <a:pt x="8515" y="3022"/>
                  <a:pt x="8471" y="3188"/>
                  <a:pt x="8383" y="3637"/>
                </a:cubicBezTo>
                <a:cubicBezTo>
                  <a:pt x="8349" y="3808"/>
                  <a:pt x="8329" y="3999"/>
                  <a:pt x="8321" y="4223"/>
                </a:cubicBezTo>
                <a:cubicBezTo>
                  <a:pt x="8320" y="4319"/>
                  <a:pt x="8319" y="4421"/>
                  <a:pt x="8319" y="4526"/>
                </a:cubicBezTo>
                <a:cubicBezTo>
                  <a:pt x="8321" y="4692"/>
                  <a:pt x="8327" y="4869"/>
                  <a:pt x="8339" y="5072"/>
                </a:cubicBezTo>
                <a:cubicBezTo>
                  <a:pt x="8349" y="5234"/>
                  <a:pt x="8354" y="5366"/>
                  <a:pt x="8357" y="5467"/>
                </a:cubicBezTo>
                <a:cubicBezTo>
                  <a:pt x="8358" y="5471"/>
                  <a:pt x="8360" y="5487"/>
                  <a:pt x="8361" y="5489"/>
                </a:cubicBezTo>
                <a:cubicBezTo>
                  <a:pt x="8365" y="5500"/>
                  <a:pt x="8362" y="5515"/>
                  <a:pt x="8357" y="5532"/>
                </a:cubicBezTo>
                <a:cubicBezTo>
                  <a:pt x="8357" y="5558"/>
                  <a:pt x="8358" y="5609"/>
                  <a:pt x="8357" y="5612"/>
                </a:cubicBezTo>
                <a:cubicBezTo>
                  <a:pt x="8329" y="5677"/>
                  <a:pt x="8280" y="5632"/>
                  <a:pt x="8206" y="5472"/>
                </a:cubicBezTo>
                <a:cubicBezTo>
                  <a:pt x="8132" y="5313"/>
                  <a:pt x="7747" y="4773"/>
                  <a:pt x="7551" y="4555"/>
                </a:cubicBezTo>
                <a:cubicBezTo>
                  <a:pt x="7364" y="4346"/>
                  <a:pt x="7027" y="4145"/>
                  <a:pt x="6728" y="4063"/>
                </a:cubicBezTo>
                <a:cubicBezTo>
                  <a:pt x="6641" y="4039"/>
                  <a:pt x="6509" y="3991"/>
                  <a:pt x="6437" y="3957"/>
                </a:cubicBezTo>
                <a:cubicBezTo>
                  <a:pt x="6164" y="3828"/>
                  <a:pt x="5660" y="3795"/>
                  <a:pt x="5141" y="3874"/>
                </a:cubicBezTo>
                <a:cubicBezTo>
                  <a:pt x="4916" y="3908"/>
                  <a:pt x="4901" y="3828"/>
                  <a:pt x="5055" y="3371"/>
                </a:cubicBezTo>
                <a:cubicBezTo>
                  <a:pt x="5157" y="3068"/>
                  <a:pt x="5237" y="2928"/>
                  <a:pt x="5407" y="2759"/>
                </a:cubicBezTo>
                <a:cubicBezTo>
                  <a:pt x="5423" y="2744"/>
                  <a:pt x="5429" y="2729"/>
                  <a:pt x="5435" y="2713"/>
                </a:cubicBezTo>
                <a:cubicBezTo>
                  <a:pt x="5436" y="2696"/>
                  <a:pt x="5439" y="2691"/>
                  <a:pt x="5439" y="2665"/>
                </a:cubicBezTo>
                <a:cubicBezTo>
                  <a:pt x="5439" y="2630"/>
                  <a:pt x="5433" y="2596"/>
                  <a:pt x="5427" y="2562"/>
                </a:cubicBezTo>
                <a:cubicBezTo>
                  <a:pt x="5395" y="2441"/>
                  <a:pt x="5321" y="2322"/>
                  <a:pt x="5268" y="2322"/>
                </a:cubicBezTo>
                <a:cubicBezTo>
                  <a:pt x="5206" y="2322"/>
                  <a:pt x="5129" y="2427"/>
                  <a:pt x="5111" y="2536"/>
                </a:cubicBezTo>
                <a:cubicBezTo>
                  <a:pt x="5103" y="2583"/>
                  <a:pt x="5029" y="2827"/>
                  <a:pt x="4948" y="3079"/>
                </a:cubicBezTo>
                <a:cubicBezTo>
                  <a:pt x="4866" y="3331"/>
                  <a:pt x="4783" y="3610"/>
                  <a:pt x="4763" y="3700"/>
                </a:cubicBezTo>
                <a:cubicBezTo>
                  <a:pt x="4710" y="3931"/>
                  <a:pt x="4669" y="3946"/>
                  <a:pt x="4419" y="3828"/>
                </a:cubicBezTo>
                <a:cubicBezTo>
                  <a:pt x="4159" y="3706"/>
                  <a:pt x="3802" y="3633"/>
                  <a:pt x="3492" y="3637"/>
                </a:cubicBezTo>
                <a:cubicBezTo>
                  <a:pt x="3070" y="3642"/>
                  <a:pt x="2989" y="3641"/>
                  <a:pt x="2662" y="3631"/>
                </a:cubicBezTo>
                <a:cubicBezTo>
                  <a:pt x="2385" y="3622"/>
                  <a:pt x="2328" y="3631"/>
                  <a:pt x="2195" y="3691"/>
                </a:cubicBezTo>
                <a:cubicBezTo>
                  <a:pt x="1802" y="3869"/>
                  <a:pt x="1442" y="4209"/>
                  <a:pt x="1069" y="4758"/>
                </a:cubicBezTo>
                <a:cubicBezTo>
                  <a:pt x="800" y="5153"/>
                  <a:pt x="719" y="5314"/>
                  <a:pt x="528" y="5844"/>
                </a:cubicBezTo>
                <a:cubicBezTo>
                  <a:pt x="397" y="6207"/>
                  <a:pt x="321" y="6495"/>
                  <a:pt x="247" y="6907"/>
                </a:cubicBezTo>
                <a:cubicBezTo>
                  <a:pt x="182" y="7274"/>
                  <a:pt x="57" y="8321"/>
                  <a:pt x="27" y="8754"/>
                </a:cubicBezTo>
                <a:cubicBezTo>
                  <a:pt x="-12" y="9311"/>
                  <a:pt x="-8" y="10704"/>
                  <a:pt x="35" y="11181"/>
                </a:cubicBezTo>
                <a:cubicBezTo>
                  <a:pt x="148" y="12462"/>
                  <a:pt x="188" y="12813"/>
                  <a:pt x="421" y="14546"/>
                </a:cubicBezTo>
                <a:cubicBezTo>
                  <a:pt x="531" y="15372"/>
                  <a:pt x="604" y="15688"/>
                  <a:pt x="765" y="16050"/>
                </a:cubicBezTo>
                <a:cubicBezTo>
                  <a:pt x="795" y="16119"/>
                  <a:pt x="877" y="16339"/>
                  <a:pt x="946" y="16539"/>
                </a:cubicBezTo>
                <a:cubicBezTo>
                  <a:pt x="1167" y="17186"/>
                  <a:pt x="1289" y="17408"/>
                  <a:pt x="1584" y="17694"/>
                </a:cubicBezTo>
                <a:cubicBezTo>
                  <a:pt x="1708" y="17814"/>
                  <a:pt x="1744" y="17910"/>
                  <a:pt x="1709" y="18020"/>
                </a:cubicBezTo>
                <a:cubicBezTo>
                  <a:pt x="1688" y="18087"/>
                  <a:pt x="1691" y="18105"/>
                  <a:pt x="1739" y="18160"/>
                </a:cubicBezTo>
                <a:cubicBezTo>
                  <a:pt x="1770" y="18194"/>
                  <a:pt x="1817" y="18229"/>
                  <a:pt x="1843" y="18240"/>
                </a:cubicBezTo>
                <a:cubicBezTo>
                  <a:pt x="1869" y="18250"/>
                  <a:pt x="1910" y="18273"/>
                  <a:pt x="1934" y="18288"/>
                </a:cubicBezTo>
                <a:cubicBezTo>
                  <a:pt x="2077" y="18382"/>
                  <a:pt x="2765" y="18558"/>
                  <a:pt x="3382" y="18663"/>
                </a:cubicBezTo>
                <a:cubicBezTo>
                  <a:pt x="3484" y="18680"/>
                  <a:pt x="3627" y="18710"/>
                  <a:pt x="3698" y="18726"/>
                </a:cubicBezTo>
                <a:cubicBezTo>
                  <a:pt x="3834" y="18756"/>
                  <a:pt x="4557" y="18845"/>
                  <a:pt x="4739" y="18854"/>
                </a:cubicBezTo>
                <a:cubicBezTo>
                  <a:pt x="4857" y="18861"/>
                  <a:pt x="4849" y="18854"/>
                  <a:pt x="5133" y="19300"/>
                </a:cubicBezTo>
                <a:cubicBezTo>
                  <a:pt x="5347" y="19638"/>
                  <a:pt x="5561" y="19895"/>
                  <a:pt x="5886" y="20210"/>
                </a:cubicBezTo>
                <a:cubicBezTo>
                  <a:pt x="6099" y="20414"/>
                  <a:pt x="6139" y="20495"/>
                  <a:pt x="6054" y="20538"/>
                </a:cubicBezTo>
                <a:cubicBezTo>
                  <a:pt x="6029" y="20551"/>
                  <a:pt x="6024" y="20569"/>
                  <a:pt x="6038" y="20601"/>
                </a:cubicBezTo>
                <a:cubicBezTo>
                  <a:pt x="6050" y="20630"/>
                  <a:pt x="6050" y="20662"/>
                  <a:pt x="6036" y="20687"/>
                </a:cubicBezTo>
                <a:cubicBezTo>
                  <a:pt x="5989" y="20768"/>
                  <a:pt x="5995" y="20905"/>
                  <a:pt x="6050" y="20979"/>
                </a:cubicBezTo>
                <a:cubicBezTo>
                  <a:pt x="6078" y="21017"/>
                  <a:pt x="6111" y="21041"/>
                  <a:pt x="6123" y="21030"/>
                </a:cubicBezTo>
                <a:cubicBezTo>
                  <a:pt x="6135" y="21019"/>
                  <a:pt x="6187" y="21070"/>
                  <a:pt x="6238" y="21147"/>
                </a:cubicBezTo>
                <a:cubicBezTo>
                  <a:pt x="6290" y="21224"/>
                  <a:pt x="6362" y="21304"/>
                  <a:pt x="6398" y="21324"/>
                </a:cubicBezTo>
                <a:cubicBezTo>
                  <a:pt x="6526" y="21396"/>
                  <a:pt x="7013" y="21526"/>
                  <a:pt x="7328" y="21573"/>
                </a:cubicBezTo>
                <a:cubicBezTo>
                  <a:pt x="7428" y="21588"/>
                  <a:pt x="7725" y="21594"/>
                  <a:pt x="7989" y="21587"/>
                </a:cubicBezTo>
                <a:cubicBezTo>
                  <a:pt x="8400" y="21577"/>
                  <a:pt x="8504" y="21565"/>
                  <a:pt x="8727" y="21496"/>
                </a:cubicBezTo>
                <a:cubicBezTo>
                  <a:pt x="8971" y="21421"/>
                  <a:pt x="9279" y="21296"/>
                  <a:pt x="9365" y="21236"/>
                </a:cubicBezTo>
                <a:cubicBezTo>
                  <a:pt x="9514" y="21132"/>
                  <a:pt x="9676" y="20979"/>
                  <a:pt x="9676" y="20944"/>
                </a:cubicBezTo>
                <a:cubicBezTo>
                  <a:pt x="9676" y="20929"/>
                  <a:pt x="9646" y="20894"/>
                  <a:pt x="9610" y="20867"/>
                </a:cubicBezTo>
                <a:cubicBezTo>
                  <a:pt x="9539" y="20815"/>
                  <a:pt x="9542" y="20758"/>
                  <a:pt x="9614" y="20758"/>
                </a:cubicBezTo>
                <a:cubicBezTo>
                  <a:pt x="9647" y="20758"/>
                  <a:pt x="9654" y="20746"/>
                  <a:pt x="9644" y="20701"/>
                </a:cubicBezTo>
                <a:cubicBezTo>
                  <a:pt x="9629" y="20635"/>
                  <a:pt x="9760" y="20463"/>
                  <a:pt x="9992" y="20244"/>
                </a:cubicBezTo>
                <a:cubicBezTo>
                  <a:pt x="10419" y="19840"/>
                  <a:pt x="10758" y="19385"/>
                  <a:pt x="11010" y="18880"/>
                </a:cubicBezTo>
                <a:cubicBezTo>
                  <a:pt x="11277" y="18347"/>
                  <a:pt x="11323" y="18305"/>
                  <a:pt x="11408" y="18494"/>
                </a:cubicBezTo>
                <a:cubicBezTo>
                  <a:pt x="11448" y="18584"/>
                  <a:pt x="11467" y="18596"/>
                  <a:pt x="11657" y="18646"/>
                </a:cubicBezTo>
                <a:cubicBezTo>
                  <a:pt x="11770" y="18675"/>
                  <a:pt x="11899" y="18711"/>
                  <a:pt x="11941" y="18726"/>
                </a:cubicBezTo>
                <a:cubicBezTo>
                  <a:pt x="11983" y="18740"/>
                  <a:pt x="12080" y="18760"/>
                  <a:pt x="12158" y="18772"/>
                </a:cubicBezTo>
                <a:cubicBezTo>
                  <a:pt x="12236" y="18783"/>
                  <a:pt x="12335" y="18806"/>
                  <a:pt x="12377" y="18820"/>
                </a:cubicBezTo>
                <a:cubicBezTo>
                  <a:pt x="12419" y="18834"/>
                  <a:pt x="12555" y="18855"/>
                  <a:pt x="12681" y="18866"/>
                </a:cubicBezTo>
                <a:cubicBezTo>
                  <a:pt x="12807" y="18877"/>
                  <a:pt x="12983" y="18892"/>
                  <a:pt x="13073" y="18900"/>
                </a:cubicBezTo>
                <a:cubicBezTo>
                  <a:pt x="13393" y="18931"/>
                  <a:pt x="14583" y="18900"/>
                  <a:pt x="14925" y="18852"/>
                </a:cubicBezTo>
                <a:cubicBezTo>
                  <a:pt x="15038" y="18836"/>
                  <a:pt x="15229" y="18815"/>
                  <a:pt x="15348" y="18806"/>
                </a:cubicBezTo>
                <a:cubicBezTo>
                  <a:pt x="15888" y="18765"/>
                  <a:pt x="16627" y="18513"/>
                  <a:pt x="16729" y="18337"/>
                </a:cubicBezTo>
                <a:cubicBezTo>
                  <a:pt x="16743" y="18313"/>
                  <a:pt x="16804" y="18286"/>
                  <a:pt x="16864" y="18274"/>
                </a:cubicBezTo>
                <a:cubicBezTo>
                  <a:pt x="16956" y="18256"/>
                  <a:pt x="16989" y="18232"/>
                  <a:pt x="17067" y="18114"/>
                </a:cubicBezTo>
                <a:cubicBezTo>
                  <a:pt x="17118" y="18037"/>
                  <a:pt x="17170" y="17974"/>
                  <a:pt x="17182" y="17974"/>
                </a:cubicBezTo>
                <a:cubicBezTo>
                  <a:pt x="17194" y="17974"/>
                  <a:pt x="17222" y="17945"/>
                  <a:pt x="17244" y="17911"/>
                </a:cubicBezTo>
                <a:cubicBezTo>
                  <a:pt x="17266" y="17877"/>
                  <a:pt x="17297" y="17848"/>
                  <a:pt x="17312" y="17848"/>
                </a:cubicBezTo>
                <a:cubicBezTo>
                  <a:pt x="17326" y="17848"/>
                  <a:pt x="17343" y="17829"/>
                  <a:pt x="17349" y="17805"/>
                </a:cubicBezTo>
                <a:cubicBezTo>
                  <a:pt x="17364" y="17751"/>
                  <a:pt x="17616" y="17579"/>
                  <a:pt x="17775" y="17516"/>
                </a:cubicBezTo>
                <a:cubicBezTo>
                  <a:pt x="17842" y="17490"/>
                  <a:pt x="17915" y="17456"/>
                  <a:pt x="17936" y="17439"/>
                </a:cubicBezTo>
                <a:cubicBezTo>
                  <a:pt x="17957" y="17423"/>
                  <a:pt x="18002" y="17411"/>
                  <a:pt x="18038" y="17411"/>
                </a:cubicBezTo>
                <a:cubicBezTo>
                  <a:pt x="18073" y="17411"/>
                  <a:pt x="18107" y="17397"/>
                  <a:pt x="18113" y="17382"/>
                </a:cubicBezTo>
                <a:cubicBezTo>
                  <a:pt x="18120" y="17367"/>
                  <a:pt x="18154" y="17345"/>
                  <a:pt x="18187" y="17334"/>
                </a:cubicBezTo>
                <a:cubicBezTo>
                  <a:pt x="18263" y="17307"/>
                  <a:pt x="18432" y="17253"/>
                  <a:pt x="18475" y="17242"/>
                </a:cubicBezTo>
                <a:cubicBezTo>
                  <a:pt x="18493" y="17238"/>
                  <a:pt x="18518" y="17225"/>
                  <a:pt x="18531" y="17213"/>
                </a:cubicBezTo>
                <a:cubicBezTo>
                  <a:pt x="18543" y="17202"/>
                  <a:pt x="18609" y="17166"/>
                  <a:pt x="18676" y="17131"/>
                </a:cubicBezTo>
                <a:cubicBezTo>
                  <a:pt x="18801" y="17063"/>
                  <a:pt x="18823" y="17019"/>
                  <a:pt x="18823" y="16845"/>
                </a:cubicBezTo>
                <a:cubicBezTo>
                  <a:pt x="18823" y="16801"/>
                  <a:pt x="18811" y="16750"/>
                  <a:pt x="18797" y="16730"/>
                </a:cubicBezTo>
                <a:cubicBezTo>
                  <a:pt x="18779" y="16705"/>
                  <a:pt x="18822" y="16645"/>
                  <a:pt x="18956" y="16502"/>
                </a:cubicBezTo>
                <a:cubicBezTo>
                  <a:pt x="19057" y="16395"/>
                  <a:pt x="19191" y="16264"/>
                  <a:pt x="19255" y="16213"/>
                </a:cubicBezTo>
                <a:cubicBezTo>
                  <a:pt x="19318" y="16161"/>
                  <a:pt x="19416" y="16043"/>
                  <a:pt x="19472" y="15950"/>
                </a:cubicBezTo>
                <a:cubicBezTo>
                  <a:pt x="19590" y="15752"/>
                  <a:pt x="19641" y="15727"/>
                  <a:pt x="19766" y="15795"/>
                </a:cubicBezTo>
                <a:cubicBezTo>
                  <a:pt x="19816" y="15823"/>
                  <a:pt x="19955" y="15888"/>
                  <a:pt x="20074" y="15941"/>
                </a:cubicBezTo>
                <a:cubicBezTo>
                  <a:pt x="20285" y="16035"/>
                  <a:pt x="20314" y="16039"/>
                  <a:pt x="20882" y="16067"/>
                </a:cubicBezTo>
                <a:lnTo>
                  <a:pt x="21469" y="16096"/>
                </a:lnTo>
                <a:lnTo>
                  <a:pt x="21528" y="16001"/>
                </a:lnTo>
                <a:cubicBezTo>
                  <a:pt x="21575" y="15928"/>
                  <a:pt x="21588" y="15876"/>
                  <a:pt x="21588" y="15767"/>
                </a:cubicBezTo>
                <a:cubicBezTo>
                  <a:pt x="21588" y="15505"/>
                  <a:pt x="21490" y="15447"/>
                  <a:pt x="21236" y="15564"/>
                </a:cubicBezTo>
                <a:cubicBezTo>
                  <a:pt x="21017" y="15665"/>
                  <a:pt x="20651" y="15707"/>
                  <a:pt x="20408" y="15661"/>
                </a:cubicBezTo>
                <a:cubicBezTo>
                  <a:pt x="20122" y="15607"/>
                  <a:pt x="19886" y="15530"/>
                  <a:pt x="19842" y="15475"/>
                </a:cubicBezTo>
                <a:cubicBezTo>
                  <a:pt x="19791" y="15413"/>
                  <a:pt x="19793" y="15343"/>
                  <a:pt x="19860" y="15046"/>
                </a:cubicBezTo>
                <a:cubicBezTo>
                  <a:pt x="19952" y="14635"/>
                  <a:pt x="19955" y="14251"/>
                  <a:pt x="19869" y="13637"/>
                </a:cubicBezTo>
                <a:cubicBezTo>
                  <a:pt x="19836" y="13396"/>
                  <a:pt x="19706" y="13062"/>
                  <a:pt x="19561" y="12839"/>
                </a:cubicBezTo>
                <a:cubicBezTo>
                  <a:pt x="19489" y="12729"/>
                  <a:pt x="19356" y="12497"/>
                  <a:pt x="19265" y="12325"/>
                </a:cubicBezTo>
                <a:cubicBezTo>
                  <a:pt x="19174" y="12153"/>
                  <a:pt x="19068" y="11960"/>
                  <a:pt x="19030" y="11899"/>
                </a:cubicBezTo>
                <a:cubicBezTo>
                  <a:pt x="18983" y="11823"/>
                  <a:pt x="18933" y="11668"/>
                  <a:pt x="18871" y="11407"/>
                </a:cubicBezTo>
                <a:cubicBezTo>
                  <a:pt x="18776" y="11008"/>
                  <a:pt x="18581" y="10389"/>
                  <a:pt x="18449" y="10069"/>
                </a:cubicBezTo>
                <a:cubicBezTo>
                  <a:pt x="18199" y="9462"/>
                  <a:pt x="18006" y="9027"/>
                  <a:pt x="17924" y="8886"/>
                </a:cubicBezTo>
                <a:cubicBezTo>
                  <a:pt x="17558" y="8250"/>
                  <a:pt x="17012" y="7513"/>
                  <a:pt x="16693" y="7225"/>
                </a:cubicBezTo>
                <a:cubicBezTo>
                  <a:pt x="16622" y="7160"/>
                  <a:pt x="16600" y="7122"/>
                  <a:pt x="16605" y="7070"/>
                </a:cubicBezTo>
                <a:cubicBezTo>
                  <a:pt x="16615" y="6973"/>
                  <a:pt x="16588" y="6969"/>
                  <a:pt x="17407" y="7216"/>
                </a:cubicBezTo>
                <a:cubicBezTo>
                  <a:pt x="17993" y="7393"/>
                  <a:pt x="18122" y="7400"/>
                  <a:pt x="18346" y="7270"/>
                </a:cubicBezTo>
                <a:cubicBezTo>
                  <a:pt x="18523" y="7168"/>
                  <a:pt x="18527" y="7161"/>
                  <a:pt x="18535" y="7067"/>
                </a:cubicBezTo>
                <a:cubicBezTo>
                  <a:pt x="18540" y="7000"/>
                  <a:pt x="18522" y="6953"/>
                  <a:pt x="18447" y="6850"/>
                </a:cubicBezTo>
                <a:cubicBezTo>
                  <a:pt x="18395" y="6778"/>
                  <a:pt x="18317" y="6694"/>
                  <a:pt x="18272" y="6664"/>
                </a:cubicBezTo>
                <a:cubicBezTo>
                  <a:pt x="18228" y="6635"/>
                  <a:pt x="18157" y="6588"/>
                  <a:pt x="18117" y="6561"/>
                </a:cubicBezTo>
                <a:cubicBezTo>
                  <a:pt x="18077" y="6535"/>
                  <a:pt x="18020" y="6511"/>
                  <a:pt x="17992" y="6510"/>
                </a:cubicBezTo>
                <a:cubicBezTo>
                  <a:pt x="17963" y="6509"/>
                  <a:pt x="17837" y="6491"/>
                  <a:pt x="17711" y="6467"/>
                </a:cubicBezTo>
                <a:cubicBezTo>
                  <a:pt x="17387" y="6407"/>
                  <a:pt x="16886" y="6362"/>
                  <a:pt x="16156" y="6330"/>
                </a:cubicBezTo>
                <a:cubicBezTo>
                  <a:pt x="15394" y="6296"/>
                  <a:pt x="15239" y="6271"/>
                  <a:pt x="14859" y="6130"/>
                </a:cubicBezTo>
                <a:cubicBezTo>
                  <a:pt x="14420" y="5967"/>
                  <a:pt x="13783" y="5796"/>
                  <a:pt x="13455" y="5752"/>
                </a:cubicBezTo>
                <a:cubicBezTo>
                  <a:pt x="13358" y="5739"/>
                  <a:pt x="13263" y="5704"/>
                  <a:pt x="13198" y="5655"/>
                </a:cubicBezTo>
                <a:cubicBezTo>
                  <a:pt x="13142" y="5613"/>
                  <a:pt x="13066" y="5578"/>
                  <a:pt x="13029" y="5578"/>
                </a:cubicBezTo>
                <a:cubicBezTo>
                  <a:pt x="12978" y="5578"/>
                  <a:pt x="12942" y="5549"/>
                  <a:pt x="12884" y="5455"/>
                </a:cubicBezTo>
                <a:cubicBezTo>
                  <a:pt x="12827" y="5364"/>
                  <a:pt x="12770" y="5313"/>
                  <a:pt x="12667" y="5264"/>
                </a:cubicBezTo>
                <a:cubicBezTo>
                  <a:pt x="12550" y="5207"/>
                  <a:pt x="12513" y="5174"/>
                  <a:pt x="12450" y="5052"/>
                </a:cubicBezTo>
                <a:cubicBezTo>
                  <a:pt x="12386" y="4927"/>
                  <a:pt x="12377" y="4888"/>
                  <a:pt x="12387" y="4780"/>
                </a:cubicBezTo>
                <a:cubicBezTo>
                  <a:pt x="12465" y="3897"/>
                  <a:pt x="12442" y="3722"/>
                  <a:pt x="12180" y="3168"/>
                </a:cubicBezTo>
                <a:cubicBezTo>
                  <a:pt x="12014" y="2818"/>
                  <a:pt x="11618" y="2241"/>
                  <a:pt x="11378" y="2004"/>
                </a:cubicBezTo>
                <a:cubicBezTo>
                  <a:pt x="11302" y="1929"/>
                  <a:pt x="11149" y="1781"/>
                  <a:pt x="11040" y="1673"/>
                </a:cubicBezTo>
                <a:cubicBezTo>
                  <a:pt x="10931" y="1565"/>
                  <a:pt x="10778" y="1414"/>
                  <a:pt x="10700" y="1338"/>
                </a:cubicBezTo>
                <a:cubicBezTo>
                  <a:pt x="10454" y="1100"/>
                  <a:pt x="10254" y="834"/>
                  <a:pt x="10036" y="461"/>
                </a:cubicBezTo>
                <a:cubicBezTo>
                  <a:pt x="9919" y="261"/>
                  <a:pt x="9797" y="77"/>
                  <a:pt x="9763" y="52"/>
                </a:cubicBezTo>
                <a:cubicBezTo>
                  <a:pt x="9728" y="26"/>
                  <a:pt x="9633" y="4"/>
                  <a:pt x="9542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03" name="Shape 203"/>
          <p:cNvSpPr/>
          <p:nvPr/>
        </p:nvSpPr>
        <p:spPr>
          <a:xfrm>
            <a:off x="4781483" y="820673"/>
            <a:ext cx="4303825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Fibre</a:t>
            </a:r>
            <a:r>
              <a:rPr dirty="0"/>
              <a:t>/Roughage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2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2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" grpId="0" build="p" bldLvl="5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871</Words>
  <Application>Microsoft Office PowerPoint</Application>
  <PresentationFormat>Custom</PresentationFormat>
  <Paragraphs>125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Gill Sans</vt:lpstr>
      <vt:lpstr>Helvetica</vt:lpstr>
      <vt:lpstr>Helvetica (Headings)</vt:lpstr>
      <vt:lpstr>Helvetica Light</vt:lpstr>
      <vt:lpstr>Helvetica Neue</vt:lpstr>
      <vt:lpstr>Lucida Grande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AWild</dc:creator>
  <cp:lastModifiedBy>Nadine Wild</cp:lastModifiedBy>
  <cp:revision>8</cp:revision>
  <dcterms:modified xsi:type="dcterms:W3CDTF">2026-01-11T01:28:30Z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03dfd7-d93a-4381-a340-2995d8282205_Enabled">
    <vt:lpwstr>true</vt:lpwstr>
  </property>
  <property fmtid="{D5CDD505-2E9C-101B-9397-08002B2CF9AE}" pid="3" name="MSIP_Label_b603dfd7-d93a-4381-a340-2995d8282205_SetDate">
    <vt:lpwstr>2025-11-20T06:48:19Z</vt:lpwstr>
  </property>
  <property fmtid="{D5CDD505-2E9C-101B-9397-08002B2CF9AE}" pid="4" name="MSIP_Label_b603dfd7-d93a-4381-a340-2995d8282205_Method">
    <vt:lpwstr>Standard</vt:lpwstr>
  </property>
  <property fmtid="{D5CDD505-2E9C-101B-9397-08002B2CF9AE}" pid="5" name="MSIP_Label_b603dfd7-d93a-4381-a340-2995d8282205_Name">
    <vt:lpwstr>OFFICIAL</vt:lpwstr>
  </property>
  <property fmtid="{D5CDD505-2E9C-101B-9397-08002B2CF9AE}" pid="6" name="MSIP_Label_b603dfd7-d93a-4381-a340-2995d8282205_SiteId">
    <vt:lpwstr>05a0e69a-418a-47c1-9c25-9387261bf991</vt:lpwstr>
  </property>
  <property fmtid="{D5CDD505-2E9C-101B-9397-08002B2CF9AE}" pid="7" name="MSIP_Label_b603dfd7-d93a-4381-a340-2995d8282205_ActionId">
    <vt:lpwstr>735fc46c-d29a-49d0-8ac1-9954302be0ba</vt:lpwstr>
  </property>
  <property fmtid="{D5CDD505-2E9C-101B-9397-08002B2CF9AE}" pid="8" name="MSIP_Label_b603dfd7-d93a-4381-a340-2995d8282205_ContentBits">
    <vt:lpwstr>0</vt:lpwstr>
  </property>
  <property fmtid="{D5CDD505-2E9C-101B-9397-08002B2CF9AE}" pid="9" name="MSIP_Label_b603dfd7-d93a-4381-a340-2995d8282205_Tag">
    <vt:lpwstr>10, 3, 0, 1</vt:lpwstr>
  </property>
</Properties>
</file>