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FA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23C999-348B-4F33-890B-BF422398459F}" v="16" dt="2026-09-08T08:14:24.15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86"/>
    <p:restoredTop sz="94694"/>
  </p:normalViewPr>
  <p:slideViewPr>
    <p:cSldViewPr snapToGrid="0">
      <p:cViewPr varScale="1">
        <p:scale>
          <a:sx n="63" d="100"/>
          <a:sy n="63" d="100"/>
        </p:scale>
        <p:origin x="96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8T08:14:24.151" v="16" actId="20577"/>
      <pc:docMkLst>
        <pc:docMk/>
      </pc:docMkLst>
      <pc:sldChg chg="modSp">
        <pc:chgData name="Nadine Wild" userId="d2fad3d3-e8f2-49cc-9b88-830c9ac61e23" providerId="ADAL" clId="{905C07AB-5E61-469D-8ED2-F9AB5C24D518}" dt="2026-09-08T08:14:24.151" v="16" actId="20577"/>
        <pc:sldMkLst>
          <pc:docMk/>
          <pc:sldMk cId="0" sldId="266"/>
        </pc:sldMkLst>
        <pc:spChg chg="mod">
          <ac:chgData name="Nadine Wild" userId="d2fad3d3-e8f2-49cc-9b88-830c9ac61e23" providerId="ADAL" clId="{905C07AB-5E61-469D-8ED2-F9AB5C24D518}" dt="2026-09-08T08:14:24.151" v="16" actId="20577"/>
          <ac:spMkLst>
            <pc:docMk/>
            <pc:sldMk cId="0" sldId="266"/>
            <ac:spMk id="205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9-08T08:11:53.079" v="11" actId="1076"/>
        <pc:sldMkLst>
          <pc:docMk/>
          <pc:sldMk cId="0" sldId="268"/>
        </pc:sldMkLst>
        <pc:spChg chg="mod">
          <ac:chgData name="Nadine Wild" userId="d2fad3d3-e8f2-49cc-9b88-830c9ac61e23" providerId="ADAL" clId="{905C07AB-5E61-469D-8ED2-F9AB5C24D518}" dt="2026-09-08T08:11:30.427" v="10" actId="20577"/>
          <ac:spMkLst>
            <pc:docMk/>
            <pc:sldMk cId="0" sldId="268"/>
            <ac:spMk id="218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9-08T08:11:53.079" v="11" actId="1076"/>
          <ac:picMkLst>
            <pc:docMk/>
            <pc:sldMk cId="0" sldId="268"/>
            <ac:picMk id="220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Gill Sans"/>
              </a:defRPr>
            </a:pPr>
            <a:r>
              <a:rPr lang="en-US" sz="1800" b="0" i="0" u="none" strike="noStrike">
                <a:solidFill>
                  <a:srgbClr val="000000"/>
                </a:solidFill>
                <a:latin typeface="Gill Sans"/>
              </a:rPr>
              <a:t>Pulse Changes During Rest, Exercise and Recovery for a 16 Year Old</a:t>
            </a:r>
          </a:p>
        </c:rich>
      </c:tx>
      <c:layout>
        <c:manualLayout>
          <c:xMode val="edge"/>
          <c:yMode val="edge"/>
          <c:x val="4.5537000000000001E-2"/>
          <c:y val="0"/>
          <c:w val="0.90892600000000001"/>
          <c:h val="0.215198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79288"/>
          <c:y val="0.215198"/>
          <c:w val="0.78989200000000004"/>
          <c:h val="0.51934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Heart Rate</c:v>
                </c:pt>
              </c:strCache>
            </c:strRef>
          </c:tx>
          <c:spPr>
            <a:ln w="76200" cap="flat">
              <a:solidFill>
                <a:srgbClr val="446179"/>
              </a:solidFill>
              <a:prstDash val="solid"/>
              <a:miter lim="400000"/>
            </a:ln>
            <a:effectLst>
              <a:outerShdw blurRad="50800" dist="38100" dir="5520000" algn="tl">
                <a:srgbClr val="000000">
                  <a:alpha val="50000"/>
                </a:srgbClr>
              </a:outerShdw>
            </a:effectLst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446179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160</c:v>
                </c:pt>
                <c:pt idx="4">
                  <c:v>165</c:v>
                </c:pt>
                <c:pt idx="5">
                  <c:v>165</c:v>
                </c:pt>
                <c:pt idx="6">
                  <c:v>165</c:v>
                </c:pt>
                <c:pt idx="7">
                  <c:v>95</c:v>
                </c:pt>
                <c:pt idx="8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1-4BD4-BB2C-CAF98586B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61374352"/>
        <c:axId val="-656627024"/>
      </c:lineChart>
      <c:catAx>
        <c:axId val="-56137435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Time (minutes)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656627024"/>
        <c:crosses val="autoZero"/>
        <c:auto val="1"/>
        <c:lblAlgn val="ctr"/>
        <c:lblOffset val="100"/>
        <c:noMultiLvlLbl val="1"/>
      </c:catAx>
      <c:valAx>
        <c:axId val="-65662702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Heart Rate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561374352"/>
        <c:crosses val="autoZero"/>
        <c:crossBetween val="midCat"/>
        <c:majorUnit val="36"/>
        <c:minorUnit val="18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title>
      <c:tx>
        <c:rich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Gill Sans"/>
              </a:defRPr>
            </a:pPr>
            <a:r>
              <a:rPr lang="en-US" sz="1800" b="0" i="0" u="none" strike="noStrike">
                <a:solidFill>
                  <a:srgbClr val="000000"/>
                </a:solidFill>
                <a:latin typeface="Gill Sans"/>
              </a:rPr>
              <a:t>Pulse Changes During Rest, Exercise and Recovery for a 16 Year Old</a:t>
            </a:r>
          </a:p>
        </c:rich>
      </c:tx>
      <c:layout>
        <c:manualLayout>
          <c:xMode val="edge"/>
          <c:yMode val="edge"/>
          <c:x val="0.143732"/>
          <c:y val="0"/>
          <c:w val="0.71253500000000003"/>
          <c:h val="0.132247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4054900000000001"/>
          <c:y val="0.132247"/>
          <c:w val="0.83528899999999995"/>
          <c:h val="0.6331820000000000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Heart Rate</c:v>
                </c:pt>
              </c:strCache>
            </c:strRef>
          </c:tx>
          <c:spPr>
            <a:ln w="76200" cap="flat">
              <a:solidFill>
                <a:srgbClr val="446179"/>
              </a:solidFill>
              <a:prstDash val="solid"/>
              <a:miter lim="400000"/>
            </a:ln>
            <a:effectLst>
              <a:outerShdw blurRad="50800" dist="38100" dir="5520000" algn="tl">
                <a:srgbClr val="000000">
                  <a:alpha val="50000"/>
                </a:srgbClr>
              </a:outerShdw>
            </a:effectLst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446179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26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60</c:v>
                </c:pt>
                <c:pt idx="1">
                  <c:v>120</c:v>
                </c:pt>
                <c:pt idx="2">
                  <c:v>150</c:v>
                </c:pt>
                <c:pt idx="3">
                  <c:v>180</c:v>
                </c:pt>
                <c:pt idx="4">
                  <c:v>150</c:v>
                </c:pt>
                <c:pt idx="5">
                  <c:v>180</c:v>
                </c:pt>
                <c:pt idx="6">
                  <c:v>150</c:v>
                </c:pt>
                <c:pt idx="7">
                  <c:v>180</c:v>
                </c:pt>
                <c:pt idx="8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3A-46A7-A6A5-17072931D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574519664"/>
        <c:axId val="-573853776"/>
      </c:lineChart>
      <c:catAx>
        <c:axId val="-574519664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Time (minutes)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573853776"/>
        <c:crosses val="autoZero"/>
        <c:auto val="1"/>
        <c:lblAlgn val="ctr"/>
        <c:lblOffset val="100"/>
        <c:noMultiLvlLbl val="1"/>
      </c:catAx>
      <c:valAx>
        <c:axId val="-57385377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Heart Rate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574519664"/>
        <c:crosses val="autoZero"/>
        <c:crossBetween val="midCat"/>
        <c:majorUnit val="36"/>
        <c:minorUnit val="18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100956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green wooden figure on stairs&#10;&#10;AI-generated content may be incorrect.">
            <a:extLst>
              <a:ext uri="{FF2B5EF4-FFF2-40B4-BE49-F238E27FC236}">
                <a16:creationId xmlns:a16="http://schemas.microsoft.com/office/drawing/2014/main" id="{62F7B5B0-F8A2-87AB-5C7A-40603E033E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green wooden figure on stairs&#10;&#10;AI-generated content may be incorrect.">
            <a:extLst>
              <a:ext uri="{FF2B5EF4-FFF2-40B4-BE49-F238E27FC236}">
                <a16:creationId xmlns:a16="http://schemas.microsoft.com/office/drawing/2014/main" id="{3668E4A2-E6B3-F4C6-753D-1F91C9C799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39343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1D267"/>
              </a:buClr>
            </a:lvl1pPr>
            <a:lvl2pPr>
              <a:buClr>
                <a:srgbClr val="01D267"/>
              </a:buClr>
            </a:lvl2pPr>
            <a:lvl3pPr>
              <a:buClr>
                <a:srgbClr val="01D267"/>
              </a:buClr>
            </a:lvl3pPr>
            <a:lvl4pPr>
              <a:buClr>
                <a:srgbClr val="01D267"/>
              </a:buClr>
            </a:lvl4pPr>
            <a:lvl5pPr>
              <a:buClr>
                <a:srgbClr val="01D267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green and white line&#10;&#10;AI-generated content may be incorrect.">
            <a:extLst>
              <a:ext uri="{FF2B5EF4-FFF2-40B4-BE49-F238E27FC236}">
                <a16:creationId xmlns:a16="http://schemas.microsoft.com/office/drawing/2014/main" id="{6C372375-028C-390E-E5E8-2D5EA531FA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2475" y="-739775"/>
            <a:ext cx="1375727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74B94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74B943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AB4642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B44B30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MONKEY-header_COLOURS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9C2F67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9C2F67"/>
              </a:buClr>
              <a:buSzPct val="100000"/>
              <a:buChar char="-"/>
              <a:defRPr sz="4000"/>
            </a:lvl4pPr>
            <a:lvl5pPr marL="1498600" indent="-431800">
              <a:buClr>
                <a:srgbClr val="9C2F67"/>
              </a:buClr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9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hsph.harvard.edu/nutritionsource/borg-scale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C68FB9-37DF-8938-CD73-FE4602613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696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4445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The principles of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9AC4C0-EBA3-6D93-7BFF-0938783E2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6217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4445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2.4 Health, fitness </a:t>
            </a:r>
            <a:r>
              <a:rPr lang="en-AU" altLang="en-US" sz="2000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and training</a:t>
            </a:r>
            <a:endParaRPr lang="en-AU" altLang="en-US" sz="2000" dirty="0">
              <a:solidFill>
                <a:schemeClr val="bg1"/>
              </a:solidFill>
              <a:latin typeface="Gill Sans" charset="0"/>
              <a:cs typeface="Arial" panose="020B0604020202020204" pitchFamily="34" charset="0"/>
              <a:sym typeface="Gill Sans" charset="0"/>
            </a:endParaRP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3977688" y="1405233"/>
            <a:ext cx="45349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Training programme</a:t>
            </a:r>
          </a:p>
        </p:txBody>
      </p:sp>
      <p:sp>
        <p:nvSpPr>
          <p:cNvPr id="151" name="Shape 151"/>
          <p:cNvSpPr/>
          <p:nvPr/>
        </p:nvSpPr>
        <p:spPr>
          <a:xfrm>
            <a:off x="1642845" y="2722661"/>
            <a:ext cx="24011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Specificity</a:t>
            </a:r>
          </a:p>
        </p:txBody>
      </p:sp>
      <p:sp>
        <p:nvSpPr>
          <p:cNvPr id="152" name="Shape 152"/>
          <p:cNvSpPr/>
          <p:nvPr/>
        </p:nvSpPr>
        <p:spPr>
          <a:xfrm>
            <a:off x="8452485" y="2427714"/>
            <a:ext cx="278204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Progression</a:t>
            </a:r>
          </a:p>
        </p:txBody>
      </p:sp>
      <p:sp>
        <p:nvSpPr>
          <p:cNvPr id="153" name="Shape 153"/>
          <p:cNvSpPr/>
          <p:nvPr/>
        </p:nvSpPr>
        <p:spPr>
          <a:xfrm>
            <a:off x="5609962" y="6635619"/>
            <a:ext cx="209624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Overload</a:t>
            </a:r>
          </a:p>
        </p:txBody>
      </p:sp>
      <p:sp>
        <p:nvSpPr>
          <p:cNvPr id="154" name="Shape 154"/>
          <p:cNvSpPr/>
          <p:nvPr/>
        </p:nvSpPr>
        <p:spPr>
          <a:xfrm>
            <a:off x="2126897" y="7461469"/>
            <a:ext cx="107915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FITT</a:t>
            </a:r>
          </a:p>
        </p:txBody>
      </p:sp>
      <p:sp>
        <p:nvSpPr>
          <p:cNvPr id="155" name="Shape 155"/>
          <p:cNvSpPr/>
          <p:nvPr/>
        </p:nvSpPr>
        <p:spPr>
          <a:xfrm>
            <a:off x="9075694" y="8287319"/>
            <a:ext cx="28333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Reversibility</a:t>
            </a:r>
          </a:p>
        </p:txBody>
      </p:sp>
      <p:sp>
        <p:nvSpPr>
          <p:cNvPr id="156" name="Shape 156"/>
          <p:cNvSpPr/>
          <p:nvPr/>
        </p:nvSpPr>
        <p:spPr>
          <a:xfrm>
            <a:off x="3941649" y="8287319"/>
            <a:ext cx="389914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Training Methods</a:t>
            </a:r>
          </a:p>
        </p:txBody>
      </p:sp>
      <p:sp>
        <p:nvSpPr>
          <p:cNvPr id="157" name="Shape 157"/>
          <p:cNvSpPr/>
          <p:nvPr/>
        </p:nvSpPr>
        <p:spPr>
          <a:xfrm>
            <a:off x="3917162" y="4552950"/>
            <a:ext cx="517047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FA80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3FA80"/>
                </a:solidFill>
              </a:rPr>
              <a:t>The principles of training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 advAuto="0"/>
      <p:bldP spid="151" grpId="0" animBg="1" advAuto="0"/>
      <p:bldP spid="152" grpId="0" animBg="1" advAuto="0"/>
      <p:bldP spid="153" grpId="0" animBg="1" advAuto="0"/>
      <p:bldP spid="154" grpId="0" animBg="1" advAuto="0"/>
      <p:bldP spid="155" grpId="0" animBg="1" advAuto="0"/>
      <p:bldP spid="156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160000" cy="6832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54990">
              <a:spcBef>
                <a:spcPts val="1600"/>
              </a:spcBef>
              <a:buClrTx/>
              <a:buSzTx/>
              <a:buNone/>
              <a:defRPr sz="3800"/>
            </a:pPr>
            <a:r>
              <a:t>When people decide to get </a:t>
            </a:r>
            <a:r>
              <a:rPr b="1">
                <a:solidFill>
                  <a:srgbClr val="03FA80"/>
                </a:solidFill>
              </a:rPr>
              <a:t>fit</a:t>
            </a:r>
            <a:r>
              <a:t> the best </a:t>
            </a:r>
            <a:br/>
            <a:r>
              <a:t>method is create a</a:t>
            </a:r>
            <a:r>
              <a:rPr b="1">
                <a:solidFill>
                  <a:srgbClr val="E46D2A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training programme </a:t>
            </a:r>
            <a:br>
              <a:rPr b="1">
                <a:solidFill>
                  <a:srgbClr val="03FA80"/>
                </a:solidFill>
              </a:rPr>
            </a:br>
            <a:r>
              <a:t>that meets the needs of the </a:t>
            </a:r>
            <a:r>
              <a:rPr b="1">
                <a:solidFill>
                  <a:srgbClr val="03FA80"/>
                </a:solidFill>
              </a:rPr>
              <a:t>individual</a:t>
            </a:r>
            <a:r>
              <a:t> </a:t>
            </a:r>
            <a:br/>
            <a:r>
              <a:t>and their </a:t>
            </a:r>
            <a:r>
              <a:rPr b="1">
                <a:solidFill>
                  <a:srgbClr val="03FA80"/>
                </a:solidFill>
              </a:rPr>
              <a:t>goals</a:t>
            </a:r>
            <a:r>
              <a:t>.</a:t>
            </a:r>
          </a:p>
          <a:p>
            <a:pPr marL="989330" lvl="1" indent="-434340" defTabSz="554990">
              <a:spcBef>
                <a:spcPts val="1600"/>
              </a:spcBef>
              <a:buClr>
                <a:srgbClr val="03FA80"/>
              </a:buClr>
              <a:defRPr sz="3800"/>
            </a:pPr>
            <a:r>
              <a:t>A training programme should be </a:t>
            </a:r>
            <a:br/>
            <a:r>
              <a:t>designed using the </a:t>
            </a:r>
            <a:r>
              <a:rPr b="1">
                <a:solidFill>
                  <a:srgbClr val="03FA80"/>
                </a:solidFill>
              </a:rPr>
              <a:t>SPORT</a:t>
            </a:r>
            <a:r>
              <a:t> Training principles.</a:t>
            </a:r>
          </a:p>
          <a:p>
            <a:pPr marL="989330" lvl="1" indent="-434340" defTabSz="554990">
              <a:spcBef>
                <a:spcPts val="1600"/>
              </a:spcBef>
              <a:buClr>
                <a:srgbClr val="03FA80"/>
              </a:buClr>
              <a:defRPr sz="3800"/>
            </a:pPr>
            <a:r>
              <a:t>A person should use a </a:t>
            </a:r>
            <a:r>
              <a:rPr b="1">
                <a:solidFill>
                  <a:srgbClr val="03FA80"/>
                </a:solidFill>
              </a:rPr>
              <a:t>variety</a:t>
            </a:r>
            <a:r>
              <a:rPr b="1">
                <a:solidFill>
                  <a:srgbClr val="64B445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of training</a:t>
            </a:r>
            <a:r>
              <a:rPr b="1">
                <a:solidFill>
                  <a:srgbClr val="64B445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methods</a:t>
            </a:r>
            <a:r>
              <a:t> to achieve their exercise goals. </a:t>
            </a:r>
          </a:p>
          <a:p>
            <a:pPr marL="0" indent="0" defTabSz="554990">
              <a:spcBef>
                <a:spcPts val="1600"/>
              </a:spcBef>
              <a:buClrTx/>
              <a:buSzTx/>
              <a:buNone/>
              <a:defRPr sz="3800"/>
            </a:pPr>
            <a:r>
              <a:t>We will look at these principles of training and training methods in more detail.</a:t>
            </a:r>
          </a:p>
        </p:txBody>
      </p:sp>
      <p:pic>
        <p:nvPicPr>
          <p:cNvPr id="160" name="Training programme.jpg"/>
          <p:cNvPicPr>
            <a:picLocks noChangeAspect="1"/>
          </p:cNvPicPr>
          <p:nvPr/>
        </p:nvPicPr>
        <p:blipFill>
          <a:blip r:embed="rId2"/>
          <a:srcRect l="32509" t="3530" r="28341" b="4443"/>
          <a:stretch>
            <a:fillRect/>
          </a:stretch>
        </p:blipFill>
        <p:spPr>
          <a:xfrm>
            <a:off x="10124914" y="1089972"/>
            <a:ext cx="1537985" cy="5422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588" extrusionOk="0">
                <a:moveTo>
                  <a:pt x="8672" y="1"/>
                </a:moveTo>
                <a:cubicBezTo>
                  <a:pt x="8632" y="3"/>
                  <a:pt x="8597" y="8"/>
                  <a:pt x="8567" y="15"/>
                </a:cubicBezTo>
                <a:cubicBezTo>
                  <a:pt x="8516" y="28"/>
                  <a:pt x="8379" y="43"/>
                  <a:pt x="8261" y="50"/>
                </a:cubicBezTo>
                <a:cubicBezTo>
                  <a:pt x="8142" y="57"/>
                  <a:pt x="8031" y="65"/>
                  <a:pt x="8016" y="66"/>
                </a:cubicBezTo>
                <a:cubicBezTo>
                  <a:pt x="8001" y="67"/>
                  <a:pt x="7892" y="75"/>
                  <a:pt x="7771" y="85"/>
                </a:cubicBezTo>
                <a:cubicBezTo>
                  <a:pt x="7650" y="95"/>
                  <a:pt x="7508" y="117"/>
                  <a:pt x="7454" y="134"/>
                </a:cubicBezTo>
                <a:cubicBezTo>
                  <a:pt x="7400" y="151"/>
                  <a:pt x="7313" y="164"/>
                  <a:pt x="7259" y="164"/>
                </a:cubicBezTo>
                <a:cubicBezTo>
                  <a:pt x="7206" y="164"/>
                  <a:pt x="6998" y="190"/>
                  <a:pt x="6798" y="221"/>
                </a:cubicBezTo>
                <a:cubicBezTo>
                  <a:pt x="6597" y="252"/>
                  <a:pt x="6382" y="284"/>
                  <a:pt x="6319" y="293"/>
                </a:cubicBezTo>
                <a:cubicBezTo>
                  <a:pt x="6168" y="316"/>
                  <a:pt x="5798" y="438"/>
                  <a:pt x="5618" y="526"/>
                </a:cubicBezTo>
                <a:cubicBezTo>
                  <a:pt x="5391" y="636"/>
                  <a:pt x="5231" y="777"/>
                  <a:pt x="5190" y="905"/>
                </a:cubicBezTo>
                <a:cubicBezTo>
                  <a:pt x="5163" y="991"/>
                  <a:pt x="5119" y="1033"/>
                  <a:pt x="5034" y="1063"/>
                </a:cubicBezTo>
                <a:cubicBezTo>
                  <a:pt x="4971" y="1085"/>
                  <a:pt x="4879" y="1122"/>
                  <a:pt x="4829" y="1145"/>
                </a:cubicBezTo>
                <a:lnTo>
                  <a:pt x="4734" y="1188"/>
                </a:lnTo>
                <a:lnTo>
                  <a:pt x="4873" y="1172"/>
                </a:lnTo>
                <a:cubicBezTo>
                  <a:pt x="5063" y="1151"/>
                  <a:pt x="5132" y="1167"/>
                  <a:pt x="5096" y="1224"/>
                </a:cubicBezTo>
                <a:cubicBezTo>
                  <a:pt x="5079" y="1250"/>
                  <a:pt x="5061" y="1333"/>
                  <a:pt x="5057" y="1409"/>
                </a:cubicBezTo>
                <a:cubicBezTo>
                  <a:pt x="5052" y="1484"/>
                  <a:pt x="5017" y="1623"/>
                  <a:pt x="4979" y="1715"/>
                </a:cubicBezTo>
                <a:cubicBezTo>
                  <a:pt x="4907" y="1891"/>
                  <a:pt x="4921" y="2233"/>
                  <a:pt x="5007" y="2379"/>
                </a:cubicBezTo>
                <a:cubicBezTo>
                  <a:pt x="5075" y="2496"/>
                  <a:pt x="5075" y="2829"/>
                  <a:pt x="5007" y="3020"/>
                </a:cubicBezTo>
                <a:cubicBezTo>
                  <a:pt x="4960" y="3150"/>
                  <a:pt x="4832" y="3318"/>
                  <a:pt x="4651" y="3491"/>
                </a:cubicBezTo>
                <a:cubicBezTo>
                  <a:pt x="4639" y="3502"/>
                  <a:pt x="4607" y="3507"/>
                  <a:pt x="4578" y="3502"/>
                </a:cubicBezTo>
                <a:cubicBezTo>
                  <a:pt x="4550" y="3497"/>
                  <a:pt x="4414" y="3510"/>
                  <a:pt x="4272" y="3531"/>
                </a:cubicBezTo>
                <a:cubicBezTo>
                  <a:pt x="3861" y="3591"/>
                  <a:pt x="3528" y="3632"/>
                  <a:pt x="3432" y="3632"/>
                </a:cubicBezTo>
                <a:cubicBezTo>
                  <a:pt x="3384" y="3632"/>
                  <a:pt x="3323" y="3643"/>
                  <a:pt x="3293" y="3659"/>
                </a:cubicBezTo>
                <a:cubicBezTo>
                  <a:pt x="3205" y="3706"/>
                  <a:pt x="2817" y="3735"/>
                  <a:pt x="2170" y="3742"/>
                </a:cubicBezTo>
                <a:cubicBezTo>
                  <a:pt x="1378" y="3752"/>
                  <a:pt x="1067" y="3792"/>
                  <a:pt x="696" y="3932"/>
                </a:cubicBezTo>
                <a:cubicBezTo>
                  <a:pt x="242" y="4103"/>
                  <a:pt x="78" y="4304"/>
                  <a:pt x="17" y="4754"/>
                </a:cubicBezTo>
                <a:cubicBezTo>
                  <a:pt x="-26" y="5070"/>
                  <a:pt x="8" y="5231"/>
                  <a:pt x="195" y="5548"/>
                </a:cubicBezTo>
                <a:cubicBezTo>
                  <a:pt x="405" y="5905"/>
                  <a:pt x="668" y="6177"/>
                  <a:pt x="1018" y="6403"/>
                </a:cubicBezTo>
                <a:cubicBezTo>
                  <a:pt x="1439" y="6675"/>
                  <a:pt x="2617" y="7300"/>
                  <a:pt x="2965" y="7436"/>
                </a:cubicBezTo>
                <a:cubicBezTo>
                  <a:pt x="3115" y="7495"/>
                  <a:pt x="3250" y="7553"/>
                  <a:pt x="3266" y="7564"/>
                </a:cubicBezTo>
                <a:cubicBezTo>
                  <a:pt x="3320" y="7605"/>
                  <a:pt x="3179" y="7704"/>
                  <a:pt x="2882" y="7831"/>
                </a:cubicBezTo>
                <a:cubicBezTo>
                  <a:pt x="2715" y="7903"/>
                  <a:pt x="2507" y="8001"/>
                  <a:pt x="2420" y="8049"/>
                </a:cubicBezTo>
                <a:cubicBezTo>
                  <a:pt x="2329" y="8100"/>
                  <a:pt x="2211" y="8143"/>
                  <a:pt x="2142" y="8150"/>
                </a:cubicBezTo>
                <a:cubicBezTo>
                  <a:pt x="2070" y="8158"/>
                  <a:pt x="1995" y="8188"/>
                  <a:pt x="1953" y="8223"/>
                </a:cubicBezTo>
                <a:cubicBezTo>
                  <a:pt x="1914" y="8256"/>
                  <a:pt x="1860" y="8296"/>
                  <a:pt x="1836" y="8313"/>
                </a:cubicBezTo>
                <a:cubicBezTo>
                  <a:pt x="1812" y="8330"/>
                  <a:pt x="1766" y="8373"/>
                  <a:pt x="1730" y="8411"/>
                </a:cubicBezTo>
                <a:cubicBezTo>
                  <a:pt x="1695" y="8449"/>
                  <a:pt x="1640" y="8493"/>
                  <a:pt x="1614" y="8508"/>
                </a:cubicBezTo>
                <a:cubicBezTo>
                  <a:pt x="1587" y="8522"/>
                  <a:pt x="1563" y="8549"/>
                  <a:pt x="1563" y="8568"/>
                </a:cubicBezTo>
                <a:cubicBezTo>
                  <a:pt x="1563" y="8603"/>
                  <a:pt x="1476" y="8692"/>
                  <a:pt x="1397" y="8737"/>
                </a:cubicBezTo>
                <a:cubicBezTo>
                  <a:pt x="1371" y="8751"/>
                  <a:pt x="1352" y="8785"/>
                  <a:pt x="1352" y="8812"/>
                </a:cubicBezTo>
                <a:cubicBezTo>
                  <a:pt x="1352" y="8845"/>
                  <a:pt x="1296" y="8882"/>
                  <a:pt x="1196" y="8917"/>
                </a:cubicBezTo>
                <a:cubicBezTo>
                  <a:pt x="1023" y="8977"/>
                  <a:pt x="985" y="9032"/>
                  <a:pt x="946" y="9267"/>
                </a:cubicBezTo>
                <a:cubicBezTo>
                  <a:pt x="931" y="9356"/>
                  <a:pt x="889" y="9460"/>
                  <a:pt x="857" y="9500"/>
                </a:cubicBezTo>
                <a:cubicBezTo>
                  <a:pt x="825" y="9540"/>
                  <a:pt x="821" y="9598"/>
                  <a:pt x="840" y="9628"/>
                </a:cubicBezTo>
                <a:cubicBezTo>
                  <a:pt x="865" y="9665"/>
                  <a:pt x="849" y="9693"/>
                  <a:pt x="796" y="9716"/>
                </a:cubicBezTo>
                <a:cubicBezTo>
                  <a:pt x="745" y="9738"/>
                  <a:pt x="710" y="9799"/>
                  <a:pt x="701" y="9887"/>
                </a:cubicBezTo>
                <a:cubicBezTo>
                  <a:pt x="694" y="9962"/>
                  <a:pt x="672" y="10030"/>
                  <a:pt x="651" y="10038"/>
                </a:cubicBezTo>
                <a:cubicBezTo>
                  <a:pt x="603" y="10058"/>
                  <a:pt x="540" y="10143"/>
                  <a:pt x="518" y="10222"/>
                </a:cubicBezTo>
                <a:cubicBezTo>
                  <a:pt x="491" y="10315"/>
                  <a:pt x="383" y="10596"/>
                  <a:pt x="351" y="10656"/>
                </a:cubicBezTo>
                <a:cubicBezTo>
                  <a:pt x="335" y="10686"/>
                  <a:pt x="299" y="10768"/>
                  <a:pt x="273" y="10840"/>
                </a:cubicBezTo>
                <a:cubicBezTo>
                  <a:pt x="247" y="10911"/>
                  <a:pt x="215" y="11014"/>
                  <a:pt x="195" y="11069"/>
                </a:cubicBezTo>
                <a:cubicBezTo>
                  <a:pt x="175" y="11123"/>
                  <a:pt x="132" y="11174"/>
                  <a:pt x="106" y="11182"/>
                </a:cubicBezTo>
                <a:cubicBezTo>
                  <a:pt x="17" y="11209"/>
                  <a:pt x="56" y="11282"/>
                  <a:pt x="178" y="11315"/>
                </a:cubicBezTo>
                <a:cubicBezTo>
                  <a:pt x="245" y="11333"/>
                  <a:pt x="383" y="11357"/>
                  <a:pt x="479" y="11369"/>
                </a:cubicBezTo>
                <a:cubicBezTo>
                  <a:pt x="608" y="11385"/>
                  <a:pt x="651" y="11400"/>
                  <a:pt x="651" y="11427"/>
                </a:cubicBezTo>
                <a:cubicBezTo>
                  <a:pt x="651" y="11482"/>
                  <a:pt x="839" y="11702"/>
                  <a:pt x="991" y="11825"/>
                </a:cubicBezTo>
                <a:cubicBezTo>
                  <a:pt x="1063" y="11884"/>
                  <a:pt x="1164" y="11970"/>
                  <a:pt x="1213" y="12017"/>
                </a:cubicBezTo>
                <a:cubicBezTo>
                  <a:pt x="1262" y="12063"/>
                  <a:pt x="1395" y="12166"/>
                  <a:pt x="1508" y="12246"/>
                </a:cubicBezTo>
                <a:cubicBezTo>
                  <a:pt x="1621" y="12325"/>
                  <a:pt x="1765" y="12432"/>
                  <a:pt x="1830" y="12483"/>
                </a:cubicBezTo>
                <a:cubicBezTo>
                  <a:pt x="1896" y="12533"/>
                  <a:pt x="1973" y="12588"/>
                  <a:pt x="1997" y="12604"/>
                </a:cubicBezTo>
                <a:cubicBezTo>
                  <a:pt x="2356" y="12855"/>
                  <a:pt x="2590" y="13067"/>
                  <a:pt x="2793" y="13314"/>
                </a:cubicBezTo>
                <a:cubicBezTo>
                  <a:pt x="3114" y="13704"/>
                  <a:pt x="3240" y="13846"/>
                  <a:pt x="3421" y="14039"/>
                </a:cubicBezTo>
                <a:cubicBezTo>
                  <a:pt x="3612" y="14241"/>
                  <a:pt x="3701" y="14399"/>
                  <a:pt x="3855" y="14804"/>
                </a:cubicBezTo>
                <a:cubicBezTo>
                  <a:pt x="4014" y="15222"/>
                  <a:pt x="4030" y="15321"/>
                  <a:pt x="3983" y="15491"/>
                </a:cubicBezTo>
                <a:cubicBezTo>
                  <a:pt x="3890" y="15831"/>
                  <a:pt x="3862" y="16341"/>
                  <a:pt x="3928" y="16529"/>
                </a:cubicBezTo>
                <a:cubicBezTo>
                  <a:pt x="4022" y="16802"/>
                  <a:pt x="4260" y="17097"/>
                  <a:pt x="4706" y="17499"/>
                </a:cubicBezTo>
                <a:cubicBezTo>
                  <a:pt x="5010" y="17772"/>
                  <a:pt x="5127" y="17862"/>
                  <a:pt x="5463" y="18072"/>
                </a:cubicBezTo>
                <a:cubicBezTo>
                  <a:pt x="5671" y="18203"/>
                  <a:pt x="5800" y="18296"/>
                  <a:pt x="6002" y="18461"/>
                </a:cubicBezTo>
                <a:cubicBezTo>
                  <a:pt x="6305" y="18709"/>
                  <a:pt x="6442" y="18813"/>
                  <a:pt x="6725" y="19009"/>
                </a:cubicBezTo>
                <a:lnTo>
                  <a:pt x="7004" y="19201"/>
                </a:lnTo>
                <a:lnTo>
                  <a:pt x="6965" y="19400"/>
                </a:lnTo>
                <a:cubicBezTo>
                  <a:pt x="6936" y="19558"/>
                  <a:pt x="6945" y="19622"/>
                  <a:pt x="7015" y="19709"/>
                </a:cubicBezTo>
                <a:cubicBezTo>
                  <a:pt x="7129" y="19853"/>
                  <a:pt x="7127" y="19902"/>
                  <a:pt x="6998" y="19935"/>
                </a:cubicBezTo>
                <a:cubicBezTo>
                  <a:pt x="6890" y="19963"/>
                  <a:pt x="6468" y="20137"/>
                  <a:pt x="6353" y="20201"/>
                </a:cubicBezTo>
                <a:cubicBezTo>
                  <a:pt x="6317" y="20220"/>
                  <a:pt x="6300" y="20248"/>
                  <a:pt x="6314" y="20264"/>
                </a:cubicBezTo>
                <a:cubicBezTo>
                  <a:pt x="6329" y="20281"/>
                  <a:pt x="6285" y="20305"/>
                  <a:pt x="6208" y="20325"/>
                </a:cubicBezTo>
                <a:cubicBezTo>
                  <a:pt x="6137" y="20344"/>
                  <a:pt x="6080" y="20369"/>
                  <a:pt x="6080" y="20381"/>
                </a:cubicBezTo>
                <a:cubicBezTo>
                  <a:pt x="6080" y="20413"/>
                  <a:pt x="5692" y="20540"/>
                  <a:pt x="5618" y="20532"/>
                </a:cubicBezTo>
                <a:cubicBezTo>
                  <a:pt x="5537" y="20524"/>
                  <a:pt x="5511" y="20543"/>
                  <a:pt x="5463" y="20654"/>
                </a:cubicBezTo>
                <a:cubicBezTo>
                  <a:pt x="5441" y="20704"/>
                  <a:pt x="5417" y="20752"/>
                  <a:pt x="5413" y="20760"/>
                </a:cubicBezTo>
                <a:cubicBezTo>
                  <a:pt x="5408" y="20768"/>
                  <a:pt x="5387" y="20784"/>
                  <a:pt x="5363" y="20795"/>
                </a:cubicBezTo>
                <a:cubicBezTo>
                  <a:pt x="5338" y="20806"/>
                  <a:pt x="5333" y="20832"/>
                  <a:pt x="5351" y="20853"/>
                </a:cubicBezTo>
                <a:cubicBezTo>
                  <a:pt x="5370" y="20874"/>
                  <a:pt x="5402" y="20921"/>
                  <a:pt x="5418" y="20956"/>
                </a:cubicBezTo>
                <a:cubicBezTo>
                  <a:pt x="5465" y="21054"/>
                  <a:pt x="5585" y="21113"/>
                  <a:pt x="5874" y="21175"/>
                </a:cubicBezTo>
                <a:cubicBezTo>
                  <a:pt x="6021" y="21207"/>
                  <a:pt x="6160" y="21233"/>
                  <a:pt x="6180" y="21234"/>
                </a:cubicBezTo>
                <a:cubicBezTo>
                  <a:pt x="6201" y="21235"/>
                  <a:pt x="6255" y="21241"/>
                  <a:pt x="6303" y="21247"/>
                </a:cubicBezTo>
                <a:cubicBezTo>
                  <a:pt x="6350" y="21253"/>
                  <a:pt x="6454" y="21260"/>
                  <a:pt x="6531" y="21262"/>
                </a:cubicBezTo>
                <a:cubicBezTo>
                  <a:pt x="6607" y="21265"/>
                  <a:pt x="6698" y="21274"/>
                  <a:pt x="6737" y="21283"/>
                </a:cubicBezTo>
                <a:cubicBezTo>
                  <a:pt x="6803" y="21298"/>
                  <a:pt x="7248" y="21312"/>
                  <a:pt x="7994" y="21322"/>
                </a:cubicBezTo>
                <a:cubicBezTo>
                  <a:pt x="8171" y="21325"/>
                  <a:pt x="8333" y="21329"/>
                  <a:pt x="8355" y="21332"/>
                </a:cubicBezTo>
                <a:cubicBezTo>
                  <a:pt x="8449" y="21343"/>
                  <a:pt x="8532" y="21340"/>
                  <a:pt x="8600" y="21326"/>
                </a:cubicBezTo>
                <a:cubicBezTo>
                  <a:pt x="8640" y="21317"/>
                  <a:pt x="8713" y="21310"/>
                  <a:pt x="8761" y="21308"/>
                </a:cubicBezTo>
                <a:cubicBezTo>
                  <a:pt x="8810" y="21306"/>
                  <a:pt x="8988" y="21293"/>
                  <a:pt x="9156" y="21278"/>
                </a:cubicBezTo>
                <a:cubicBezTo>
                  <a:pt x="9418" y="21256"/>
                  <a:pt x="9465" y="21246"/>
                  <a:pt x="9479" y="21212"/>
                </a:cubicBezTo>
                <a:cubicBezTo>
                  <a:pt x="9503" y="21153"/>
                  <a:pt x="9583" y="21163"/>
                  <a:pt x="9668" y="21236"/>
                </a:cubicBezTo>
                <a:cubicBezTo>
                  <a:pt x="9720" y="21280"/>
                  <a:pt x="9780" y="21302"/>
                  <a:pt x="9868" y="21308"/>
                </a:cubicBezTo>
                <a:cubicBezTo>
                  <a:pt x="9938" y="21313"/>
                  <a:pt x="10048" y="21341"/>
                  <a:pt x="10107" y="21370"/>
                </a:cubicBezTo>
                <a:cubicBezTo>
                  <a:pt x="10204" y="21416"/>
                  <a:pt x="10248" y="21423"/>
                  <a:pt x="10502" y="21431"/>
                </a:cubicBezTo>
                <a:cubicBezTo>
                  <a:pt x="10771" y="21440"/>
                  <a:pt x="11923" y="21457"/>
                  <a:pt x="13528" y="21477"/>
                </a:cubicBezTo>
                <a:cubicBezTo>
                  <a:pt x="15022" y="21496"/>
                  <a:pt x="15562" y="21509"/>
                  <a:pt x="16009" y="21536"/>
                </a:cubicBezTo>
                <a:cubicBezTo>
                  <a:pt x="16190" y="21547"/>
                  <a:pt x="16378" y="21552"/>
                  <a:pt x="16426" y="21547"/>
                </a:cubicBezTo>
                <a:cubicBezTo>
                  <a:pt x="16475" y="21542"/>
                  <a:pt x="16875" y="21549"/>
                  <a:pt x="17311" y="21563"/>
                </a:cubicBezTo>
                <a:cubicBezTo>
                  <a:pt x="18490" y="21599"/>
                  <a:pt x="19079" y="21597"/>
                  <a:pt x="19903" y="21553"/>
                </a:cubicBezTo>
                <a:cubicBezTo>
                  <a:pt x="20006" y="21548"/>
                  <a:pt x="20179" y="21540"/>
                  <a:pt x="20287" y="21539"/>
                </a:cubicBezTo>
                <a:cubicBezTo>
                  <a:pt x="20395" y="21538"/>
                  <a:pt x="20514" y="21531"/>
                  <a:pt x="20554" y="21521"/>
                </a:cubicBezTo>
                <a:cubicBezTo>
                  <a:pt x="20594" y="21512"/>
                  <a:pt x="20713" y="21497"/>
                  <a:pt x="20821" y="21487"/>
                </a:cubicBezTo>
                <a:cubicBezTo>
                  <a:pt x="21123" y="21459"/>
                  <a:pt x="21405" y="21373"/>
                  <a:pt x="21405" y="21308"/>
                </a:cubicBezTo>
                <a:cubicBezTo>
                  <a:pt x="21405" y="21279"/>
                  <a:pt x="21444" y="21238"/>
                  <a:pt x="21494" y="21217"/>
                </a:cubicBezTo>
                <a:cubicBezTo>
                  <a:pt x="21569" y="21184"/>
                  <a:pt x="21574" y="21169"/>
                  <a:pt x="21522" y="21128"/>
                </a:cubicBezTo>
                <a:cubicBezTo>
                  <a:pt x="21487" y="21101"/>
                  <a:pt x="21460" y="21067"/>
                  <a:pt x="21460" y="21054"/>
                </a:cubicBezTo>
                <a:cubicBezTo>
                  <a:pt x="21460" y="21040"/>
                  <a:pt x="21367" y="21010"/>
                  <a:pt x="21255" y="20984"/>
                </a:cubicBezTo>
                <a:cubicBezTo>
                  <a:pt x="21085" y="20946"/>
                  <a:pt x="20955" y="20934"/>
                  <a:pt x="20470" y="20912"/>
                </a:cubicBezTo>
                <a:cubicBezTo>
                  <a:pt x="19926" y="20886"/>
                  <a:pt x="19889" y="20886"/>
                  <a:pt x="19842" y="20910"/>
                </a:cubicBezTo>
                <a:cubicBezTo>
                  <a:pt x="19784" y="20939"/>
                  <a:pt x="19479" y="20944"/>
                  <a:pt x="19308" y="20920"/>
                </a:cubicBezTo>
                <a:cubicBezTo>
                  <a:pt x="19249" y="20911"/>
                  <a:pt x="19152" y="20897"/>
                  <a:pt x="19091" y="20888"/>
                </a:cubicBezTo>
                <a:cubicBezTo>
                  <a:pt x="19011" y="20876"/>
                  <a:pt x="18960" y="20877"/>
                  <a:pt x="18907" y="20890"/>
                </a:cubicBezTo>
                <a:cubicBezTo>
                  <a:pt x="18850" y="20903"/>
                  <a:pt x="18787" y="20899"/>
                  <a:pt x="18640" y="20867"/>
                </a:cubicBezTo>
                <a:cubicBezTo>
                  <a:pt x="18536" y="20845"/>
                  <a:pt x="18422" y="20829"/>
                  <a:pt x="18384" y="20833"/>
                </a:cubicBezTo>
                <a:cubicBezTo>
                  <a:pt x="18346" y="20837"/>
                  <a:pt x="18261" y="20826"/>
                  <a:pt x="18195" y="20809"/>
                </a:cubicBezTo>
                <a:cubicBezTo>
                  <a:pt x="18130" y="20792"/>
                  <a:pt x="18024" y="20770"/>
                  <a:pt x="17956" y="20760"/>
                </a:cubicBezTo>
                <a:cubicBezTo>
                  <a:pt x="17882" y="20749"/>
                  <a:pt x="17840" y="20732"/>
                  <a:pt x="17850" y="20716"/>
                </a:cubicBezTo>
                <a:cubicBezTo>
                  <a:pt x="17861" y="20698"/>
                  <a:pt x="17844" y="20692"/>
                  <a:pt x="17806" y="20698"/>
                </a:cubicBezTo>
                <a:cubicBezTo>
                  <a:pt x="17724" y="20713"/>
                  <a:pt x="17536" y="20663"/>
                  <a:pt x="17572" y="20637"/>
                </a:cubicBezTo>
                <a:cubicBezTo>
                  <a:pt x="17588" y="20625"/>
                  <a:pt x="17524" y="20581"/>
                  <a:pt x="17433" y="20539"/>
                </a:cubicBezTo>
                <a:cubicBezTo>
                  <a:pt x="17273" y="20465"/>
                  <a:pt x="17274" y="20463"/>
                  <a:pt x="17378" y="20447"/>
                </a:cubicBezTo>
                <a:cubicBezTo>
                  <a:pt x="17436" y="20438"/>
                  <a:pt x="17483" y="20416"/>
                  <a:pt x="17483" y="20398"/>
                </a:cubicBezTo>
                <a:cubicBezTo>
                  <a:pt x="17483" y="20348"/>
                  <a:pt x="17263" y="20235"/>
                  <a:pt x="17183" y="20243"/>
                </a:cubicBezTo>
                <a:cubicBezTo>
                  <a:pt x="17143" y="20248"/>
                  <a:pt x="17079" y="20231"/>
                  <a:pt x="17033" y="20205"/>
                </a:cubicBezTo>
                <a:cubicBezTo>
                  <a:pt x="16988" y="20181"/>
                  <a:pt x="16890" y="20150"/>
                  <a:pt x="16816" y="20136"/>
                </a:cubicBezTo>
                <a:cubicBezTo>
                  <a:pt x="16647" y="20104"/>
                  <a:pt x="16161" y="20102"/>
                  <a:pt x="15976" y="20133"/>
                </a:cubicBezTo>
                <a:cubicBezTo>
                  <a:pt x="15902" y="20145"/>
                  <a:pt x="15813" y="20159"/>
                  <a:pt x="15776" y="20164"/>
                </a:cubicBezTo>
                <a:cubicBezTo>
                  <a:pt x="15738" y="20170"/>
                  <a:pt x="15628" y="20195"/>
                  <a:pt x="15536" y="20220"/>
                </a:cubicBezTo>
                <a:cubicBezTo>
                  <a:pt x="15339" y="20272"/>
                  <a:pt x="15301" y="20273"/>
                  <a:pt x="15225" y="20232"/>
                </a:cubicBezTo>
                <a:cubicBezTo>
                  <a:pt x="15193" y="20215"/>
                  <a:pt x="15135" y="20202"/>
                  <a:pt x="15097" y="20202"/>
                </a:cubicBezTo>
                <a:cubicBezTo>
                  <a:pt x="14968" y="20202"/>
                  <a:pt x="14671" y="20064"/>
                  <a:pt x="14624" y="19983"/>
                </a:cubicBezTo>
                <a:cubicBezTo>
                  <a:pt x="14514" y="19791"/>
                  <a:pt x="14511" y="19603"/>
                  <a:pt x="14624" y="19439"/>
                </a:cubicBezTo>
                <a:cubicBezTo>
                  <a:pt x="15062" y="18805"/>
                  <a:pt x="15356" y="18487"/>
                  <a:pt x="16031" y="17903"/>
                </a:cubicBezTo>
                <a:cubicBezTo>
                  <a:pt x="16245" y="17719"/>
                  <a:pt x="16477" y="17516"/>
                  <a:pt x="16549" y="17453"/>
                </a:cubicBezTo>
                <a:cubicBezTo>
                  <a:pt x="16944" y="17108"/>
                  <a:pt x="17344" y="16570"/>
                  <a:pt x="17478" y="16200"/>
                </a:cubicBezTo>
                <a:cubicBezTo>
                  <a:pt x="17531" y="16053"/>
                  <a:pt x="17627" y="15955"/>
                  <a:pt x="17873" y="15804"/>
                </a:cubicBezTo>
                <a:cubicBezTo>
                  <a:pt x="17947" y="15757"/>
                  <a:pt x="18048" y="15678"/>
                  <a:pt x="18095" y="15627"/>
                </a:cubicBezTo>
                <a:cubicBezTo>
                  <a:pt x="18142" y="15575"/>
                  <a:pt x="18241" y="15494"/>
                  <a:pt x="18318" y="15447"/>
                </a:cubicBezTo>
                <a:cubicBezTo>
                  <a:pt x="18394" y="15399"/>
                  <a:pt x="18492" y="15303"/>
                  <a:pt x="18534" y="15235"/>
                </a:cubicBezTo>
                <a:cubicBezTo>
                  <a:pt x="18615" y="15104"/>
                  <a:pt x="18592" y="15018"/>
                  <a:pt x="18423" y="14860"/>
                </a:cubicBezTo>
                <a:cubicBezTo>
                  <a:pt x="18380" y="14820"/>
                  <a:pt x="18316" y="14660"/>
                  <a:pt x="18284" y="14499"/>
                </a:cubicBezTo>
                <a:cubicBezTo>
                  <a:pt x="18253" y="14339"/>
                  <a:pt x="18181" y="14081"/>
                  <a:pt x="18123" y="13925"/>
                </a:cubicBezTo>
                <a:cubicBezTo>
                  <a:pt x="18065" y="13770"/>
                  <a:pt x="17993" y="13522"/>
                  <a:pt x="17962" y="13375"/>
                </a:cubicBezTo>
                <a:cubicBezTo>
                  <a:pt x="17895" y="13061"/>
                  <a:pt x="17822" y="12835"/>
                  <a:pt x="17750" y="12718"/>
                </a:cubicBezTo>
                <a:cubicBezTo>
                  <a:pt x="17722" y="12672"/>
                  <a:pt x="17675" y="12588"/>
                  <a:pt x="17645" y="12532"/>
                </a:cubicBezTo>
                <a:cubicBezTo>
                  <a:pt x="17518" y="12298"/>
                  <a:pt x="17466" y="12213"/>
                  <a:pt x="17339" y="12031"/>
                </a:cubicBezTo>
                <a:cubicBezTo>
                  <a:pt x="17265" y="11926"/>
                  <a:pt x="17157" y="11791"/>
                  <a:pt x="17099" y="11731"/>
                </a:cubicBezTo>
                <a:cubicBezTo>
                  <a:pt x="17039" y="11667"/>
                  <a:pt x="17007" y="11603"/>
                  <a:pt x="17027" y="11581"/>
                </a:cubicBezTo>
                <a:cubicBezTo>
                  <a:pt x="17060" y="11543"/>
                  <a:pt x="16888" y="11326"/>
                  <a:pt x="16777" y="11265"/>
                </a:cubicBezTo>
                <a:cubicBezTo>
                  <a:pt x="16750" y="11250"/>
                  <a:pt x="16727" y="11189"/>
                  <a:pt x="16727" y="11130"/>
                </a:cubicBezTo>
                <a:cubicBezTo>
                  <a:pt x="16727" y="10946"/>
                  <a:pt x="16563" y="10679"/>
                  <a:pt x="16399" y="10598"/>
                </a:cubicBezTo>
                <a:cubicBezTo>
                  <a:pt x="16343" y="10570"/>
                  <a:pt x="16298" y="10540"/>
                  <a:pt x="16298" y="10530"/>
                </a:cubicBezTo>
                <a:cubicBezTo>
                  <a:pt x="16298" y="10519"/>
                  <a:pt x="16214" y="10464"/>
                  <a:pt x="16109" y="10407"/>
                </a:cubicBezTo>
                <a:cubicBezTo>
                  <a:pt x="15926" y="10307"/>
                  <a:pt x="15924" y="10302"/>
                  <a:pt x="16004" y="10257"/>
                </a:cubicBezTo>
                <a:cubicBezTo>
                  <a:pt x="16049" y="10231"/>
                  <a:pt x="16081" y="10177"/>
                  <a:pt x="16081" y="10136"/>
                </a:cubicBezTo>
                <a:cubicBezTo>
                  <a:pt x="16081" y="10069"/>
                  <a:pt x="16052" y="10032"/>
                  <a:pt x="15915" y="9947"/>
                </a:cubicBezTo>
                <a:cubicBezTo>
                  <a:pt x="15883" y="9927"/>
                  <a:pt x="15881" y="9901"/>
                  <a:pt x="15915" y="9876"/>
                </a:cubicBezTo>
                <a:cubicBezTo>
                  <a:pt x="15944" y="9854"/>
                  <a:pt x="15970" y="9756"/>
                  <a:pt x="15970" y="9659"/>
                </a:cubicBezTo>
                <a:cubicBezTo>
                  <a:pt x="15971" y="9504"/>
                  <a:pt x="15958" y="9481"/>
                  <a:pt x="15865" y="9457"/>
                </a:cubicBezTo>
                <a:cubicBezTo>
                  <a:pt x="15766" y="9432"/>
                  <a:pt x="15761" y="9411"/>
                  <a:pt x="15770" y="9132"/>
                </a:cubicBezTo>
                <a:cubicBezTo>
                  <a:pt x="15781" y="8779"/>
                  <a:pt x="15710" y="8646"/>
                  <a:pt x="15509" y="8624"/>
                </a:cubicBezTo>
                <a:cubicBezTo>
                  <a:pt x="15439" y="8617"/>
                  <a:pt x="15386" y="8599"/>
                  <a:pt x="15386" y="8583"/>
                </a:cubicBezTo>
                <a:cubicBezTo>
                  <a:pt x="15386" y="8568"/>
                  <a:pt x="15366" y="8549"/>
                  <a:pt x="15342" y="8541"/>
                </a:cubicBezTo>
                <a:cubicBezTo>
                  <a:pt x="15317" y="8533"/>
                  <a:pt x="15259" y="8502"/>
                  <a:pt x="15219" y="8473"/>
                </a:cubicBezTo>
                <a:cubicBezTo>
                  <a:pt x="15180" y="8443"/>
                  <a:pt x="15057" y="8361"/>
                  <a:pt x="14941" y="8289"/>
                </a:cubicBezTo>
                <a:cubicBezTo>
                  <a:pt x="14633" y="8100"/>
                  <a:pt x="14415" y="7905"/>
                  <a:pt x="14379" y="7784"/>
                </a:cubicBezTo>
                <a:cubicBezTo>
                  <a:pt x="14350" y="7684"/>
                  <a:pt x="14354" y="7677"/>
                  <a:pt x="14463" y="7669"/>
                </a:cubicBezTo>
                <a:cubicBezTo>
                  <a:pt x="14526" y="7664"/>
                  <a:pt x="14580" y="7651"/>
                  <a:pt x="14580" y="7640"/>
                </a:cubicBezTo>
                <a:cubicBezTo>
                  <a:pt x="14580" y="7629"/>
                  <a:pt x="14623" y="7605"/>
                  <a:pt x="14680" y="7585"/>
                </a:cubicBezTo>
                <a:cubicBezTo>
                  <a:pt x="14761" y="7556"/>
                  <a:pt x="14788" y="7554"/>
                  <a:pt x="14808" y="7572"/>
                </a:cubicBezTo>
                <a:cubicBezTo>
                  <a:pt x="14992" y="7742"/>
                  <a:pt x="15240" y="7838"/>
                  <a:pt x="15698" y="7921"/>
                </a:cubicBezTo>
                <a:cubicBezTo>
                  <a:pt x="16061" y="7988"/>
                  <a:pt x="16230" y="7983"/>
                  <a:pt x="16704" y="7899"/>
                </a:cubicBezTo>
                <a:cubicBezTo>
                  <a:pt x="17101" y="7829"/>
                  <a:pt x="17508" y="7715"/>
                  <a:pt x="17811" y="7590"/>
                </a:cubicBezTo>
                <a:cubicBezTo>
                  <a:pt x="18223" y="7420"/>
                  <a:pt x="18300" y="7228"/>
                  <a:pt x="18017" y="7078"/>
                </a:cubicBezTo>
                <a:cubicBezTo>
                  <a:pt x="17799" y="6962"/>
                  <a:pt x="17802" y="6888"/>
                  <a:pt x="18023" y="6820"/>
                </a:cubicBezTo>
                <a:cubicBezTo>
                  <a:pt x="18179" y="6772"/>
                  <a:pt x="18185" y="6765"/>
                  <a:pt x="18156" y="6681"/>
                </a:cubicBezTo>
                <a:cubicBezTo>
                  <a:pt x="18129" y="6603"/>
                  <a:pt x="18145" y="6585"/>
                  <a:pt x="18262" y="6536"/>
                </a:cubicBezTo>
                <a:cubicBezTo>
                  <a:pt x="18336" y="6505"/>
                  <a:pt x="18395" y="6459"/>
                  <a:pt x="18395" y="6433"/>
                </a:cubicBezTo>
                <a:cubicBezTo>
                  <a:pt x="18395" y="6353"/>
                  <a:pt x="18250" y="6315"/>
                  <a:pt x="17589" y="6228"/>
                </a:cubicBezTo>
                <a:cubicBezTo>
                  <a:pt x="17529" y="6220"/>
                  <a:pt x="17496" y="6176"/>
                  <a:pt x="17467" y="6060"/>
                </a:cubicBezTo>
                <a:lnTo>
                  <a:pt x="17428" y="5904"/>
                </a:lnTo>
                <a:lnTo>
                  <a:pt x="17639" y="5803"/>
                </a:lnTo>
                <a:cubicBezTo>
                  <a:pt x="17754" y="5747"/>
                  <a:pt x="17957" y="5646"/>
                  <a:pt x="18095" y="5580"/>
                </a:cubicBezTo>
                <a:lnTo>
                  <a:pt x="18345" y="5461"/>
                </a:lnTo>
                <a:lnTo>
                  <a:pt x="17850" y="5466"/>
                </a:lnTo>
                <a:lnTo>
                  <a:pt x="17350" y="5472"/>
                </a:lnTo>
                <a:lnTo>
                  <a:pt x="17333" y="5387"/>
                </a:lnTo>
                <a:cubicBezTo>
                  <a:pt x="17260" y="4892"/>
                  <a:pt x="17132" y="4673"/>
                  <a:pt x="16666" y="4250"/>
                </a:cubicBezTo>
                <a:cubicBezTo>
                  <a:pt x="16423" y="4029"/>
                  <a:pt x="16316" y="3963"/>
                  <a:pt x="16043" y="3856"/>
                </a:cubicBezTo>
                <a:cubicBezTo>
                  <a:pt x="15694" y="3720"/>
                  <a:pt x="14942" y="3632"/>
                  <a:pt x="14140" y="3632"/>
                </a:cubicBezTo>
                <a:cubicBezTo>
                  <a:pt x="13803" y="3632"/>
                  <a:pt x="13103" y="3581"/>
                  <a:pt x="12961" y="3546"/>
                </a:cubicBezTo>
                <a:cubicBezTo>
                  <a:pt x="12860" y="3522"/>
                  <a:pt x="12110" y="3433"/>
                  <a:pt x="11999" y="3433"/>
                </a:cubicBezTo>
                <a:cubicBezTo>
                  <a:pt x="11954" y="3433"/>
                  <a:pt x="11799" y="3416"/>
                  <a:pt x="11654" y="3395"/>
                </a:cubicBezTo>
                <a:cubicBezTo>
                  <a:pt x="11508" y="3374"/>
                  <a:pt x="11351" y="3357"/>
                  <a:pt x="11303" y="3357"/>
                </a:cubicBezTo>
                <a:cubicBezTo>
                  <a:pt x="11256" y="3357"/>
                  <a:pt x="11162" y="3346"/>
                  <a:pt x="11098" y="3333"/>
                </a:cubicBezTo>
                <a:cubicBezTo>
                  <a:pt x="10988" y="3311"/>
                  <a:pt x="10986" y="3307"/>
                  <a:pt x="11053" y="3253"/>
                </a:cubicBezTo>
                <a:cubicBezTo>
                  <a:pt x="11174" y="3155"/>
                  <a:pt x="11388" y="3046"/>
                  <a:pt x="11531" y="3008"/>
                </a:cubicBezTo>
                <a:cubicBezTo>
                  <a:pt x="11606" y="2988"/>
                  <a:pt x="11699" y="2950"/>
                  <a:pt x="11737" y="2924"/>
                </a:cubicBezTo>
                <a:cubicBezTo>
                  <a:pt x="11775" y="2898"/>
                  <a:pt x="11944" y="2809"/>
                  <a:pt x="12115" y="2728"/>
                </a:cubicBezTo>
                <a:cubicBezTo>
                  <a:pt x="12578" y="2510"/>
                  <a:pt x="12703" y="2402"/>
                  <a:pt x="12699" y="2234"/>
                </a:cubicBezTo>
                <a:cubicBezTo>
                  <a:pt x="12698" y="2158"/>
                  <a:pt x="12683" y="2079"/>
                  <a:pt x="12666" y="2058"/>
                </a:cubicBezTo>
                <a:cubicBezTo>
                  <a:pt x="12614" y="1993"/>
                  <a:pt x="12630" y="1930"/>
                  <a:pt x="12711" y="1876"/>
                </a:cubicBezTo>
                <a:cubicBezTo>
                  <a:pt x="12762" y="1842"/>
                  <a:pt x="12776" y="1809"/>
                  <a:pt x="12750" y="1775"/>
                </a:cubicBezTo>
                <a:cubicBezTo>
                  <a:pt x="12686" y="1695"/>
                  <a:pt x="12795" y="1449"/>
                  <a:pt x="12922" y="1382"/>
                </a:cubicBezTo>
                <a:cubicBezTo>
                  <a:pt x="13007" y="1337"/>
                  <a:pt x="13021" y="1308"/>
                  <a:pt x="12994" y="1257"/>
                </a:cubicBezTo>
                <a:cubicBezTo>
                  <a:pt x="12942" y="1158"/>
                  <a:pt x="12798" y="1123"/>
                  <a:pt x="12371" y="1105"/>
                </a:cubicBezTo>
                <a:cubicBezTo>
                  <a:pt x="12297" y="1102"/>
                  <a:pt x="12204" y="1096"/>
                  <a:pt x="12160" y="1091"/>
                </a:cubicBezTo>
                <a:cubicBezTo>
                  <a:pt x="12116" y="1086"/>
                  <a:pt x="11957" y="1081"/>
                  <a:pt x="11809" y="1082"/>
                </a:cubicBezTo>
                <a:cubicBezTo>
                  <a:pt x="11662" y="1082"/>
                  <a:pt x="11418" y="1083"/>
                  <a:pt x="11270" y="1082"/>
                </a:cubicBezTo>
                <a:cubicBezTo>
                  <a:pt x="10976" y="1080"/>
                  <a:pt x="10872" y="1084"/>
                  <a:pt x="10775" y="1101"/>
                </a:cubicBezTo>
                <a:cubicBezTo>
                  <a:pt x="10740" y="1107"/>
                  <a:pt x="10699" y="1105"/>
                  <a:pt x="10680" y="1096"/>
                </a:cubicBezTo>
                <a:cubicBezTo>
                  <a:pt x="10659" y="1086"/>
                  <a:pt x="10609" y="1086"/>
                  <a:pt x="10552" y="1094"/>
                </a:cubicBezTo>
                <a:cubicBezTo>
                  <a:pt x="10463" y="1108"/>
                  <a:pt x="9785" y="1141"/>
                  <a:pt x="9418" y="1150"/>
                </a:cubicBezTo>
                <a:cubicBezTo>
                  <a:pt x="9314" y="1152"/>
                  <a:pt x="9169" y="1160"/>
                  <a:pt x="9095" y="1166"/>
                </a:cubicBezTo>
                <a:cubicBezTo>
                  <a:pt x="8940" y="1178"/>
                  <a:pt x="8488" y="1186"/>
                  <a:pt x="8439" y="1178"/>
                </a:cubicBezTo>
                <a:cubicBezTo>
                  <a:pt x="8420" y="1175"/>
                  <a:pt x="8435" y="1147"/>
                  <a:pt x="8466" y="1113"/>
                </a:cubicBezTo>
                <a:cubicBezTo>
                  <a:pt x="8535" y="1040"/>
                  <a:pt x="8462" y="1005"/>
                  <a:pt x="8261" y="1015"/>
                </a:cubicBezTo>
                <a:cubicBezTo>
                  <a:pt x="8166" y="1021"/>
                  <a:pt x="8114" y="1016"/>
                  <a:pt x="8088" y="996"/>
                </a:cubicBezTo>
                <a:cubicBezTo>
                  <a:pt x="8043" y="963"/>
                  <a:pt x="8420" y="863"/>
                  <a:pt x="8550" y="875"/>
                </a:cubicBezTo>
                <a:cubicBezTo>
                  <a:pt x="8596" y="879"/>
                  <a:pt x="8672" y="875"/>
                  <a:pt x="8717" y="867"/>
                </a:cubicBezTo>
                <a:cubicBezTo>
                  <a:pt x="8761" y="859"/>
                  <a:pt x="8776" y="851"/>
                  <a:pt x="8750" y="851"/>
                </a:cubicBezTo>
                <a:cubicBezTo>
                  <a:pt x="8724" y="851"/>
                  <a:pt x="8735" y="842"/>
                  <a:pt x="8772" y="829"/>
                </a:cubicBezTo>
                <a:cubicBezTo>
                  <a:pt x="8825" y="811"/>
                  <a:pt x="8853" y="809"/>
                  <a:pt x="8911" y="823"/>
                </a:cubicBezTo>
                <a:cubicBezTo>
                  <a:pt x="8971" y="837"/>
                  <a:pt x="9022" y="833"/>
                  <a:pt x="9140" y="801"/>
                </a:cubicBezTo>
                <a:cubicBezTo>
                  <a:pt x="9221" y="778"/>
                  <a:pt x="9349" y="759"/>
                  <a:pt x="9423" y="759"/>
                </a:cubicBezTo>
                <a:cubicBezTo>
                  <a:pt x="9497" y="759"/>
                  <a:pt x="9577" y="754"/>
                  <a:pt x="9607" y="745"/>
                </a:cubicBezTo>
                <a:cubicBezTo>
                  <a:pt x="9636" y="737"/>
                  <a:pt x="9796" y="727"/>
                  <a:pt x="9957" y="723"/>
                </a:cubicBezTo>
                <a:cubicBezTo>
                  <a:pt x="10118" y="720"/>
                  <a:pt x="10294" y="712"/>
                  <a:pt x="10347" y="706"/>
                </a:cubicBezTo>
                <a:cubicBezTo>
                  <a:pt x="10399" y="700"/>
                  <a:pt x="10500" y="699"/>
                  <a:pt x="10575" y="703"/>
                </a:cubicBezTo>
                <a:cubicBezTo>
                  <a:pt x="10649" y="707"/>
                  <a:pt x="10722" y="706"/>
                  <a:pt x="10736" y="699"/>
                </a:cubicBezTo>
                <a:cubicBezTo>
                  <a:pt x="10765" y="686"/>
                  <a:pt x="11214" y="690"/>
                  <a:pt x="11415" y="706"/>
                </a:cubicBezTo>
                <a:cubicBezTo>
                  <a:pt x="11501" y="713"/>
                  <a:pt x="11570" y="710"/>
                  <a:pt x="11593" y="699"/>
                </a:cubicBezTo>
                <a:cubicBezTo>
                  <a:pt x="11613" y="690"/>
                  <a:pt x="11651" y="688"/>
                  <a:pt x="11682" y="693"/>
                </a:cubicBezTo>
                <a:cubicBezTo>
                  <a:pt x="11712" y="699"/>
                  <a:pt x="11865" y="702"/>
                  <a:pt x="12015" y="701"/>
                </a:cubicBezTo>
                <a:cubicBezTo>
                  <a:pt x="12241" y="700"/>
                  <a:pt x="12314" y="707"/>
                  <a:pt x="12432" y="739"/>
                </a:cubicBezTo>
                <a:lnTo>
                  <a:pt x="12577" y="778"/>
                </a:lnTo>
                <a:lnTo>
                  <a:pt x="12533" y="715"/>
                </a:lnTo>
                <a:cubicBezTo>
                  <a:pt x="12510" y="681"/>
                  <a:pt x="12460" y="640"/>
                  <a:pt x="12416" y="625"/>
                </a:cubicBezTo>
                <a:cubicBezTo>
                  <a:pt x="11701" y="392"/>
                  <a:pt x="11245" y="253"/>
                  <a:pt x="11047" y="207"/>
                </a:cubicBezTo>
                <a:cubicBezTo>
                  <a:pt x="10914" y="175"/>
                  <a:pt x="10758" y="133"/>
                  <a:pt x="10703" y="113"/>
                </a:cubicBezTo>
                <a:cubicBezTo>
                  <a:pt x="10647" y="93"/>
                  <a:pt x="10501" y="62"/>
                  <a:pt x="10374" y="45"/>
                </a:cubicBezTo>
                <a:cubicBezTo>
                  <a:pt x="10177" y="19"/>
                  <a:pt x="10094" y="18"/>
                  <a:pt x="9796" y="30"/>
                </a:cubicBezTo>
                <a:cubicBezTo>
                  <a:pt x="9475" y="42"/>
                  <a:pt x="9316" y="37"/>
                  <a:pt x="8811" y="3"/>
                </a:cubicBezTo>
                <a:cubicBezTo>
                  <a:pt x="8762" y="-1"/>
                  <a:pt x="8713" y="-1"/>
                  <a:pt x="8672" y="1"/>
                </a:cubicBezTo>
                <a:close/>
                <a:moveTo>
                  <a:pt x="9117" y="12227"/>
                </a:moveTo>
                <a:cubicBezTo>
                  <a:pt x="9144" y="12225"/>
                  <a:pt x="9231" y="12278"/>
                  <a:pt x="9312" y="12345"/>
                </a:cubicBezTo>
                <a:cubicBezTo>
                  <a:pt x="9841" y="12782"/>
                  <a:pt x="9970" y="12886"/>
                  <a:pt x="10219" y="13070"/>
                </a:cubicBezTo>
                <a:cubicBezTo>
                  <a:pt x="10601" y="13354"/>
                  <a:pt x="11160" y="13737"/>
                  <a:pt x="11593" y="14009"/>
                </a:cubicBezTo>
                <a:cubicBezTo>
                  <a:pt x="11659" y="14051"/>
                  <a:pt x="11776" y="14124"/>
                  <a:pt x="11848" y="14170"/>
                </a:cubicBezTo>
                <a:cubicBezTo>
                  <a:pt x="12160" y="14367"/>
                  <a:pt x="12437" y="14613"/>
                  <a:pt x="12722" y="14949"/>
                </a:cubicBezTo>
                <a:cubicBezTo>
                  <a:pt x="12889" y="15146"/>
                  <a:pt x="13090" y="15379"/>
                  <a:pt x="13167" y="15467"/>
                </a:cubicBezTo>
                <a:cubicBezTo>
                  <a:pt x="13401" y="15736"/>
                  <a:pt x="13408" y="15720"/>
                  <a:pt x="12939" y="15977"/>
                </a:cubicBezTo>
                <a:cubicBezTo>
                  <a:pt x="12269" y="16345"/>
                  <a:pt x="11908" y="16592"/>
                  <a:pt x="11593" y="16899"/>
                </a:cubicBezTo>
                <a:cubicBezTo>
                  <a:pt x="11159" y="17319"/>
                  <a:pt x="11106" y="17448"/>
                  <a:pt x="11170" y="17935"/>
                </a:cubicBezTo>
                <a:cubicBezTo>
                  <a:pt x="11228" y="18379"/>
                  <a:pt x="11212" y="19159"/>
                  <a:pt x="11142" y="19370"/>
                </a:cubicBezTo>
                <a:cubicBezTo>
                  <a:pt x="11087" y="19534"/>
                  <a:pt x="10825" y="19907"/>
                  <a:pt x="10742" y="19938"/>
                </a:cubicBezTo>
                <a:cubicBezTo>
                  <a:pt x="10668" y="19966"/>
                  <a:pt x="10646" y="19964"/>
                  <a:pt x="10436" y="19900"/>
                </a:cubicBezTo>
                <a:cubicBezTo>
                  <a:pt x="10331" y="19869"/>
                  <a:pt x="10134" y="19828"/>
                  <a:pt x="9996" y="19809"/>
                </a:cubicBezTo>
                <a:cubicBezTo>
                  <a:pt x="9704" y="19768"/>
                  <a:pt x="9686" y="19754"/>
                  <a:pt x="9668" y="19531"/>
                </a:cubicBezTo>
                <a:cubicBezTo>
                  <a:pt x="9657" y="19398"/>
                  <a:pt x="9639" y="19375"/>
                  <a:pt x="9457" y="19270"/>
                </a:cubicBezTo>
                <a:cubicBezTo>
                  <a:pt x="9048" y="19035"/>
                  <a:pt x="9037" y="19017"/>
                  <a:pt x="9039" y="18586"/>
                </a:cubicBezTo>
                <a:cubicBezTo>
                  <a:pt x="9041" y="18201"/>
                  <a:pt x="9054" y="18100"/>
                  <a:pt x="9151" y="17782"/>
                </a:cubicBezTo>
                <a:cubicBezTo>
                  <a:pt x="9217" y="17563"/>
                  <a:pt x="9212" y="17067"/>
                  <a:pt x="9145" y="16911"/>
                </a:cubicBezTo>
                <a:cubicBezTo>
                  <a:pt x="9067" y="16731"/>
                  <a:pt x="9042" y="16695"/>
                  <a:pt x="8895" y="16553"/>
                </a:cubicBezTo>
                <a:cubicBezTo>
                  <a:pt x="8624" y="16290"/>
                  <a:pt x="8568" y="16221"/>
                  <a:pt x="8483" y="16080"/>
                </a:cubicBezTo>
                <a:cubicBezTo>
                  <a:pt x="8435" y="16001"/>
                  <a:pt x="8394" y="15901"/>
                  <a:pt x="8394" y="15857"/>
                </a:cubicBezTo>
                <a:cubicBezTo>
                  <a:pt x="8394" y="15760"/>
                  <a:pt x="8572" y="15414"/>
                  <a:pt x="8745" y="15178"/>
                </a:cubicBezTo>
                <a:cubicBezTo>
                  <a:pt x="8965" y="14877"/>
                  <a:pt x="8985" y="14773"/>
                  <a:pt x="9017" y="13690"/>
                </a:cubicBezTo>
                <a:cubicBezTo>
                  <a:pt x="9061" y="12232"/>
                  <a:pt x="9063" y="12231"/>
                  <a:pt x="9117" y="1222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1" name="Shape 161"/>
          <p:cNvSpPr/>
          <p:nvPr/>
        </p:nvSpPr>
        <p:spPr>
          <a:xfrm>
            <a:off x="4221916" y="714519"/>
            <a:ext cx="542295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Training </a:t>
            </a:r>
            <a:r>
              <a:rPr lang="en-AU" dirty="0"/>
              <a:t>p</a:t>
            </a:r>
            <a:r>
              <a:rPr dirty="0" err="1"/>
              <a:t>rogramme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362204">
              <a:spcBef>
                <a:spcPts val="1000"/>
              </a:spcBef>
              <a:buClrTx/>
              <a:buSzTx/>
              <a:buNone/>
              <a:defRPr sz="2480"/>
            </a:pPr>
            <a:r>
              <a:t>The</a:t>
            </a:r>
            <a:r>
              <a:rPr b="1">
                <a:solidFill>
                  <a:srgbClr val="E46D2A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five SPORT training principles</a:t>
            </a:r>
            <a:r>
              <a:rPr b="1">
                <a:solidFill>
                  <a:srgbClr val="E46D2A"/>
                </a:solidFill>
              </a:rPr>
              <a:t> </a:t>
            </a:r>
            <a:r>
              <a:t>to help an athlete to design their fitness programme.</a:t>
            </a:r>
          </a:p>
          <a:p>
            <a:pPr marL="0" indent="0" defTabSz="362204">
              <a:spcBef>
                <a:spcPts val="1000"/>
              </a:spcBef>
              <a:buClrTx/>
              <a:buSzTx/>
              <a:buNone/>
              <a:defRPr sz="2480"/>
            </a:pPr>
            <a:r>
              <a:rPr b="1">
                <a:solidFill>
                  <a:srgbClr val="03FA80"/>
                </a:solidFill>
              </a:rPr>
              <a:t>Specificity</a:t>
            </a:r>
            <a:r>
              <a:rPr>
                <a:solidFill>
                  <a:srgbClr val="64B445"/>
                </a:solidFill>
              </a:rPr>
              <a:t> </a:t>
            </a:r>
          </a:p>
          <a:p>
            <a:pPr marL="645668" lvl="1" indent="-283463" defTabSz="362204">
              <a:spcBef>
                <a:spcPts val="1000"/>
              </a:spcBef>
              <a:defRPr sz="2480"/>
            </a:pPr>
            <a:r>
              <a:t>An athlete needs to identify the </a:t>
            </a:r>
            <a:r>
              <a:rPr b="1">
                <a:solidFill>
                  <a:srgbClr val="03FA80"/>
                </a:solidFill>
              </a:rPr>
              <a:t>muscles</a:t>
            </a:r>
            <a:r>
              <a:t> </a:t>
            </a:r>
            <a:br/>
            <a:r>
              <a:t>they need to train as well as the </a:t>
            </a:r>
            <a:r>
              <a:rPr b="1">
                <a:solidFill>
                  <a:srgbClr val="03FA80"/>
                </a:solidFill>
              </a:rPr>
              <a:t>energy</a:t>
            </a:r>
            <a:r>
              <a:rPr b="1">
                <a:solidFill>
                  <a:srgbClr val="E46D2A"/>
                </a:solidFill>
              </a:rPr>
              <a:t> </a:t>
            </a:r>
            <a:br>
              <a:rPr b="1">
                <a:solidFill>
                  <a:srgbClr val="E46D2A"/>
                </a:solidFill>
              </a:rPr>
            </a:br>
            <a:r>
              <a:rPr b="1">
                <a:solidFill>
                  <a:srgbClr val="03FA80"/>
                </a:solidFill>
              </a:rPr>
              <a:t>system</a:t>
            </a:r>
            <a:r>
              <a:t> (</a:t>
            </a:r>
            <a:r>
              <a:rPr b="1">
                <a:solidFill>
                  <a:srgbClr val="03FA80"/>
                </a:solidFill>
              </a:rPr>
              <a:t>aerobic</a:t>
            </a:r>
            <a:r>
              <a:t> or </a:t>
            </a:r>
            <a:r>
              <a:rPr b="1">
                <a:solidFill>
                  <a:srgbClr val="03FA80"/>
                </a:solidFill>
              </a:rPr>
              <a:t>anaerobic</a:t>
            </a:r>
            <a:r>
              <a:t>) and </a:t>
            </a:r>
            <a:r>
              <a:rPr b="1">
                <a:solidFill>
                  <a:srgbClr val="03FA80"/>
                </a:solidFill>
              </a:rPr>
              <a:t>fitness</a:t>
            </a:r>
            <a:r>
              <a:rPr b="1">
                <a:solidFill>
                  <a:srgbClr val="64B445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components</a:t>
            </a:r>
            <a:r>
              <a:t>.</a:t>
            </a:r>
          </a:p>
          <a:p>
            <a:pPr marL="645668" lvl="1" indent="-283463" defTabSz="362204">
              <a:spcBef>
                <a:spcPts val="1000"/>
              </a:spcBef>
              <a:defRPr sz="2480"/>
            </a:pPr>
            <a:r>
              <a:t>You should also ensure that you are rehearsing the specific skills for your sport in training.</a:t>
            </a:r>
          </a:p>
          <a:p>
            <a:pPr marL="0" indent="0" defTabSz="362204">
              <a:spcBef>
                <a:spcPts val="1000"/>
              </a:spcBef>
              <a:buClrTx/>
              <a:buSzTx/>
              <a:buNone/>
              <a:defRPr sz="2480"/>
            </a:pPr>
            <a:r>
              <a:rPr b="1">
                <a:solidFill>
                  <a:srgbClr val="03FA80"/>
                </a:solidFill>
              </a:rPr>
              <a:t>Progression</a:t>
            </a:r>
          </a:p>
          <a:p>
            <a:pPr marL="645668" lvl="1" indent="-283463" defTabSz="362204">
              <a:spcBef>
                <a:spcPts val="1000"/>
              </a:spcBef>
              <a:defRPr sz="2480"/>
            </a:pPr>
            <a:r>
              <a:t>The aim of all training programmes is to </a:t>
            </a:r>
            <a:br/>
            <a:r>
              <a:rPr b="1">
                <a:solidFill>
                  <a:srgbClr val="03FA80"/>
                </a:solidFill>
              </a:rPr>
              <a:t>progress</a:t>
            </a:r>
            <a:r>
              <a:t> your </a:t>
            </a:r>
            <a:r>
              <a:rPr b="1">
                <a:solidFill>
                  <a:srgbClr val="03FA80"/>
                </a:solidFill>
              </a:rPr>
              <a:t>fitness</a:t>
            </a:r>
            <a:r>
              <a:t>.</a:t>
            </a:r>
          </a:p>
          <a:p>
            <a:pPr marL="645668" lvl="1" indent="-283463" defTabSz="362204">
              <a:spcBef>
                <a:spcPts val="1000"/>
              </a:spcBef>
              <a:defRPr sz="2480"/>
            </a:pPr>
            <a:r>
              <a:t>Progression needs to be </a:t>
            </a:r>
            <a:r>
              <a:rPr b="1">
                <a:solidFill>
                  <a:srgbClr val="03FA80"/>
                </a:solidFill>
              </a:rPr>
              <a:t>gradual</a:t>
            </a:r>
            <a:r>
              <a:t> as too </a:t>
            </a:r>
            <a:br/>
            <a:r>
              <a:t>much too soon can cause</a:t>
            </a:r>
            <a:r>
              <a:rPr b="1">
                <a:solidFill>
                  <a:srgbClr val="E46D2A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injury</a:t>
            </a:r>
            <a:r>
              <a:t>.</a:t>
            </a:r>
          </a:p>
          <a:p>
            <a:pPr marL="645668" lvl="1" indent="-283463" defTabSz="362204">
              <a:spcBef>
                <a:spcPts val="1000"/>
              </a:spcBef>
              <a:defRPr sz="2480"/>
            </a:pPr>
            <a:r>
              <a:t>There is a danger of </a:t>
            </a:r>
            <a:r>
              <a:rPr b="1">
                <a:solidFill>
                  <a:srgbClr val="03FA80"/>
                </a:solidFill>
              </a:rPr>
              <a:t>plateauing</a:t>
            </a:r>
            <a:r>
              <a:t> in training and </a:t>
            </a:r>
            <a:br/>
            <a:r>
              <a:t>staying at the same level. Motivation and determination</a:t>
            </a:r>
            <a:br/>
            <a:r>
              <a:t>is then required to push on and progress further.</a:t>
            </a:r>
          </a:p>
        </p:txBody>
      </p:sp>
      <p:pic>
        <p:nvPicPr>
          <p:cNvPr id="164" name="Bench press - muscle man.jpg"/>
          <p:cNvPicPr>
            <a:picLocks noChangeAspect="1"/>
          </p:cNvPicPr>
          <p:nvPr/>
        </p:nvPicPr>
        <p:blipFill>
          <a:blip r:embed="rId2"/>
          <a:srcRect l="5383" t="9893" r="10492" b="6848"/>
          <a:stretch>
            <a:fillRect/>
          </a:stretch>
        </p:blipFill>
        <p:spPr>
          <a:xfrm>
            <a:off x="9562298" y="2833455"/>
            <a:ext cx="2717721" cy="2017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600" extrusionOk="0">
                <a:moveTo>
                  <a:pt x="1827" y="0"/>
                </a:moveTo>
                <a:lnTo>
                  <a:pt x="1827" y="141"/>
                </a:lnTo>
                <a:cubicBezTo>
                  <a:pt x="1827" y="246"/>
                  <a:pt x="1867" y="386"/>
                  <a:pt x="1997" y="723"/>
                </a:cubicBezTo>
                <a:cubicBezTo>
                  <a:pt x="2149" y="1119"/>
                  <a:pt x="2167" y="1184"/>
                  <a:pt x="2161" y="1335"/>
                </a:cubicBezTo>
                <a:cubicBezTo>
                  <a:pt x="2157" y="1428"/>
                  <a:pt x="2151" y="1512"/>
                  <a:pt x="2148" y="1522"/>
                </a:cubicBezTo>
                <a:cubicBezTo>
                  <a:pt x="2146" y="1531"/>
                  <a:pt x="2144" y="1598"/>
                  <a:pt x="2142" y="1670"/>
                </a:cubicBezTo>
                <a:cubicBezTo>
                  <a:pt x="2137" y="1857"/>
                  <a:pt x="2090" y="1855"/>
                  <a:pt x="2022" y="1666"/>
                </a:cubicBezTo>
                <a:cubicBezTo>
                  <a:pt x="1931" y="1411"/>
                  <a:pt x="1762" y="1203"/>
                  <a:pt x="1603" y="1152"/>
                </a:cubicBezTo>
                <a:cubicBezTo>
                  <a:pt x="1370" y="1077"/>
                  <a:pt x="1140" y="1150"/>
                  <a:pt x="1004" y="1347"/>
                </a:cubicBezTo>
                <a:cubicBezTo>
                  <a:pt x="932" y="1453"/>
                  <a:pt x="836" y="1704"/>
                  <a:pt x="774" y="1942"/>
                </a:cubicBezTo>
                <a:cubicBezTo>
                  <a:pt x="750" y="2036"/>
                  <a:pt x="688" y="2192"/>
                  <a:pt x="639" y="2291"/>
                </a:cubicBezTo>
                <a:cubicBezTo>
                  <a:pt x="479" y="2609"/>
                  <a:pt x="371" y="3249"/>
                  <a:pt x="371" y="3889"/>
                </a:cubicBezTo>
                <a:cubicBezTo>
                  <a:pt x="371" y="4094"/>
                  <a:pt x="362" y="4224"/>
                  <a:pt x="343" y="4250"/>
                </a:cubicBezTo>
                <a:cubicBezTo>
                  <a:pt x="326" y="4272"/>
                  <a:pt x="253" y="4292"/>
                  <a:pt x="182" y="4292"/>
                </a:cubicBezTo>
                <a:cubicBezTo>
                  <a:pt x="46" y="4292"/>
                  <a:pt x="-21" y="4348"/>
                  <a:pt x="5" y="4441"/>
                </a:cubicBezTo>
                <a:cubicBezTo>
                  <a:pt x="15" y="4476"/>
                  <a:pt x="67" y="4493"/>
                  <a:pt x="188" y="4501"/>
                </a:cubicBezTo>
                <a:lnTo>
                  <a:pt x="358" y="4509"/>
                </a:lnTo>
                <a:lnTo>
                  <a:pt x="374" y="4645"/>
                </a:lnTo>
                <a:cubicBezTo>
                  <a:pt x="383" y="4719"/>
                  <a:pt x="407" y="4920"/>
                  <a:pt x="425" y="5087"/>
                </a:cubicBezTo>
                <a:cubicBezTo>
                  <a:pt x="487" y="5705"/>
                  <a:pt x="639" y="6289"/>
                  <a:pt x="803" y="6540"/>
                </a:cubicBezTo>
                <a:cubicBezTo>
                  <a:pt x="844" y="6604"/>
                  <a:pt x="921" y="6782"/>
                  <a:pt x="976" y="6935"/>
                </a:cubicBezTo>
                <a:cubicBezTo>
                  <a:pt x="1168" y="7470"/>
                  <a:pt x="1334" y="7641"/>
                  <a:pt x="1647" y="7641"/>
                </a:cubicBezTo>
                <a:cubicBezTo>
                  <a:pt x="1884" y="7641"/>
                  <a:pt x="1998" y="7557"/>
                  <a:pt x="2123" y="7297"/>
                </a:cubicBezTo>
                <a:cubicBezTo>
                  <a:pt x="2284" y="6961"/>
                  <a:pt x="2397" y="6374"/>
                  <a:pt x="2451" y="5593"/>
                </a:cubicBezTo>
                <a:cubicBezTo>
                  <a:pt x="2489" y="5030"/>
                  <a:pt x="2486" y="4695"/>
                  <a:pt x="2438" y="4624"/>
                </a:cubicBezTo>
                <a:cubicBezTo>
                  <a:pt x="2416" y="4591"/>
                  <a:pt x="2404" y="4550"/>
                  <a:pt x="2413" y="4530"/>
                </a:cubicBezTo>
                <a:cubicBezTo>
                  <a:pt x="2436" y="4479"/>
                  <a:pt x="5950" y="4479"/>
                  <a:pt x="5974" y="4530"/>
                </a:cubicBezTo>
                <a:cubicBezTo>
                  <a:pt x="5983" y="4550"/>
                  <a:pt x="5979" y="4582"/>
                  <a:pt x="5968" y="4598"/>
                </a:cubicBezTo>
                <a:cubicBezTo>
                  <a:pt x="5949" y="4624"/>
                  <a:pt x="4722" y="4656"/>
                  <a:pt x="3614" y="4662"/>
                </a:cubicBezTo>
                <a:lnTo>
                  <a:pt x="3232" y="4662"/>
                </a:lnTo>
                <a:lnTo>
                  <a:pt x="3440" y="5176"/>
                </a:lnTo>
                <a:cubicBezTo>
                  <a:pt x="3554" y="5459"/>
                  <a:pt x="3774" y="6014"/>
                  <a:pt x="3929" y="6404"/>
                </a:cubicBezTo>
                <a:lnTo>
                  <a:pt x="4209" y="7110"/>
                </a:lnTo>
                <a:lnTo>
                  <a:pt x="4175" y="7263"/>
                </a:lnTo>
                <a:cubicBezTo>
                  <a:pt x="4155" y="7346"/>
                  <a:pt x="4137" y="7562"/>
                  <a:pt x="4134" y="7739"/>
                </a:cubicBezTo>
                <a:cubicBezTo>
                  <a:pt x="4130" y="7915"/>
                  <a:pt x="4115" y="8074"/>
                  <a:pt x="4102" y="8095"/>
                </a:cubicBezTo>
                <a:cubicBezTo>
                  <a:pt x="4088" y="8118"/>
                  <a:pt x="4086" y="8167"/>
                  <a:pt x="4099" y="8214"/>
                </a:cubicBezTo>
                <a:cubicBezTo>
                  <a:pt x="4111" y="8259"/>
                  <a:pt x="4121" y="8407"/>
                  <a:pt x="4118" y="8546"/>
                </a:cubicBezTo>
                <a:cubicBezTo>
                  <a:pt x="4115" y="8685"/>
                  <a:pt x="4104" y="9167"/>
                  <a:pt x="4096" y="9613"/>
                </a:cubicBezTo>
                <a:cubicBezTo>
                  <a:pt x="4087" y="10058"/>
                  <a:pt x="4074" y="10505"/>
                  <a:pt x="4067" y="10607"/>
                </a:cubicBezTo>
                <a:cubicBezTo>
                  <a:pt x="4061" y="10709"/>
                  <a:pt x="4049" y="10936"/>
                  <a:pt x="4042" y="11113"/>
                </a:cubicBezTo>
                <a:cubicBezTo>
                  <a:pt x="4031" y="11407"/>
                  <a:pt x="4020" y="11602"/>
                  <a:pt x="3963" y="12383"/>
                </a:cubicBezTo>
                <a:cubicBezTo>
                  <a:pt x="3938" y="12731"/>
                  <a:pt x="3946" y="13141"/>
                  <a:pt x="3979" y="13186"/>
                </a:cubicBezTo>
                <a:cubicBezTo>
                  <a:pt x="3993" y="13205"/>
                  <a:pt x="4004" y="13245"/>
                  <a:pt x="4004" y="13271"/>
                </a:cubicBezTo>
                <a:cubicBezTo>
                  <a:pt x="4004" y="13425"/>
                  <a:pt x="4266" y="13649"/>
                  <a:pt x="4446" y="13649"/>
                </a:cubicBezTo>
                <a:cubicBezTo>
                  <a:pt x="4522" y="13650"/>
                  <a:pt x="4560" y="13626"/>
                  <a:pt x="4603" y="13564"/>
                </a:cubicBezTo>
                <a:cubicBezTo>
                  <a:pt x="4616" y="13545"/>
                  <a:pt x="4640" y="13526"/>
                  <a:pt x="4660" y="13509"/>
                </a:cubicBezTo>
                <a:cubicBezTo>
                  <a:pt x="4664" y="13471"/>
                  <a:pt x="4672" y="13437"/>
                  <a:pt x="4685" y="13399"/>
                </a:cubicBezTo>
                <a:cubicBezTo>
                  <a:pt x="4680" y="13400"/>
                  <a:pt x="4676" y="13397"/>
                  <a:pt x="4672" y="13390"/>
                </a:cubicBezTo>
                <a:cubicBezTo>
                  <a:pt x="4664" y="13373"/>
                  <a:pt x="4669" y="13205"/>
                  <a:pt x="4682" y="13021"/>
                </a:cubicBezTo>
                <a:cubicBezTo>
                  <a:pt x="4695" y="12836"/>
                  <a:pt x="4698" y="12623"/>
                  <a:pt x="4688" y="12549"/>
                </a:cubicBezTo>
                <a:cubicBezTo>
                  <a:pt x="4665" y="12376"/>
                  <a:pt x="4675" y="12059"/>
                  <a:pt x="4723" y="11300"/>
                </a:cubicBezTo>
                <a:cubicBezTo>
                  <a:pt x="4744" y="10965"/>
                  <a:pt x="4760" y="10669"/>
                  <a:pt x="4761" y="10641"/>
                </a:cubicBezTo>
                <a:cubicBezTo>
                  <a:pt x="4762" y="10554"/>
                  <a:pt x="4825" y="9385"/>
                  <a:pt x="4943" y="7288"/>
                </a:cubicBezTo>
                <a:cubicBezTo>
                  <a:pt x="5048" y="5440"/>
                  <a:pt x="5064" y="5258"/>
                  <a:pt x="5114" y="5142"/>
                </a:cubicBezTo>
                <a:cubicBezTo>
                  <a:pt x="5286" y="4740"/>
                  <a:pt x="5362" y="4692"/>
                  <a:pt x="5829" y="4670"/>
                </a:cubicBezTo>
                <a:cubicBezTo>
                  <a:pt x="6122" y="4657"/>
                  <a:pt x="6167" y="4660"/>
                  <a:pt x="6210" y="4713"/>
                </a:cubicBezTo>
                <a:cubicBezTo>
                  <a:pt x="6248" y="4759"/>
                  <a:pt x="6255" y="4796"/>
                  <a:pt x="6229" y="4819"/>
                </a:cubicBezTo>
                <a:cubicBezTo>
                  <a:pt x="6400" y="4821"/>
                  <a:pt x="6418" y="4868"/>
                  <a:pt x="6396" y="5134"/>
                </a:cubicBezTo>
                <a:cubicBezTo>
                  <a:pt x="6394" y="5161"/>
                  <a:pt x="6389" y="5179"/>
                  <a:pt x="6387" y="5202"/>
                </a:cubicBezTo>
                <a:cubicBezTo>
                  <a:pt x="6401" y="5235"/>
                  <a:pt x="6408" y="5337"/>
                  <a:pt x="6418" y="5576"/>
                </a:cubicBezTo>
                <a:cubicBezTo>
                  <a:pt x="6432" y="5903"/>
                  <a:pt x="6517" y="6334"/>
                  <a:pt x="6601" y="6506"/>
                </a:cubicBezTo>
                <a:cubicBezTo>
                  <a:pt x="6660" y="6628"/>
                  <a:pt x="6819" y="6726"/>
                  <a:pt x="6957" y="6727"/>
                </a:cubicBezTo>
                <a:cubicBezTo>
                  <a:pt x="7022" y="6728"/>
                  <a:pt x="7179" y="6702"/>
                  <a:pt x="7310" y="6672"/>
                </a:cubicBezTo>
                <a:cubicBezTo>
                  <a:pt x="7538" y="6619"/>
                  <a:pt x="8151" y="6614"/>
                  <a:pt x="8322" y="6651"/>
                </a:cubicBezTo>
                <a:cubicBezTo>
                  <a:pt x="8377" y="6644"/>
                  <a:pt x="8415" y="6636"/>
                  <a:pt x="8422" y="6629"/>
                </a:cubicBezTo>
                <a:cubicBezTo>
                  <a:pt x="8437" y="6616"/>
                  <a:pt x="8485" y="6602"/>
                  <a:pt x="8526" y="6600"/>
                </a:cubicBezTo>
                <a:cubicBezTo>
                  <a:pt x="8568" y="6597"/>
                  <a:pt x="8723" y="6555"/>
                  <a:pt x="8873" y="6506"/>
                </a:cubicBezTo>
                <a:cubicBezTo>
                  <a:pt x="9023" y="6458"/>
                  <a:pt x="9166" y="6421"/>
                  <a:pt x="9191" y="6421"/>
                </a:cubicBezTo>
                <a:cubicBezTo>
                  <a:pt x="9260" y="6421"/>
                  <a:pt x="9284" y="6509"/>
                  <a:pt x="9286" y="6791"/>
                </a:cubicBezTo>
                <a:cubicBezTo>
                  <a:pt x="9287" y="7096"/>
                  <a:pt x="9337" y="7408"/>
                  <a:pt x="9453" y="7832"/>
                </a:cubicBezTo>
                <a:lnTo>
                  <a:pt x="9538" y="8142"/>
                </a:lnTo>
                <a:lnTo>
                  <a:pt x="9516" y="9570"/>
                </a:lnTo>
                <a:cubicBezTo>
                  <a:pt x="9503" y="10354"/>
                  <a:pt x="9479" y="11089"/>
                  <a:pt x="9466" y="11202"/>
                </a:cubicBezTo>
                <a:cubicBezTo>
                  <a:pt x="9442" y="11395"/>
                  <a:pt x="9143" y="12530"/>
                  <a:pt x="9056" y="12753"/>
                </a:cubicBezTo>
                <a:cubicBezTo>
                  <a:pt x="9034" y="12809"/>
                  <a:pt x="9015" y="12877"/>
                  <a:pt x="9015" y="12906"/>
                </a:cubicBezTo>
                <a:cubicBezTo>
                  <a:pt x="9015" y="12935"/>
                  <a:pt x="9004" y="12973"/>
                  <a:pt x="8993" y="12991"/>
                </a:cubicBezTo>
                <a:cubicBezTo>
                  <a:pt x="8981" y="13008"/>
                  <a:pt x="8943" y="13159"/>
                  <a:pt x="8905" y="13326"/>
                </a:cubicBezTo>
                <a:cubicBezTo>
                  <a:pt x="8867" y="13494"/>
                  <a:pt x="8827" y="13656"/>
                  <a:pt x="8819" y="13683"/>
                </a:cubicBezTo>
                <a:cubicBezTo>
                  <a:pt x="8804" y="13740"/>
                  <a:pt x="8792" y="13794"/>
                  <a:pt x="8782" y="13858"/>
                </a:cubicBezTo>
                <a:cubicBezTo>
                  <a:pt x="8778" y="13881"/>
                  <a:pt x="8767" y="13919"/>
                  <a:pt x="8756" y="13943"/>
                </a:cubicBezTo>
                <a:cubicBezTo>
                  <a:pt x="8746" y="13966"/>
                  <a:pt x="8742" y="14002"/>
                  <a:pt x="8750" y="14019"/>
                </a:cubicBezTo>
                <a:cubicBezTo>
                  <a:pt x="8758" y="14036"/>
                  <a:pt x="8753" y="14058"/>
                  <a:pt x="8738" y="14070"/>
                </a:cubicBezTo>
                <a:cubicBezTo>
                  <a:pt x="8723" y="14083"/>
                  <a:pt x="8718" y="14113"/>
                  <a:pt x="8725" y="14138"/>
                </a:cubicBezTo>
                <a:cubicBezTo>
                  <a:pt x="8732" y="14163"/>
                  <a:pt x="8727" y="14198"/>
                  <a:pt x="8712" y="14210"/>
                </a:cubicBezTo>
                <a:cubicBezTo>
                  <a:pt x="8698" y="14222"/>
                  <a:pt x="8690" y="14260"/>
                  <a:pt x="8697" y="14295"/>
                </a:cubicBezTo>
                <a:cubicBezTo>
                  <a:pt x="8703" y="14330"/>
                  <a:pt x="8698" y="14369"/>
                  <a:pt x="8684" y="14380"/>
                </a:cubicBezTo>
                <a:cubicBezTo>
                  <a:pt x="8670" y="14392"/>
                  <a:pt x="8665" y="14426"/>
                  <a:pt x="8671" y="14461"/>
                </a:cubicBezTo>
                <a:cubicBezTo>
                  <a:pt x="8678" y="14496"/>
                  <a:pt x="8672" y="14535"/>
                  <a:pt x="8659" y="14546"/>
                </a:cubicBezTo>
                <a:cubicBezTo>
                  <a:pt x="8645" y="14557"/>
                  <a:pt x="8642" y="14597"/>
                  <a:pt x="8649" y="14635"/>
                </a:cubicBezTo>
                <a:cubicBezTo>
                  <a:pt x="8657" y="14673"/>
                  <a:pt x="8649" y="14731"/>
                  <a:pt x="8637" y="14763"/>
                </a:cubicBezTo>
                <a:cubicBezTo>
                  <a:pt x="8624" y="14795"/>
                  <a:pt x="8609" y="14931"/>
                  <a:pt x="8602" y="15064"/>
                </a:cubicBezTo>
                <a:cubicBezTo>
                  <a:pt x="8595" y="15198"/>
                  <a:pt x="8584" y="15320"/>
                  <a:pt x="8577" y="15336"/>
                </a:cubicBezTo>
                <a:cubicBezTo>
                  <a:pt x="8561" y="15371"/>
                  <a:pt x="8527" y="16329"/>
                  <a:pt x="8530" y="16671"/>
                </a:cubicBezTo>
                <a:cubicBezTo>
                  <a:pt x="8532" y="16942"/>
                  <a:pt x="8547" y="17156"/>
                  <a:pt x="8589" y="17580"/>
                </a:cubicBezTo>
                <a:cubicBezTo>
                  <a:pt x="8611" y="17793"/>
                  <a:pt x="8611" y="17915"/>
                  <a:pt x="8593" y="18001"/>
                </a:cubicBezTo>
                <a:cubicBezTo>
                  <a:pt x="8527" y="18312"/>
                  <a:pt x="8538" y="18708"/>
                  <a:pt x="8624" y="19157"/>
                </a:cubicBezTo>
                <a:cubicBezTo>
                  <a:pt x="8646" y="19269"/>
                  <a:pt x="8651" y="19355"/>
                  <a:pt x="8637" y="19378"/>
                </a:cubicBezTo>
                <a:cubicBezTo>
                  <a:pt x="8532" y="19548"/>
                  <a:pt x="8337" y="20234"/>
                  <a:pt x="8337" y="20436"/>
                </a:cubicBezTo>
                <a:cubicBezTo>
                  <a:pt x="8337" y="20472"/>
                  <a:pt x="8328" y="20510"/>
                  <a:pt x="8315" y="20521"/>
                </a:cubicBezTo>
                <a:cubicBezTo>
                  <a:pt x="8311" y="20524"/>
                  <a:pt x="8307" y="20517"/>
                  <a:pt x="8303" y="20516"/>
                </a:cubicBezTo>
                <a:cubicBezTo>
                  <a:pt x="8334" y="20794"/>
                  <a:pt x="8392" y="21024"/>
                  <a:pt x="8492" y="21252"/>
                </a:cubicBezTo>
                <a:cubicBezTo>
                  <a:pt x="8545" y="21373"/>
                  <a:pt x="8589" y="21487"/>
                  <a:pt x="8589" y="21507"/>
                </a:cubicBezTo>
                <a:cubicBezTo>
                  <a:pt x="8589" y="21538"/>
                  <a:pt x="8642" y="21577"/>
                  <a:pt x="8700" y="21600"/>
                </a:cubicBezTo>
                <a:cubicBezTo>
                  <a:pt x="8713" y="21591"/>
                  <a:pt x="8726" y="21587"/>
                  <a:pt x="8741" y="21587"/>
                </a:cubicBezTo>
                <a:cubicBezTo>
                  <a:pt x="8808" y="21587"/>
                  <a:pt x="8931" y="21433"/>
                  <a:pt x="9005" y="21256"/>
                </a:cubicBezTo>
                <a:cubicBezTo>
                  <a:pt x="9028" y="21201"/>
                  <a:pt x="9075" y="21105"/>
                  <a:pt x="9116" y="21018"/>
                </a:cubicBezTo>
                <a:cubicBezTo>
                  <a:pt x="9114" y="20989"/>
                  <a:pt x="9128" y="20937"/>
                  <a:pt x="9172" y="20848"/>
                </a:cubicBezTo>
                <a:cubicBezTo>
                  <a:pt x="9216" y="20760"/>
                  <a:pt x="9279" y="20574"/>
                  <a:pt x="9311" y="20436"/>
                </a:cubicBezTo>
                <a:cubicBezTo>
                  <a:pt x="9372" y="20172"/>
                  <a:pt x="9476" y="19853"/>
                  <a:pt x="9582" y="19594"/>
                </a:cubicBezTo>
                <a:cubicBezTo>
                  <a:pt x="9732" y="19230"/>
                  <a:pt x="9866" y="18819"/>
                  <a:pt x="9891" y="18647"/>
                </a:cubicBezTo>
                <a:cubicBezTo>
                  <a:pt x="9909" y="18525"/>
                  <a:pt x="9916" y="18467"/>
                  <a:pt x="9926" y="18426"/>
                </a:cubicBezTo>
                <a:lnTo>
                  <a:pt x="9973" y="18150"/>
                </a:lnTo>
                <a:cubicBezTo>
                  <a:pt x="9991" y="18039"/>
                  <a:pt x="10008" y="17966"/>
                  <a:pt x="10026" y="17907"/>
                </a:cubicBezTo>
                <a:cubicBezTo>
                  <a:pt x="10028" y="17888"/>
                  <a:pt x="10028" y="17877"/>
                  <a:pt x="10030" y="17856"/>
                </a:cubicBezTo>
                <a:cubicBezTo>
                  <a:pt x="10036" y="17750"/>
                  <a:pt x="10047" y="17648"/>
                  <a:pt x="10055" y="17631"/>
                </a:cubicBezTo>
                <a:cubicBezTo>
                  <a:pt x="10063" y="17612"/>
                  <a:pt x="10486" y="17601"/>
                  <a:pt x="11092" y="17601"/>
                </a:cubicBezTo>
                <a:cubicBezTo>
                  <a:pt x="11974" y="17601"/>
                  <a:pt x="12118" y="17607"/>
                  <a:pt x="12166" y="17652"/>
                </a:cubicBezTo>
                <a:cubicBezTo>
                  <a:pt x="12197" y="17681"/>
                  <a:pt x="12222" y="17693"/>
                  <a:pt x="12223" y="17678"/>
                </a:cubicBezTo>
                <a:cubicBezTo>
                  <a:pt x="12223" y="17663"/>
                  <a:pt x="12238" y="17681"/>
                  <a:pt x="12258" y="17716"/>
                </a:cubicBezTo>
                <a:cubicBezTo>
                  <a:pt x="12289" y="17772"/>
                  <a:pt x="12286" y="17787"/>
                  <a:pt x="12239" y="17873"/>
                </a:cubicBezTo>
                <a:cubicBezTo>
                  <a:pt x="12208" y="17929"/>
                  <a:pt x="12163" y="17971"/>
                  <a:pt x="12131" y="17971"/>
                </a:cubicBezTo>
                <a:cubicBezTo>
                  <a:pt x="12091" y="17971"/>
                  <a:pt x="12048" y="18029"/>
                  <a:pt x="11971" y="18196"/>
                </a:cubicBezTo>
                <a:cubicBezTo>
                  <a:pt x="11863" y="18429"/>
                  <a:pt x="11865" y="18432"/>
                  <a:pt x="11905" y="18749"/>
                </a:cubicBezTo>
                <a:cubicBezTo>
                  <a:pt x="11914" y="18822"/>
                  <a:pt x="12018" y="19085"/>
                  <a:pt x="12087" y="19208"/>
                </a:cubicBezTo>
                <a:cubicBezTo>
                  <a:pt x="12120" y="19265"/>
                  <a:pt x="12147" y="19335"/>
                  <a:pt x="12147" y="19365"/>
                </a:cubicBezTo>
                <a:cubicBezTo>
                  <a:pt x="12147" y="19394"/>
                  <a:pt x="12158" y="19430"/>
                  <a:pt x="12172" y="19441"/>
                </a:cubicBezTo>
                <a:cubicBezTo>
                  <a:pt x="12186" y="19453"/>
                  <a:pt x="12192" y="19476"/>
                  <a:pt x="12185" y="19492"/>
                </a:cubicBezTo>
                <a:cubicBezTo>
                  <a:pt x="12178" y="19508"/>
                  <a:pt x="12182" y="19530"/>
                  <a:pt x="12198" y="19543"/>
                </a:cubicBezTo>
                <a:cubicBezTo>
                  <a:pt x="12213" y="19556"/>
                  <a:pt x="12241" y="19617"/>
                  <a:pt x="12261" y="19675"/>
                </a:cubicBezTo>
                <a:cubicBezTo>
                  <a:pt x="12280" y="19733"/>
                  <a:pt x="12326" y="19845"/>
                  <a:pt x="12362" y="19926"/>
                </a:cubicBezTo>
                <a:cubicBezTo>
                  <a:pt x="12397" y="20006"/>
                  <a:pt x="12429" y="20094"/>
                  <a:pt x="12434" y="20125"/>
                </a:cubicBezTo>
                <a:cubicBezTo>
                  <a:pt x="12439" y="20157"/>
                  <a:pt x="12471" y="20299"/>
                  <a:pt x="12506" y="20436"/>
                </a:cubicBezTo>
                <a:cubicBezTo>
                  <a:pt x="12530" y="20529"/>
                  <a:pt x="12544" y="20600"/>
                  <a:pt x="12551" y="20652"/>
                </a:cubicBezTo>
                <a:cubicBezTo>
                  <a:pt x="12574" y="20711"/>
                  <a:pt x="12604" y="20791"/>
                  <a:pt x="12620" y="20822"/>
                </a:cubicBezTo>
                <a:cubicBezTo>
                  <a:pt x="12658" y="20898"/>
                  <a:pt x="12721" y="21043"/>
                  <a:pt x="12759" y="21145"/>
                </a:cubicBezTo>
                <a:cubicBezTo>
                  <a:pt x="12855" y="21407"/>
                  <a:pt x="12939" y="21519"/>
                  <a:pt x="13042" y="21519"/>
                </a:cubicBezTo>
                <a:cubicBezTo>
                  <a:pt x="13114" y="21519"/>
                  <a:pt x="13131" y="21504"/>
                  <a:pt x="13162" y="21405"/>
                </a:cubicBezTo>
                <a:cubicBezTo>
                  <a:pt x="13182" y="21341"/>
                  <a:pt x="13220" y="21280"/>
                  <a:pt x="13247" y="21269"/>
                </a:cubicBezTo>
                <a:cubicBezTo>
                  <a:pt x="13274" y="21257"/>
                  <a:pt x="13305" y="21200"/>
                  <a:pt x="13320" y="21145"/>
                </a:cubicBezTo>
                <a:cubicBezTo>
                  <a:pt x="13334" y="21090"/>
                  <a:pt x="13360" y="21048"/>
                  <a:pt x="13376" y="21048"/>
                </a:cubicBezTo>
                <a:cubicBezTo>
                  <a:pt x="13394" y="21048"/>
                  <a:pt x="13399" y="21005"/>
                  <a:pt x="13392" y="20941"/>
                </a:cubicBezTo>
                <a:cubicBezTo>
                  <a:pt x="13385" y="20881"/>
                  <a:pt x="13394" y="20827"/>
                  <a:pt x="13414" y="20805"/>
                </a:cubicBezTo>
                <a:cubicBezTo>
                  <a:pt x="13432" y="20785"/>
                  <a:pt x="13448" y="20734"/>
                  <a:pt x="13449" y="20695"/>
                </a:cubicBezTo>
                <a:cubicBezTo>
                  <a:pt x="13449" y="20655"/>
                  <a:pt x="13465" y="20596"/>
                  <a:pt x="13483" y="20563"/>
                </a:cubicBezTo>
                <a:cubicBezTo>
                  <a:pt x="13507" y="20521"/>
                  <a:pt x="13511" y="20470"/>
                  <a:pt x="13496" y="20393"/>
                </a:cubicBezTo>
                <a:cubicBezTo>
                  <a:pt x="13437" y="20085"/>
                  <a:pt x="13378" y="19837"/>
                  <a:pt x="13342" y="19743"/>
                </a:cubicBezTo>
                <a:cubicBezTo>
                  <a:pt x="13297" y="19628"/>
                  <a:pt x="13306" y="19594"/>
                  <a:pt x="13383" y="19594"/>
                </a:cubicBezTo>
                <a:cubicBezTo>
                  <a:pt x="13484" y="19594"/>
                  <a:pt x="13639" y="19460"/>
                  <a:pt x="13695" y="19327"/>
                </a:cubicBezTo>
                <a:cubicBezTo>
                  <a:pt x="13772" y="19140"/>
                  <a:pt x="13833" y="18671"/>
                  <a:pt x="13808" y="18460"/>
                </a:cubicBezTo>
                <a:cubicBezTo>
                  <a:pt x="13797" y="18367"/>
                  <a:pt x="13787" y="17701"/>
                  <a:pt x="13786" y="16977"/>
                </a:cubicBezTo>
                <a:cubicBezTo>
                  <a:pt x="13784" y="15929"/>
                  <a:pt x="13776" y="15573"/>
                  <a:pt x="13742" y="15243"/>
                </a:cubicBezTo>
                <a:cubicBezTo>
                  <a:pt x="13635" y="14214"/>
                  <a:pt x="13535" y="13710"/>
                  <a:pt x="13200" y="12566"/>
                </a:cubicBezTo>
                <a:cubicBezTo>
                  <a:pt x="12876" y="11458"/>
                  <a:pt x="12746" y="10834"/>
                  <a:pt x="12733" y="10305"/>
                </a:cubicBezTo>
                <a:cubicBezTo>
                  <a:pt x="12688" y="8404"/>
                  <a:pt x="12678" y="8541"/>
                  <a:pt x="12881" y="7832"/>
                </a:cubicBezTo>
                <a:cubicBezTo>
                  <a:pt x="12997" y="7431"/>
                  <a:pt x="13049" y="7092"/>
                  <a:pt x="13049" y="6727"/>
                </a:cubicBezTo>
                <a:cubicBezTo>
                  <a:pt x="13049" y="6412"/>
                  <a:pt x="13040" y="6411"/>
                  <a:pt x="13735" y="6553"/>
                </a:cubicBezTo>
                <a:cubicBezTo>
                  <a:pt x="13839" y="6574"/>
                  <a:pt x="14136" y="6584"/>
                  <a:pt x="14473" y="6574"/>
                </a:cubicBezTo>
                <a:cubicBezTo>
                  <a:pt x="14823" y="6564"/>
                  <a:pt x="15112" y="6568"/>
                  <a:pt x="15232" y="6591"/>
                </a:cubicBezTo>
                <a:cubicBezTo>
                  <a:pt x="15451" y="6633"/>
                  <a:pt x="15611" y="6598"/>
                  <a:pt x="15733" y="6481"/>
                </a:cubicBezTo>
                <a:cubicBezTo>
                  <a:pt x="15855" y="6364"/>
                  <a:pt x="16015" y="5860"/>
                  <a:pt x="16086" y="5372"/>
                </a:cubicBezTo>
                <a:cubicBezTo>
                  <a:pt x="16164" y="4841"/>
                  <a:pt x="16184" y="4777"/>
                  <a:pt x="16266" y="4755"/>
                </a:cubicBezTo>
                <a:cubicBezTo>
                  <a:pt x="16302" y="4746"/>
                  <a:pt x="16337" y="4751"/>
                  <a:pt x="16345" y="4768"/>
                </a:cubicBezTo>
                <a:cubicBezTo>
                  <a:pt x="16353" y="4786"/>
                  <a:pt x="16375" y="4794"/>
                  <a:pt x="16392" y="4785"/>
                </a:cubicBezTo>
                <a:cubicBezTo>
                  <a:pt x="16441" y="4760"/>
                  <a:pt x="16611" y="4907"/>
                  <a:pt x="16669" y="5023"/>
                </a:cubicBezTo>
                <a:cubicBezTo>
                  <a:pt x="16745" y="5175"/>
                  <a:pt x="16803" y="5554"/>
                  <a:pt x="16833" y="6115"/>
                </a:cubicBezTo>
                <a:cubicBezTo>
                  <a:pt x="16848" y="6385"/>
                  <a:pt x="16864" y="6704"/>
                  <a:pt x="16871" y="6825"/>
                </a:cubicBezTo>
                <a:cubicBezTo>
                  <a:pt x="16883" y="7048"/>
                  <a:pt x="16906" y="7891"/>
                  <a:pt x="16918" y="8563"/>
                </a:cubicBezTo>
                <a:cubicBezTo>
                  <a:pt x="16922" y="8767"/>
                  <a:pt x="16931" y="9056"/>
                  <a:pt x="16940" y="9205"/>
                </a:cubicBezTo>
                <a:cubicBezTo>
                  <a:pt x="16985" y="9935"/>
                  <a:pt x="17018" y="10549"/>
                  <a:pt x="17044" y="11113"/>
                </a:cubicBezTo>
                <a:cubicBezTo>
                  <a:pt x="17053" y="11289"/>
                  <a:pt x="17064" y="11505"/>
                  <a:pt x="17070" y="11588"/>
                </a:cubicBezTo>
                <a:cubicBezTo>
                  <a:pt x="17075" y="11672"/>
                  <a:pt x="17085" y="11953"/>
                  <a:pt x="17092" y="12213"/>
                </a:cubicBezTo>
                <a:cubicBezTo>
                  <a:pt x="17106" y="12788"/>
                  <a:pt x="17124" y="13014"/>
                  <a:pt x="17170" y="13203"/>
                </a:cubicBezTo>
                <a:cubicBezTo>
                  <a:pt x="17190" y="13283"/>
                  <a:pt x="17205" y="13377"/>
                  <a:pt x="17205" y="13411"/>
                </a:cubicBezTo>
                <a:cubicBezTo>
                  <a:pt x="17205" y="13496"/>
                  <a:pt x="17255" y="13514"/>
                  <a:pt x="17467" y="13513"/>
                </a:cubicBezTo>
                <a:cubicBezTo>
                  <a:pt x="17736" y="13513"/>
                  <a:pt x="17745" y="13502"/>
                  <a:pt x="17782" y="13280"/>
                </a:cubicBezTo>
                <a:cubicBezTo>
                  <a:pt x="17814" y="13088"/>
                  <a:pt x="17819" y="12713"/>
                  <a:pt x="17791" y="12506"/>
                </a:cubicBezTo>
                <a:lnTo>
                  <a:pt x="17779" y="12400"/>
                </a:lnTo>
                <a:lnTo>
                  <a:pt x="17542" y="12400"/>
                </a:lnTo>
                <a:cubicBezTo>
                  <a:pt x="17383" y="12400"/>
                  <a:pt x="17304" y="12386"/>
                  <a:pt x="17290" y="12358"/>
                </a:cubicBezTo>
                <a:cubicBezTo>
                  <a:pt x="17279" y="12334"/>
                  <a:pt x="17267" y="12192"/>
                  <a:pt x="17265" y="12043"/>
                </a:cubicBezTo>
                <a:cubicBezTo>
                  <a:pt x="17263" y="11895"/>
                  <a:pt x="17256" y="11752"/>
                  <a:pt x="17249" y="11724"/>
                </a:cubicBezTo>
                <a:cubicBezTo>
                  <a:pt x="17228" y="11636"/>
                  <a:pt x="17088" y="8408"/>
                  <a:pt x="17092" y="8083"/>
                </a:cubicBezTo>
                <a:cubicBezTo>
                  <a:pt x="17096" y="7676"/>
                  <a:pt x="17116" y="7646"/>
                  <a:pt x="17356" y="7649"/>
                </a:cubicBezTo>
                <a:cubicBezTo>
                  <a:pt x="17528" y="7652"/>
                  <a:pt x="17532" y="7651"/>
                  <a:pt x="17533" y="7569"/>
                </a:cubicBezTo>
                <a:cubicBezTo>
                  <a:pt x="17533" y="7522"/>
                  <a:pt x="17545" y="7460"/>
                  <a:pt x="17558" y="7433"/>
                </a:cubicBezTo>
                <a:cubicBezTo>
                  <a:pt x="17578" y="7390"/>
                  <a:pt x="17553" y="7379"/>
                  <a:pt x="17394" y="7365"/>
                </a:cubicBezTo>
                <a:cubicBezTo>
                  <a:pt x="17291" y="7355"/>
                  <a:pt x="17205" y="7332"/>
                  <a:pt x="17205" y="7314"/>
                </a:cubicBezTo>
                <a:cubicBezTo>
                  <a:pt x="17205" y="7295"/>
                  <a:pt x="17296" y="7272"/>
                  <a:pt x="17407" y="7263"/>
                </a:cubicBezTo>
                <a:lnTo>
                  <a:pt x="17608" y="7246"/>
                </a:lnTo>
                <a:lnTo>
                  <a:pt x="17734" y="6876"/>
                </a:lnTo>
                <a:cubicBezTo>
                  <a:pt x="17794" y="6699"/>
                  <a:pt x="17852" y="6555"/>
                  <a:pt x="17879" y="6502"/>
                </a:cubicBezTo>
                <a:cubicBezTo>
                  <a:pt x="17888" y="6474"/>
                  <a:pt x="17913" y="6401"/>
                  <a:pt x="17924" y="6370"/>
                </a:cubicBezTo>
                <a:cubicBezTo>
                  <a:pt x="17923" y="6365"/>
                  <a:pt x="17926" y="6366"/>
                  <a:pt x="17927" y="6362"/>
                </a:cubicBezTo>
                <a:cubicBezTo>
                  <a:pt x="17928" y="6346"/>
                  <a:pt x="17929" y="6328"/>
                  <a:pt x="17939" y="6319"/>
                </a:cubicBezTo>
                <a:cubicBezTo>
                  <a:pt x="18030" y="6045"/>
                  <a:pt x="18140" y="5725"/>
                  <a:pt x="18327" y="5185"/>
                </a:cubicBezTo>
                <a:lnTo>
                  <a:pt x="18500" y="4679"/>
                </a:lnTo>
                <a:lnTo>
                  <a:pt x="18097" y="4658"/>
                </a:lnTo>
                <a:cubicBezTo>
                  <a:pt x="17875" y="4646"/>
                  <a:pt x="17452" y="4635"/>
                  <a:pt x="17155" y="4632"/>
                </a:cubicBezTo>
                <a:cubicBezTo>
                  <a:pt x="16857" y="4630"/>
                  <a:pt x="16606" y="4619"/>
                  <a:pt x="16597" y="4607"/>
                </a:cubicBezTo>
                <a:cubicBezTo>
                  <a:pt x="16588" y="4595"/>
                  <a:pt x="16594" y="4564"/>
                  <a:pt x="16609" y="4539"/>
                </a:cubicBezTo>
                <a:cubicBezTo>
                  <a:pt x="16632" y="4502"/>
                  <a:pt x="16882" y="4492"/>
                  <a:pt x="17958" y="4492"/>
                </a:cubicBezTo>
                <a:cubicBezTo>
                  <a:pt x="19276" y="4492"/>
                  <a:pt x="19365" y="4499"/>
                  <a:pt x="19288" y="4602"/>
                </a:cubicBezTo>
                <a:cubicBezTo>
                  <a:pt x="19252" y="4651"/>
                  <a:pt x="19252" y="5433"/>
                  <a:pt x="19288" y="5873"/>
                </a:cubicBezTo>
                <a:cubicBezTo>
                  <a:pt x="19357" y="6721"/>
                  <a:pt x="19529" y="7409"/>
                  <a:pt x="19710" y="7560"/>
                </a:cubicBezTo>
                <a:cubicBezTo>
                  <a:pt x="19896" y="7714"/>
                  <a:pt x="20202" y="7674"/>
                  <a:pt x="20366" y="7475"/>
                </a:cubicBezTo>
                <a:cubicBezTo>
                  <a:pt x="20453" y="7369"/>
                  <a:pt x="20662" y="6871"/>
                  <a:pt x="20662" y="6770"/>
                </a:cubicBezTo>
                <a:cubicBezTo>
                  <a:pt x="20662" y="6751"/>
                  <a:pt x="20693" y="6706"/>
                  <a:pt x="20731" y="6668"/>
                </a:cubicBezTo>
                <a:cubicBezTo>
                  <a:pt x="20922" y="6478"/>
                  <a:pt x="21101" y="5750"/>
                  <a:pt x="21172" y="4870"/>
                </a:cubicBezTo>
                <a:lnTo>
                  <a:pt x="21201" y="4509"/>
                </a:lnTo>
                <a:lnTo>
                  <a:pt x="21390" y="4492"/>
                </a:lnTo>
                <a:cubicBezTo>
                  <a:pt x="21570" y="4476"/>
                  <a:pt x="21579" y="4475"/>
                  <a:pt x="21579" y="4394"/>
                </a:cubicBezTo>
                <a:cubicBezTo>
                  <a:pt x="21579" y="4314"/>
                  <a:pt x="21570" y="4308"/>
                  <a:pt x="21403" y="4292"/>
                </a:cubicBezTo>
                <a:lnTo>
                  <a:pt x="21226" y="4275"/>
                </a:lnTo>
                <a:lnTo>
                  <a:pt x="21198" y="3753"/>
                </a:lnTo>
                <a:cubicBezTo>
                  <a:pt x="21166" y="3192"/>
                  <a:pt x="21135" y="2921"/>
                  <a:pt x="21072" y="2652"/>
                </a:cubicBezTo>
                <a:cubicBezTo>
                  <a:pt x="21015" y="2411"/>
                  <a:pt x="20922" y="2171"/>
                  <a:pt x="20870" y="2134"/>
                </a:cubicBezTo>
                <a:cubicBezTo>
                  <a:pt x="20845" y="2116"/>
                  <a:pt x="20800" y="1998"/>
                  <a:pt x="20769" y="1870"/>
                </a:cubicBezTo>
                <a:cubicBezTo>
                  <a:pt x="20697" y="1567"/>
                  <a:pt x="20570" y="1286"/>
                  <a:pt x="20470" y="1207"/>
                </a:cubicBezTo>
                <a:cubicBezTo>
                  <a:pt x="20426" y="1173"/>
                  <a:pt x="20328" y="1137"/>
                  <a:pt x="20255" y="1127"/>
                </a:cubicBezTo>
                <a:cubicBezTo>
                  <a:pt x="19979" y="1088"/>
                  <a:pt x="19814" y="1227"/>
                  <a:pt x="19657" y="1628"/>
                </a:cubicBezTo>
                <a:cubicBezTo>
                  <a:pt x="19551" y="1897"/>
                  <a:pt x="19506" y="1906"/>
                  <a:pt x="19480" y="1658"/>
                </a:cubicBezTo>
                <a:cubicBezTo>
                  <a:pt x="19470" y="1555"/>
                  <a:pt x="19451" y="1388"/>
                  <a:pt x="19439" y="1288"/>
                </a:cubicBezTo>
                <a:cubicBezTo>
                  <a:pt x="19420" y="1114"/>
                  <a:pt x="19423" y="1089"/>
                  <a:pt x="19559" y="676"/>
                </a:cubicBezTo>
                <a:cubicBezTo>
                  <a:pt x="19669" y="341"/>
                  <a:pt x="19700" y="218"/>
                  <a:pt x="19691" y="124"/>
                </a:cubicBezTo>
                <a:cubicBezTo>
                  <a:pt x="19681" y="3"/>
                  <a:pt x="19680" y="0"/>
                  <a:pt x="19565" y="0"/>
                </a:cubicBezTo>
                <a:lnTo>
                  <a:pt x="19449" y="0"/>
                </a:lnTo>
                <a:lnTo>
                  <a:pt x="19272" y="561"/>
                </a:lnTo>
                <a:cubicBezTo>
                  <a:pt x="19176" y="869"/>
                  <a:pt x="19088" y="1132"/>
                  <a:pt x="19074" y="1148"/>
                </a:cubicBezTo>
                <a:cubicBezTo>
                  <a:pt x="19060" y="1163"/>
                  <a:pt x="19014" y="1184"/>
                  <a:pt x="18973" y="1190"/>
                </a:cubicBezTo>
                <a:cubicBezTo>
                  <a:pt x="18900" y="1201"/>
                  <a:pt x="18889" y="1233"/>
                  <a:pt x="18440" y="2669"/>
                </a:cubicBezTo>
                <a:cubicBezTo>
                  <a:pt x="18188" y="3476"/>
                  <a:pt x="17986" y="4137"/>
                  <a:pt x="17990" y="4139"/>
                </a:cubicBezTo>
                <a:cubicBezTo>
                  <a:pt x="17993" y="4142"/>
                  <a:pt x="18032" y="4160"/>
                  <a:pt x="18078" y="4178"/>
                </a:cubicBezTo>
                <a:cubicBezTo>
                  <a:pt x="18284" y="4254"/>
                  <a:pt x="18139" y="4275"/>
                  <a:pt x="17413" y="4275"/>
                </a:cubicBezTo>
                <a:lnTo>
                  <a:pt x="16669" y="4275"/>
                </a:lnTo>
                <a:lnTo>
                  <a:pt x="16654" y="4122"/>
                </a:lnTo>
                <a:cubicBezTo>
                  <a:pt x="16635" y="3946"/>
                  <a:pt x="16645" y="3916"/>
                  <a:pt x="16723" y="3957"/>
                </a:cubicBezTo>
                <a:cubicBezTo>
                  <a:pt x="16761" y="3976"/>
                  <a:pt x="16780" y="4014"/>
                  <a:pt x="16780" y="4071"/>
                </a:cubicBezTo>
                <a:cubicBezTo>
                  <a:pt x="16780" y="4136"/>
                  <a:pt x="16794" y="4156"/>
                  <a:pt x="16833" y="4156"/>
                </a:cubicBezTo>
                <a:cubicBezTo>
                  <a:pt x="16885" y="4156"/>
                  <a:pt x="16885" y="4147"/>
                  <a:pt x="16868" y="3736"/>
                </a:cubicBezTo>
                <a:cubicBezTo>
                  <a:pt x="16858" y="3505"/>
                  <a:pt x="16857" y="3303"/>
                  <a:pt x="16865" y="3285"/>
                </a:cubicBezTo>
                <a:cubicBezTo>
                  <a:pt x="16874" y="3265"/>
                  <a:pt x="16936" y="3268"/>
                  <a:pt x="17032" y="3298"/>
                </a:cubicBezTo>
                <a:cubicBezTo>
                  <a:pt x="17143" y="3333"/>
                  <a:pt x="17194" y="3337"/>
                  <a:pt x="17218" y="3311"/>
                </a:cubicBezTo>
                <a:cubicBezTo>
                  <a:pt x="17267" y="3255"/>
                  <a:pt x="17277" y="3301"/>
                  <a:pt x="17293" y="3668"/>
                </a:cubicBezTo>
                <a:cubicBezTo>
                  <a:pt x="17315" y="4155"/>
                  <a:pt x="17316" y="4156"/>
                  <a:pt x="17422" y="4156"/>
                </a:cubicBezTo>
                <a:lnTo>
                  <a:pt x="17514" y="4156"/>
                </a:lnTo>
                <a:lnTo>
                  <a:pt x="17495" y="3744"/>
                </a:lnTo>
                <a:cubicBezTo>
                  <a:pt x="17476" y="3300"/>
                  <a:pt x="17418" y="2995"/>
                  <a:pt x="17334" y="2907"/>
                </a:cubicBezTo>
                <a:cubicBezTo>
                  <a:pt x="17307" y="2878"/>
                  <a:pt x="17282" y="2804"/>
                  <a:pt x="17278" y="2737"/>
                </a:cubicBezTo>
                <a:lnTo>
                  <a:pt x="17268" y="2618"/>
                </a:lnTo>
                <a:lnTo>
                  <a:pt x="17035" y="2610"/>
                </a:lnTo>
                <a:cubicBezTo>
                  <a:pt x="16815" y="2600"/>
                  <a:pt x="16793" y="2605"/>
                  <a:pt x="16732" y="2682"/>
                </a:cubicBezTo>
                <a:cubicBezTo>
                  <a:pt x="16717" y="2701"/>
                  <a:pt x="16694" y="2720"/>
                  <a:pt x="16672" y="2737"/>
                </a:cubicBezTo>
                <a:cubicBezTo>
                  <a:pt x="16695" y="2786"/>
                  <a:pt x="16692" y="2935"/>
                  <a:pt x="16657" y="3374"/>
                </a:cubicBezTo>
                <a:cubicBezTo>
                  <a:pt x="16632" y="3677"/>
                  <a:pt x="16632" y="3730"/>
                  <a:pt x="16666" y="3799"/>
                </a:cubicBezTo>
                <a:cubicBezTo>
                  <a:pt x="16688" y="3844"/>
                  <a:pt x="16695" y="3889"/>
                  <a:pt x="16685" y="3897"/>
                </a:cubicBezTo>
                <a:cubicBezTo>
                  <a:pt x="16675" y="3905"/>
                  <a:pt x="16625" y="3912"/>
                  <a:pt x="16575" y="3914"/>
                </a:cubicBezTo>
                <a:cubicBezTo>
                  <a:pt x="16494" y="3917"/>
                  <a:pt x="16476" y="3902"/>
                  <a:pt x="16430" y="3795"/>
                </a:cubicBezTo>
                <a:cubicBezTo>
                  <a:pt x="16392" y="3708"/>
                  <a:pt x="16370" y="3684"/>
                  <a:pt x="16351" y="3710"/>
                </a:cubicBezTo>
                <a:cubicBezTo>
                  <a:pt x="16323" y="3748"/>
                  <a:pt x="16266" y="3716"/>
                  <a:pt x="16175" y="3617"/>
                </a:cubicBezTo>
                <a:cubicBezTo>
                  <a:pt x="16133" y="3571"/>
                  <a:pt x="16130" y="3567"/>
                  <a:pt x="16181" y="3493"/>
                </a:cubicBezTo>
                <a:cubicBezTo>
                  <a:pt x="16200" y="3466"/>
                  <a:pt x="16237" y="3385"/>
                  <a:pt x="16275" y="3294"/>
                </a:cubicBezTo>
                <a:cubicBezTo>
                  <a:pt x="16169" y="3440"/>
                  <a:pt x="15975" y="3582"/>
                  <a:pt x="15834" y="3583"/>
                </a:cubicBezTo>
                <a:cubicBezTo>
                  <a:pt x="15775" y="3583"/>
                  <a:pt x="15699" y="3607"/>
                  <a:pt x="15664" y="3638"/>
                </a:cubicBezTo>
                <a:cubicBezTo>
                  <a:pt x="15651" y="3650"/>
                  <a:pt x="15634" y="3659"/>
                  <a:pt x="15617" y="3668"/>
                </a:cubicBezTo>
                <a:cubicBezTo>
                  <a:pt x="15621" y="3698"/>
                  <a:pt x="15614" y="3731"/>
                  <a:pt x="15595" y="3774"/>
                </a:cubicBezTo>
                <a:cubicBezTo>
                  <a:pt x="15584" y="3797"/>
                  <a:pt x="15582" y="3816"/>
                  <a:pt x="15592" y="3816"/>
                </a:cubicBezTo>
                <a:cubicBezTo>
                  <a:pt x="15601" y="3816"/>
                  <a:pt x="15595" y="3838"/>
                  <a:pt x="15579" y="3863"/>
                </a:cubicBezTo>
                <a:cubicBezTo>
                  <a:pt x="15563" y="3889"/>
                  <a:pt x="15558" y="3935"/>
                  <a:pt x="15566" y="3965"/>
                </a:cubicBezTo>
                <a:cubicBezTo>
                  <a:pt x="15576" y="3999"/>
                  <a:pt x="15569" y="4029"/>
                  <a:pt x="15544" y="4042"/>
                </a:cubicBezTo>
                <a:cubicBezTo>
                  <a:pt x="15522" y="4053"/>
                  <a:pt x="15509" y="4074"/>
                  <a:pt x="15516" y="4088"/>
                </a:cubicBezTo>
                <a:cubicBezTo>
                  <a:pt x="15523" y="4103"/>
                  <a:pt x="15514" y="4129"/>
                  <a:pt x="15497" y="4148"/>
                </a:cubicBezTo>
                <a:cubicBezTo>
                  <a:pt x="15451" y="4197"/>
                  <a:pt x="12703" y="4226"/>
                  <a:pt x="12674" y="4178"/>
                </a:cubicBezTo>
                <a:cubicBezTo>
                  <a:pt x="12645" y="4131"/>
                  <a:pt x="12608" y="3333"/>
                  <a:pt x="12633" y="3281"/>
                </a:cubicBezTo>
                <a:cubicBezTo>
                  <a:pt x="12635" y="3276"/>
                  <a:pt x="12640" y="3276"/>
                  <a:pt x="12642" y="3272"/>
                </a:cubicBezTo>
                <a:cubicBezTo>
                  <a:pt x="12635" y="3149"/>
                  <a:pt x="12625" y="2993"/>
                  <a:pt x="12620" y="2822"/>
                </a:cubicBezTo>
                <a:cubicBezTo>
                  <a:pt x="12592" y="1902"/>
                  <a:pt x="12572" y="1855"/>
                  <a:pt x="12185" y="1802"/>
                </a:cubicBezTo>
                <a:lnTo>
                  <a:pt x="11987" y="1772"/>
                </a:lnTo>
                <a:lnTo>
                  <a:pt x="11942" y="1547"/>
                </a:lnTo>
                <a:cubicBezTo>
                  <a:pt x="11834" y="1014"/>
                  <a:pt x="11647" y="660"/>
                  <a:pt x="11429" y="578"/>
                </a:cubicBezTo>
                <a:cubicBezTo>
                  <a:pt x="11154" y="475"/>
                  <a:pt x="10831" y="579"/>
                  <a:pt x="10682" y="816"/>
                </a:cubicBezTo>
                <a:cubicBezTo>
                  <a:pt x="10582" y="976"/>
                  <a:pt x="10471" y="1305"/>
                  <a:pt x="10433" y="1560"/>
                </a:cubicBezTo>
                <a:lnTo>
                  <a:pt x="10401" y="1772"/>
                </a:lnTo>
                <a:lnTo>
                  <a:pt x="10146" y="1794"/>
                </a:lnTo>
                <a:cubicBezTo>
                  <a:pt x="9850" y="1818"/>
                  <a:pt x="9754" y="1866"/>
                  <a:pt x="9702" y="2002"/>
                </a:cubicBezTo>
                <a:cubicBezTo>
                  <a:pt x="9665" y="2099"/>
                  <a:pt x="9624" y="2727"/>
                  <a:pt x="9610" y="3396"/>
                </a:cubicBezTo>
                <a:cubicBezTo>
                  <a:pt x="9609" y="3480"/>
                  <a:pt x="9603" y="3548"/>
                  <a:pt x="9598" y="3600"/>
                </a:cubicBezTo>
                <a:cubicBezTo>
                  <a:pt x="9598" y="3601"/>
                  <a:pt x="9598" y="3603"/>
                  <a:pt x="9598" y="3604"/>
                </a:cubicBezTo>
                <a:lnTo>
                  <a:pt x="9604" y="4207"/>
                </a:lnTo>
                <a:lnTo>
                  <a:pt x="9166" y="4203"/>
                </a:lnTo>
                <a:cubicBezTo>
                  <a:pt x="7164" y="4195"/>
                  <a:pt x="7162" y="4198"/>
                  <a:pt x="7162" y="3999"/>
                </a:cubicBezTo>
                <a:cubicBezTo>
                  <a:pt x="7162" y="3901"/>
                  <a:pt x="7035" y="3727"/>
                  <a:pt x="6941" y="3697"/>
                </a:cubicBezTo>
                <a:cubicBezTo>
                  <a:pt x="6934" y="3695"/>
                  <a:pt x="6930" y="3688"/>
                  <a:pt x="6922" y="3685"/>
                </a:cubicBezTo>
                <a:cubicBezTo>
                  <a:pt x="6914" y="3684"/>
                  <a:pt x="6909" y="3685"/>
                  <a:pt x="6900" y="3685"/>
                </a:cubicBezTo>
                <a:cubicBezTo>
                  <a:pt x="6864" y="3685"/>
                  <a:pt x="6818" y="3673"/>
                  <a:pt x="6777" y="3663"/>
                </a:cubicBezTo>
                <a:cubicBezTo>
                  <a:pt x="6732" y="3697"/>
                  <a:pt x="6685" y="3758"/>
                  <a:pt x="6699" y="3787"/>
                </a:cubicBezTo>
                <a:cubicBezTo>
                  <a:pt x="6706" y="3803"/>
                  <a:pt x="6698" y="3850"/>
                  <a:pt x="6683" y="3889"/>
                </a:cubicBezTo>
                <a:cubicBezTo>
                  <a:pt x="6657" y="3954"/>
                  <a:pt x="6652" y="3956"/>
                  <a:pt x="6610" y="3906"/>
                </a:cubicBezTo>
                <a:cubicBezTo>
                  <a:pt x="6585" y="3874"/>
                  <a:pt x="6569" y="3815"/>
                  <a:pt x="6573" y="3765"/>
                </a:cubicBezTo>
                <a:cubicBezTo>
                  <a:pt x="6579" y="3685"/>
                  <a:pt x="6576" y="3681"/>
                  <a:pt x="6535" y="3731"/>
                </a:cubicBezTo>
                <a:cubicBezTo>
                  <a:pt x="6510" y="3761"/>
                  <a:pt x="6470" y="3781"/>
                  <a:pt x="6443" y="3778"/>
                </a:cubicBezTo>
                <a:cubicBezTo>
                  <a:pt x="6353" y="3767"/>
                  <a:pt x="6321" y="3785"/>
                  <a:pt x="6295" y="3855"/>
                </a:cubicBezTo>
                <a:cubicBezTo>
                  <a:pt x="6293" y="3859"/>
                  <a:pt x="6290" y="3860"/>
                  <a:pt x="6289" y="3863"/>
                </a:cubicBezTo>
                <a:cubicBezTo>
                  <a:pt x="6275" y="3904"/>
                  <a:pt x="6260" y="3921"/>
                  <a:pt x="6239" y="3927"/>
                </a:cubicBezTo>
                <a:cubicBezTo>
                  <a:pt x="6215" y="3959"/>
                  <a:pt x="6181" y="3986"/>
                  <a:pt x="6154" y="3986"/>
                </a:cubicBezTo>
                <a:cubicBezTo>
                  <a:pt x="6123" y="3986"/>
                  <a:pt x="6095" y="4027"/>
                  <a:pt x="6072" y="4101"/>
                </a:cubicBezTo>
                <a:cubicBezTo>
                  <a:pt x="6040" y="4203"/>
                  <a:pt x="6018" y="4222"/>
                  <a:pt x="5914" y="4246"/>
                </a:cubicBezTo>
                <a:cubicBezTo>
                  <a:pt x="5736" y="4286"/>
                  <a:pt x="3555" y="4283"/>
                  <a:pt x="3554" y="4241"/>
                </a:cubicBezTo>
                <a:cubicBezTo>
                  <a:pt x="3553" y="4223"/>
                  <a:pt x="3598" y="4193"/>
                  <a:pt x="3655" y="4178"/>
                </a:cubicBezTo>
                <a:cubicBezTo>
                  <a:pt x="3737" y="4155"/>
                  <a:pt x="3755" y="4142"/>
                  <a:pt x="3743" y="4097"/>
                </a:cubicBezTo>
                <a:cubicBezTo>
                  <a:pt x="3734" y="4066"/>
                  <a:pt x="3492" y="3398"/>
                  <a:pt x="3207" y="2614"/>
                </a:cubicBezTo>
                <a:cubicBezTo>
                  <a:pt x="2692" y="1197"/>
                  <a:pt x="2689" y="1188"/>
                  <a:pt x="2611" y="1186"/>
                </a:cubicBezTo>
                <a:cubicBezTo>
                  <a:pt x="2569" y="1185"/>
                  <a:pt x="2519" y="1155"/>
                  <a:pt x="2498" y="1122"/>
                </a:cubicBezTo>
                <a:cubicBezTo>
                  <a:pt x="2478" y="1090"/>
                  <a:pt x="2371" y="824"/>
                  <a:pt x="2262" y="532"/>
                </a:cubicBezTo>
                <a:lnTo>
                  <a:pt x="2063" y="0"/>
                </a:lnTo>
                <a:lnTo>
                  <a:pt x="1943" y="0"/>
                </a:lnTo>
                <a:lnTo>
                  <a:pt x="1827" y="0"/>
                </a:lnTo>
                <a:close/>
                <a:moveTo>
                  <a:pt x="4906" y="2601"/>
                </a:moveTo>
                <a:cubicBezTo>
                  <a:pt x="4669" y="2601"/>
                  <a:pt x="4657" y="2611"/>
                  <a:pt x="4657" y="2792"/>
                </a:cubicBezTo>
                <a:cubicBezTo>
                  <a:pt x="4657" y="2839"/>
                  <a:pt x="4635" y="2917"/>
                  <a:pt x="4609" y="2966"/>
                </a:cubicBezTo>
                <a:cubicBezTo>
                  <a:pt x="4548" y="3083"/>
                  <a:pt x="4512" y="3341"/>
                  <a:pt x="4493" y="3795"/>
                </a:cubicBezTo>
                <a:lnTo>
                  <a:pt x="4477" y="4161"/>
                </a:lnTo>
                <a:lnTo>
                  <a:pt x="4534" y="4152"/>
                </a:lnTo>
                <a:cubicBezTo>
                  <a:pt x="4590" y="4141"/>
                  <a:pt x="4594" y="4125"/>
                  <a:pt x="4619" y="3719"/>
                </a:cubicBezTo>
                <a:cubicBezTo>
                  <a:pt x="4633" y="3486"/>
                  <a:pt x="4651" y="3278"/>
                  <a:pt x="4660" y="3260"/>
                </a:cubicBezTo>
                <a:cubicBezTo>
                  <a:pt x="4669" y="3240"/>
                  <a:pt x="4758" y="3233"/>
                  <a:pt x="4874" y="3243"/>
                </a:cubicBezTo>
                <a:lnTo>
                  <a:pt x="5069" y="3260"/>
                </a:lnTo>
                <a:lnTo>
                  <a:pt x="5063" y="3578"/>
                </a:lnTo>
                <a:cubicBezTo>
                  <a:pt x="5060" y="3718"/>
                  <a:pt x="5061" y="3795"/>
                  <a:pt x="5066" y="3833"/>
                </a:cubicBezTo>
                <a:lnTo>
                  <a:pt x="5186" y="3825"/>
                </a:lnTo>
                <a:lnTo>
                  <a:pt x="5328" y="3816"/>
                </a:lnTo>
                <a:cubicBezTo>
                  <a:pt x="5326" y="3784"/>
                  <a:pt x="5322" y="3704"/>
                  <a:pt x="5318" y="3612"/>
                </a:cubicBezTo>
                <a:cubicBezTo>
                  <a:pt x="5318" y="3600"/>
                  <a:pt x="5319" y="3600"/>
                  <a:pt x="5318" y="3587"/>
                </a:cubicBezTo>
                <a:cubicBezTo>
                  <a:pt x="5305" y="3317"/>
                  <a:pt x="5292" y="3114"/>
                  <a:pt x="5277" y="2971"/>
                </a:cubicBezTo>
                <a:cubicBezTo>
                  <a:pt x="5263" y="2828"/>
                  <a:pt x="5244" y="2745"/>
                  <a:pt x="5227" y="2716"/>
                </a:cubicBezTo>
                <a:cubicBezTo>
                  <a:pt x="5222" y="2707"/>
                  <a:pt x="5222" y="2698"/>
                  <a:pt x="5221" y="2690"/>
                </a:cubicBezTo>
                <a:cubicBezTo>
                  <a:pt x="5125" y="2609"/>
                  <a:pt x="5088" y="2601"/>
                  <a:pt x="4906" y="2601"/>
                </a:cubicBezTo>
                <a:close/>
                <a:moveTo>
                  <a:pt x="16401" y="2988"/>
                </a:moveTo>
                <a:cubicBezTo>
                  <a:pt x="16385" y="3017"/>
                  <a:pt x="16374" y="3043"/>
                  <a:pt x="16367" y="3068"/>
                </a:cubicBezTo>
                <a:cubicBezTo>
                  <a:pt x="16378" y="3041"/>
                  <a:pt x="16390" y="3013"/>
                  <a:pt x="16401" y="2988"/>
                </a:cubicBezTo>
                <a:close/>
                <a:moveTo>
                  <a:pt x="7581" y="4743"/>
                </a:moveTo>
                <a:cubicBezTo>
                  <a:pt x="7716" y="4742"/>
                  <a:pt x="7960" y="4750"/>
                  <a:pt x="8448" y="4772"/>
                </a:cubicBezTo>
                <a:cubicBezTo>
                  <a:pt x="8536" y="4777"/>
                  <a:pt x="8602" y="4795"/>
                  <a:pt x="8608" y="4819"/>
                </a:cubicBezTo>
                <a:cubicBezTo>
                  <a:pt x="8626" y="4891"/>
                  <a:pt x="8240" y="5231"/>
                  <a:pt x="8189" y="5189"/>
                </a:cubicBezTo>
                <a:cubicBezTo>
                  <a:pt x="8177" y="5179"/>
                  <a:pt x="8162" y="5182"/>
                  <a:pt x="8155" y="5197"/>
                </a:cubicBezTo>
                <a:cubicBezTo>
                  <a:pt x="8147" y="5213"/>
                  <a:pt x="8102" y="5220"/>
                  <a:pt x="8054" y="5214"/>
                </a:cubicBezTo>
                <a:cubicBezTo>
                  <a:pt x="8005" y="5209"/>
                  <a:pt x="7958" y="5219"/>
                  <a:pt x="7950" y="5236"/>
                </a:cubicBezTo>
                <a:cubicBezTo>
                  <a:pt x="7942" y="5253"/>
                  <a:pt x="7904" y="5259"/>
                  <a:pt x="7865" y="5248"/>
                </a:cubicBezTo>
                <a:cubicBezTo>
                  <a:pt x="7825" y="5238"/>
                  <a:pt x="7786" y="5246"/>
                  <a:pt x="7776" y="5265"/>
                </a:cubicBezTo>
                <a:cubicBezTo>
                  <a:pt x="7767" y="5285"/>
                  <a:pt x="7730" y="5293"/>
                  <a:pt x="7691" y="5282"/>
                </a:cubicBezTo>
                <a:cubicBezTo>
                  <a:pt x="7653" y="5272"/>
                  <a:pt x="7573" y="5285"/>
                  <a:pt x="7512" y="5308"/>
                </a:cubicBezTo>
                <a:cubicBezTo>
                  <a:pt x="7305" y="5385"/>
                  <a:pt x="7300" y="5383"/>
                  <a:pt x="7193" y="5176"/>
                </a:cubicBezTo>
                <a:cubicBezTo>
                  <a:pt x="7046" y="4890"/>
                  <a:pt x="7047" y="4903"/>
                  <a:pt x="7149" y="4845"/>
                </a:cubicBezTo>
                <a:cubicBezTo>
                  <a:pt x="7200" y="4816"/>
                  <a:pt x="7259" y="4800"/>
                  <a:pt x="7279" y="4811"/>
                </a:cubicBezTo>
                <a:cubicBezTo>
                  <a:pt x="7298" y="4821"/>
                  <a:pt x="7346" y="4809"/>
                  <a:pt x="7386" y="4781"/>
                </a:cubicBezTo>
                <a:cubicBezTo>
                  <a:pt x="7422" y="4756"/>
                  <a:pt x="7446" y="4744"/>
                  <a:pt x="7581" y="4743"/>
                </a:cubicBezTo>
                <a:close/>
                <a:moveTo>
                  <a:pt x="14942" y="4789"/>
                </a:moveTo>
                <a:cubicBezTo>
                  <a:pt x="15086" y="4791"/>
                  <a:pt x="15191" y="4798"/>
                  <a:pt x="15220" y="4811"/>
                </a:cubicBezTo>
                <a:cubicBezTo>
                  <a:pt x="15307" y="4849"/>
                  <a:pt x="15336" y="4946"/>
                  <a:pt x="15280" y="5015"/>
                </a:cubicBezTo>
                <a:cubicBezTo>
                  <a:pt x="15216" y="5092"/>
                  <a:pt x="14923" y="5142"/>
                  <a:pt x="14879" y="5083"/>
                </a:cubicBezTo>
                <a:cubicBezTo>
                  <a:pt x="14873" y="5074"/>
                  <a:pt x="14849" y="5089"/>
                  <a:pt x="14826" y="5117"/>
                </a:cubicBezTo>
                <a:cubicBezTo>
                  <a:pt x="14803" y="5145"/>
                  <a:pt x="14778" y="5158"/>
                  <a:pt x="14769" y="5146"/>
                </a:cubicBezTo>
                <a:cubicBezTo>
                  <a:pt x="14760" y="5134"/>
                  <a:pt x="14591" y="5121"/>
                  <a:pt x="14394" y="5117"/>
                </a:cubicBezTo>
                <a:cubicBezTo>
                  <a:pt x="14004" y="5108"/>
                  <a:pt x="13985" y="5106"/>
                  <a:pt x="13896" y="5032"/>
                </a:cubicBezTo>
                <a:cubicBezTo>
                  <a:pt x="13863" y="5004"/>
                  <a:pt x="13804" y="4962"/>
                  <a:pt x="13764" y="4938"/>
                </a:cubicBezTo>
                <a:cubicBezTo>
                  <a:pt x="13722" y="4914"/>
                  <a:pt x="13700" y="4882"/>
                  <a:pt x="13713" y="4866"/>
                </a:cubicBezTo>
                <a:cubicBezTo>
                  <a:pt x="13746" y="4824"/>
                  <a:pt x="14513" y="4785"/>
                  <a:pt x="14942" y="4789"/>
                </a:cubicBezTo>
                <a:close/>
                <a:moveTo>
                  <a:pt x="5498" y="4968"/>
                </a:moveTo>
                <a:cubicBezTo>
                  <a:pt x="5490" y="4973"/>
                  <a:pt x="5476" y="4979"/>
                  <a:pt x="5470" y="4985"/>
                </a:cubicBezTo>
                <a:cubicBezTo>
                  <a:pt x="5459" y="4994"/>
                  <a:pt x="5449" y="5010"/>
                  <a:pt x="5438" y="5023"/>
                </a:cubicBezTo>
                <a:cubicBezTo>
                  <a:pt x="5456" y="5002"/>
                  <a:pt x="5478" y="4985"/>
                  <a:pt x="5498" y="4968"/>
                </a:cubicBezTo>
                <a:close/>
                <a:moveTo>
                  <a:pt x="5435" y="5027"/>
                </a:moveTo>
                <a:cubicBezTo>
                  <a:pt x="5416" y="5051"/>
                  <a:pt x="5398" y="5077"/>
                  <a:pt x="5381" y="5108"/>
                </a:cubicBezTo>
                <a:cubicBezTo>
                  <a:pt x="5398" y="5078"/>
                  <a:pt x="5415" y="5051"/>
                  <a:pt x="5435" y="5027"/>
                </a:cubicBezTo>
                <a:close/>
                <a:moveTo>
                  <a:pt x="5372" y="5129"/>
                </a:moveTo>
                <a:cubicBezTo>
                  <a:pt x="5346" y="5180"/>
                  <a:pt x="5329" y="5228"/>
                  <a:pt x="5318" y="5274"/>
                </a:cubicBezTo>
                <a:cubicBezTo>
                  <a:pt x="5334" y="5219"/>
                  <a:pt x="5351" y="5172"/>
                  <a:pt x="5372" y="5129"/>
                </a:cubicBezTo>
                <a:close/>
                <a:moveTo>
                  <a:pt x="5281" y="5448"/>
                </a:moveTo>
                <a:cubicBezTo>
                  <a:pt x="5276" y="5466"/>
                  <a:pt x="5272" y="5493"/>
                  <a:pt x="5268" y="5537"/>
                </a:cubicBezTo>
                <a:cubicBezTo>
                  <a:pt x="5272" y="5506"/>
                  <a:pt x="5276" y="5477"/>
                  <a:pt x="5281" y="5448"/>
                </a:cubicBezTo>
                <a:close/>
                <a:moveTo>
                  <a:pt x="5211" y="6502"/>
                </a:moveTo>
                <a:cubicBezTo>
                  <a:pt x="5210" y="6554"/>
                  <a:pt x="5204" y="6681"/>
                  <a:pt x="5196" y="6825"/>
                </a:cubicBezTo>
                <a:cubicBezTo>
                  <a:pt x="5187" y="6983"/>
                  <a:pt x="5176" y="7364"/>
                  <a:pt x="5170" y="7671"/>
                </a:cubicBezTo>
                <a:cubicBezTo>
                  <a:pt x="5164" y="7977"/>
                  <a:pt x="5153" y="8304"/>
                  <a:pt x="5145" y="8397"/>
                </a:cubicBezTo>
                <a:cubicBezTo>
                  <a:pt x="5138" y="8480"/>
                  <a:pt x="5128" y="8639"/>
                  <a:pt x="5120" y="8771"/>
                </a:cubicBezTo>
                <a:cubicBezTo>
                  <a:pt x="5130" y="8660"/>
                  <a:pt x="5137" y="8558"/>
                  <a:pt x="5148" y="8461"/>
                </a:cubicBezTo>
                <a:cubicBezTo>
                  <a:pt x="5172" y="8253"/>
                  <a:pt x="5189" y="7780"/>
                  <a:pt x="5196" y="7229"/>
                </a:cubicBezTo>
                <a:cubicBezTo>
                  <a:pt x="5200" y="6886"/>
                  <a:pt x="5206" y="6701"/>
                  <a:pt x="5211" y="650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5" name="Progression.jpg"/>
          <p:cNvPicPr>
            <a:picLocks noChangeAspect="1"/>
          </p:cNvPicPr>
          <p:nvPr/>
        </p:nvPicPr>
        <p:blipFill>
          <a:blip r:embed="rId3"/>
          <a:srcRect l="3037" t="2740" r="5278" b="3518"/>
          <a:stretch>
            <a:fillRect/>
          </a:stretch>
        </p:blipFill>
        <p:spPr>
          <a:xfrm>
            <a:off x="9239894" y="5733737"/>
            <a:ext cx="2731692" cy="2362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82" extrusionOk="0">
                <a:moveTo>
                  <a:pt x="18116" y="0"/>
                </a:moveTo>
                <a:lnTo>
                  <a:pt x="17081" y="243"/>
                </a:lnTo>
                <a:cubicBezTo>
                  <a:pt x="16511" y="376"/>
                  <a:pt x="15377" y="640"/>
                  <a:pt x="14561" y="830"/>
                </a:cubicBezTo>
                <a:cubicBezTo>
                  <a:pt x="13745" y="1021"/>
                  <a:pt x="13055" y="1182"/>
                  <a:pt x="13026" y="1189"/>
                </a:cubicBezTo>
                <a:lnTo>
                  <a:pt x="12976" y="1204"/>
                </a:lnTo>
                <a:cubicBezTo>
                  <a:pt x="12975" y="1207"/>
                  <a:pt x="12974" y="1211"/>
                  <a:pt x="12973" y="1215"/>
                </a:cubicBezTo>
                <a:lnTo>
                  <a:pt x="12973" y="2999"/>
                </a:lnTo>
                <a:lnTo>
                  <a:pt x="12973" y="4794"/>
                </a:lnTo>
                <a:lnTo>
                  <a:pt x="12923" y="4816"/>
                </a:lnTo>
                <a:cubicBezTo>
                  <a:pt x="12894" y="4828"/>
                  <a:pt x="12695" y="4846"/>
                  <a:pt x="12480" y="4856"/>
                </a:cubicBezTo>
                <a:cubicBezTo>
                  <a:pt x="12265" y="4865"/>
                  <a:pt x="11908" y="4886"/>
                  <a:pt x="11686" y="4899"/>
                </a:cubicBezTo>
                <a:cubicBezTo>
                  <a:pt x="11465" y="4913"/>
                  <a:pt x="11030" y="4938"/>
                  <a:pt x="10720" y="4953"/>
                </a:cubicBezTo>
                <a:cubicBezTo>
                  <a:pt x="10410" y="4969"/>
                  <a:pt x="10111" y="4986"/>
                  <a:pt x="10058" y="4993"/>
                </a:cubicBezTo>
                <a:lnTo>
                  <a:pt x="9960" y="5008"/>
                </a:lnTo>
                <a:lnTo>
                  <a:pt x="9960" y="6933"/>
                </a:lnTo>
                <a:cubicBezTo>
                  <a:pt x="9960" y="8444"/>
                  <a:pt x="9955" y="8861"/>
                  <a:pt x="9932" y="8877"/>
                </a:cubicBezTo>
                <a:cubicBezTo>
                  <a:pt x="9909" y="8894"/>
                  <a:pt x="7523" y="8982"/>
                  <a:pt x="6926" y="8990"/>
                </a:cubicBezTo>
                <a:lnTo>
                  <a:pt x="6778" y="8993"/>
                </a:lnTo>
                <a:lnTo>
                  <a:pt x="6797" y="10955"/>
                </a:lnTo>
                <a:cubicBezTo>
                  <a:pt x="6808" y="12167"/>
                  <a:pt x="6808" y="12681"/>
                  <a:pt x="6797" y="12855"/>
                </a:cubicBezTo>
                <a:cubicBezTo>
                  <a:pt x="6797" y="12855"/>
                  <a:pt x="6797" y="12866"/>
                  <a:pt x="6797" y="12866"/>
                </a:cubicBezTo>
                <a:cubicBezTo>
                  <a:pt x="6802" y="12882"/>
                  <a:pt x="6798" y="12901"/>
                  <a:pt x="6791" y="12910"/>
                </a:cubicBezTo>
                <a:cubicBezTo>
                  <a:pt x="6789" y="12916"/>
                  <a:pt x="6786" y="12937"/>
                  <a:pt x="6785" y="12939"/>
                </a:cubicBezTo>
                <a:cubicBezTo>
                  <a:pt x="6740" y="12970"/>
                  <a:pt x="5854" y="13035"/>
                  <a:pt x="5831" y="13007"/>
                </a:cubicBezTo>
                <a:cubicBezTo>
                  <a:pt x="5829" y="13005"/>
                  <a:pt x="5839" y="12957"/>
                  <a:pt x="5840" y="12942"/>
                </a:cubicBezTo>
                <a:cubicBezTo>
                  <a:pt x="5838" y="12938"/>
                  <a:pt x="5836" y="12933"/>
                  <a:pt x="5837" y="12928"/>
                </a:cubicBezTo>
                <a:cubicBezTo>
                  <a:pt x="5838" y="12924"/>
                  <a:pt x="5850" y="12875"/>
                  <a:pt x="5853" y="12862"/>
                </a:cubicBezTo>
                <a:cubicBezTo>
                  <a:pt x="5874" y="12738"/>
                  <a:pt x="5910" y="12549"/>
                  <a:pt x="5978" y="12257"/>
                </a:cubicBezTo>
                <a:cubicBezTo>
                  <a:pt x="6260" y="11046"/>
                  <a:pt x="6341" y="10655"/>
                  <a:pt x="6370" y="10353"/>
                </a:cubicBezTo>
                <a:cubicBezTo>
                  <a:pt x="6392" y="10131"/>
                  <a:pt x="6391" y="10050"/>
                  <a:pt x="6370" y="10005"/>
                </a:cubicBezTo>
                <a:cubicBezTo>
                  <a:pt x="6350" y="9960"/>
                  <a:pt x="6350" y="9924"/>
                  <a:pt x="6370" y="9853"/>
                </a:cubicBezTo>
                <a:cubicBezTo>
                  <a:pt x="6443" y="9598"/>
                  <a:pt x="6251" y="9331"/>
                  <a:pt x="6022" y="9370"/>
                </a:cubicBezTo>
                <a:cubicBezTo>
                  <a:pt x="5984" y="9377"/>
                  <a:pt x="5950" y="9372"/>
                  <a:pt x="5944" y="9359"/>
                </a:cubicBezTo>
                <a:cubicBezTo>
                  <a:pt x="5922" y="9320"/>
                  <a:pt x="5769" y="9339"/>
                  <a:pt x="5366" y="9428"/>
                </a:cubicBezTo>
                <a:cubicBezTo>
                  <a:pt x="5096" y="9488"/>
                  <a:pt x="4962" y="9505"/>
                  <a:pt x="4946" y="9486"/>
                </a:cubicBezTo>
                <a:cubicBezTo>
                  <a:pt x="4933" y="9471"/>
                  <a:pt x="4921" y="9365"/>
                  <a:pt x="4921" y="9247"/>
                </a:cubicBezTo>
                <a:cubicBezTo>
                  <a:pt x="4920" y="8981"/>
                  <a:pt x="4885" y="8712"/>
                  <a:pt x="4836" y="8616"/>
                </a:cubicBezTo>
                <a:cubicBezTo>
                  <a:pt x="4805" y="8555"/>
                  <a:pt x="4802" y="8538"/>
                  <a:pt x="4826" y="8504"/>
                </a:cubicBezTo>
                <a:cubicBezTo>
                  <a:pt x="4835" y="8491"/>
                  <a:pt x="4850" y="8482"/>
                  <a:pt x="4867" y="8475"/>
                </a:cubicBezTo>
                <a:cubicBezTo>
                  <a:pt x="4871" y="8473"/>
                  <a:pt x="4876" y="8472"/>
                  <a:pt x="4880" y="8471"/>
                </a:cubicBezTo>
                <a:cubicBezTo>
                  <a:pt x="4890" y="8468"/>
                  <a:pt x="4902" y="8460"/>
                  <a:pt x="4911" y="8460"/>
                </a:cubicBezTo>
                <a:cubicBezTo>
                  <a:pt x="5011" y="8460"/>
                  <a:pt x="5082" y="8401"/>
                  <a:pt x="5212" y="8199"/>
                </a:cubicBezTo>
                <a:cubicBezTo>
                  <a:pt x="5284" y="8088"/>
                  <a:pt x="5421" y="7892"/>
                  <a:pt x="5517" y="7764"/>
                </a:cubicBezTo>
                <a:lnTo>
                  <a:pt x="5689" y="7528"/>
                </a:lnTo>
                <a:lnTo>
                  <a:pt x="5893" y="7764"/>
                </a:lnTo>
                <a:cubicBezTo>
                  <a:pt x="6005" y="7892"/>
                  <a:pt x="6115" y="8037"/>
                  <a:pt x="6135" y="8087"/>
                </a:cubicBezTo>
                <a:cubicBezTo>
                  <a:pt x="6193" y="8226"/>
                  <a:pt x="6332" y="8295"/>
                  <a:pt x="6468" y="8272"/>
                </a:cubicBezTo>
                <a:cubicBezTo>
                  <a:pt x="6490" y="8268"/>
                  <a:pt x="6512" y="8263"/>
                  <a:pt x="6534" y="8253"/>
                </a:cubicBezTo>
                <a:cubicBezTo>
                  <a:pt x="6556" y="8244"/>
                  <a:pt x="6576" y="8232"/>
                  <a:pt x="6596" y="8217"/>
                </a:cubicBezTo>
                <a:cubicBezTo>
                  <a:pt x="6642" y="8184"/>
                  <a:pt x="6725" y="8152"/>
                  <a:pt x="6778" y="8148"/>
                </a:cubicBezTo>
                <a:cubicBezTo>
                  <a:pt x="6830" y="8144"/>
                  <a:pt x="6924" y="8120"/>
                  <a:pt x="6995" y="8090"/>
                </a:cubicBezTo>
                <a:cubicBezTo>
                  <a:pt x="7001" y="8088"/>
                  <a:pt x="7007" y="8082"/>
                  <a:pt x="7014" y="8079"/>
                </a:cubicBezTo>
                <a:cubicBezTo>
                  <a:pt x="7154" y="8017"/>
                  <a:pt x="7874" y="7602"/>
                  <a:pt x="7930" y="7550"/>
                </a:cubicBezTo>
                <a:cubicBezTo>
                  <a:pt x="7947" y="7534"/>
                  <a:pt x="8007" y="7520"/>
                  <a:pt x="8062" y="7517"/>
                </a:cubicBezTo>
                <a:cubicBezTo>
                  <a:pt x="8120" y="7514"/>
                  <a:pt x="8196" y="7484"/>
                  <a:pt x="8247" y="7448"/>
                </a:cubicBezTo>
                <a:cubicBezTo>
                  <a:pt x="8295" y="7414"/>
                  <a:pt x="8377" y="7383"/>
                  <a:pt x="8429" y="7379"/>
                </a:cubicBezTo>
                <a:cubicBezTo>
                  <a:pt x="8787" y="7355"/>
                  <a:pt x="9461" y="6759"/>
                  <a:pt x="9317" y="6593"/>
                </a:cubicBezTo>
                <a:cubicBezTo>
                  <a:pt x="9299" y="6572"/>
                  <a:pt x="9207" y="6560"/>
                  <a:pt x="9044" y="6564"/>
                </a:cubicBezTo>
                <a:cubicBezTo>
                  <a:pt x="8770" y="6569"/>
                  <a:pt x="8518" y="6634"/>
                  <a:pt x="8328" y="6745"/>
                </a:cubicBezTo>
                <a:cubicBezTo>
                  <a:pt x="8237" y="6798"/>
                  <a:pt x="8192" y="6809"/>
                  <a:pt x="8121" y="6796"/>
                </a:cubicBezTo>
                <a:cubicBezTo>
                  <a:pt x="8010" y="6775"/>
                  <a:pt x="7890" y="6822"/>
                  <a:pt x="7820" y="6908"/>
                </a:cubicBezTo>
                <a:cubicBezTo>
                  <a:pt x="7791" y="6944"/>
                  <a:pt x="7754" y="6973"/>
                  <a:pt x="7739" y="6973"/>
                </a:cubicBezTo>
                <a:cubicBezTo>
                  <a:pt x="7658" y="6973"/>
                  <a:pt x="6842" y="7282"/>
                  <a:pt x="6684" y="7372"/>
                </a:cubicBezTo>
                <a:cubicBezTo>
                  <a:pt x="6631" y="7403"/>
                  <a:pt x="6583" y="7424"/>
                  <a:pt x="6546" y="7441"/>
                </a:cubicBezTo>
                <a:cubicBezTo>
                  <a:pt x="6545" y="7442"/>
                  <a:pt x="6541" y="7444"/>
                  <a:pt x="6540" y="7445"/>
                </a:cubicBezTo>
                <a:cubicBezTo>
                  <a:pt x="6511" y="7457"/>
                  <a:pt x="6487" y="7466"/>
                  <a:pt x="6483" y="7463"/>
                </a:cubicBezTo>
                <a:cubicBezTo>
                  <a:pt x="6474" y="7456"/>
                  <a:pt x="6400" y="7312"/>
                  <a:pt x="6320" y="7140"/>
                </a:cubicBezTo>
                <a:cubicBezTo>
                  <a:pt x="6240" y="6969"/>
                  <a:pt x="6109" y="6714"/>
                  <a:pt x="6028" y="6574"/>
                </a:cubicBezTo>
                <a:cubicBezTo>
                  <a:pt x="5948" y="6435"/>
                  <a:pt x="5869" y="6267"/>
                  <a:pt x="5853" y="6201"/>
                </a:cubicBezTo>
                <a:cubicBezTo>
                  <a:pt x="5757" y="5810"/>
                  <a:pt x="5729" y="5706"/>
                  <a:pt x="5714" y="5664"/>
                </a:cubicBezTo>
                <a:cubicBezTo>
                  <a:pt x="5701" y="5627"/>
                  <a:pt x="5722" y="5607"/>
                  <a:pt x="5812" y="5563"/>
                </a:cubicBezTo>
                <a:cubicBezTo>
                  <a:pt x="6000" y="5470"/>
                  <a:pt x="6072" y="5355"/>
                  <a:pt x="6094" y="5124"/>
                </a:cubicBezTo>
                <a:cubicBezTo>
                  <a:pt x="6107" y="4990"/>
                  <a:pt x="6113" y="4984"/>
                  <a:pt x="6201" y="5015"/>
                </a:cubicBezTo>
                <a:cubicBezTo>
                  <a:pt x="6243" y="5030"/>
                  <a:pt x="6311" y="4934"/>
                  <a:pt x="6734" y="4261"/>
                </a:cubicBezTo>
                <a:lnTo>
                  <a:pt x="7221" y="3485"/>
                </a:lnTo>
                <a:lnTo>
                  <a:pt x="7221" y="3333"/>
                </a:lnTo>
                <a:cubicBezTo>
                  <a:pt x="7221" y="2983"/>
                  <a:pt x="7078" y="2754"/>
                  <a:pt x="6725" y="2549"/>
                </a:cubicBezTo>
                <a:cubicBezTo>
                  <a:pt x="6468" y="2400"/>
                  <a:pt x="6298" y="2360"/>
                  <a:pt x="6135" y="2401"/>
                </a:cubicBezTo>
                <a:cubicBezTo>
                  <a:pt x="5736" y="2499"/>
                  <a:pt x="5474" y="3004"/>
                  <a:pt x="5335" y="3938"/>
                </a:cubicBezTo>
                <a:cubicBezTo>
                  <a:pt x="5322" y="4025"/>
                  <a:pt x="5314" y="4087"/>
                  <a:pt x="5307" y="4148"/>
                </a:cubicBezTo>
                <a:cubicBezTo>
                  <a:pt x="5304" y="4176"/>
                  <a:pt x="5299" y="4204"/>
                  <a:pt x="5297" y="4232"/>
                </a:cubicBezTo>
                <a:cubicBezTo>
                  <a:pt x="5297" y="4234"/>
                  <a:pt x="5297" y="4237"/>
                  <a:pt x="5297" y="4239"/>
                </a:cubicBezTo>
                <a:cubicBezTo>
                  <a:pt x="5282" y="4416"/>
                  <a:pt x="5297" y="4478"/>
                  <a:pt x="5357" y="4529"/>
                </a:cubicBezTo>
                <a:lnTo>
                  <a:pt x="5394" y="4562"/>
                </a:lnTo>
                <a:lnTo>
                  <a:pt x="5429" y="4584"/>
                </a:lnTo>
                <a:lnTo>
                  <a:pt x="5426" y="4587"/>
                </a:lnTo>
                <a:lnTo>
                  <a:pt x="5429" y="4591"/>
                </a:lnTo>
                <a:lnTo>
                  <a:pt x="5344" y="4689"/>
                </a:lnTo>
                <a:cubicBezTo>
                  <a:pt x="5295" y="4747"/>
                  <a:pt x="5245" y="4844"/>
                  <a:pt x="5222" y="4928"/>
                </a:cubicBezTo>
                <a:lnTo>
                  <a:pt x="5181" y="5073"/>
                </a:lnTo>
                <a:lnTo>
                  <a:pt x="5012" y="5088"/>
                </a:lnTo>
                <a:cubicBezTo>
                  <a:pt x="4918" y="5096"/>
                  <a:pt x="4811" y="5112"/>
                  <a:pt x="4773" y="5124"/>
                </a:cubicBezTo>
                <a:cubicBezTo>
                  <a:pt x="4693" y="5148"/>
                  <a:pt x="4499" y="5256"/>
                  <a:pt x="4415" y="5323"/>
                </a:cubicBezTo>
                <a:cubicBezTo>
                  <a:pt x="4377" y="5354"/>
                  <a:pt x="4291" y="5374"/>
                  <a:pt x="4152" y="5385"/>
                </a:cubicBezTo>
                <a:cubicBezTo>
                  <a:pt x="3927" y="5403"/>
                  <a:pt x="3370" y="5513"/>
                  <a:pt x="2805" y="5646"/>
                </a:cubicBezTo>
                <a:cubicBezTo>
                  <a:pt x="2609" y="5692"/>
                  <a:pt x="2432" y="5727"/>
                  <a:pt x="2413" y="5726"/>
                </a:cubicBezTo>
                <a:cubicBezTo>
                  <a:pt x="2155" y="5713"/>
                  <a:pt x="2119" y="5718"/>
                  <a:pt x="2052" y="5759"/>
                </a:cubicBezTo>
                <a:cubicBezTo>
                  <a:pt x="1955" y="5818"/>
                  <a:pt x="1883" y="5957"/>
                  <a:pt x="1883" y="6089"/>
                </a:cubicBezTo>
                <a:cubicBezTo>
                  <a:pt x="1883" y="6171"/>
                  <a:pt x="1872" y="6205"/>
                  <a:pt x="1830" y="6237"/>
                </a:cubicBezTo>
                <a:cubicBezTo>
                  <a:pt x="1775" y="6278"/>
                  <a:pt x="1712" y="6387"/>
                  <a:pt x="1647" y="6553"/>
                </a:cubicBezTo>
                <a:cubicBezTo>
                  <a:pt x="1626" y="6608"/>
                  <a:pt x="1603" y="6670"/>
                  <a:pt x="1582" y="6738"/>
                </a:cubicBezTo>
                <a:cubicBezTo>
                  <a:pt x="1504" y="6976"/>
                  <a:pt x="1240" y="7950"/>
                  <a:pt x="1240" y="7996"/>
                </a:cubicBezTo>
                <a:cubicBezTo>
                  <a:pt x="1240" y="8011"/>
                  <a:pt x="1202" y="8066"/>
                  <a:pt x="1158" y="8116"/>
                </a:cubicBezTo>
                <a:cubicBezTo>
                  <a:pt x="1068" y="8216"/>
                  <a:pt x="1022" y="8373"/>
                  <a:pt x="1045" y="8493"/>
                </a:cubicBezTo>
                <a:cubicBezTo>
                  <a:pt x="1058" y="8559"/>
                  <a:pt x="1046" y="8583"/>
                  <a:pt x="976" y="8667"/>
                </a:cubicBezTo>
                <a:cubicBezTo>
                  <a:pt x="837" y="8831"/>
                  <a:pt x="633" y="9364"/>
                  <a:pt x="571" y="9682"/>
                </a:cubicBezTo>
                <a:cubicBezTo>
                  <a:pt x="560" y="9757"/>
                  <a:pt x="552" y="9824"/>
                  <a:pt x="555" y="9871"/>
                </a:cubicBezTo>
                <a:cubicBezTo>
                  <a:pt x="570" y="9974"/>
                  <a:pt x="645" y="10056"/>
                  <a:pt x="737" y="10056"/>
                </a:cubicBezTo>
                <a:cubicBezTo>
                  <a:pt x="915" y="10056"/>
                  <a:pt x="1246" y="9796"/>
                  <a:pt x="1400" y="9537"/>
                </a:cubicBezTo>
                <a:cubicBezTo>
                  <a:pt x="1483" y="9396"/>
                  <a:pt x="1555" y="9176"/>
                  <a:pt x="1575" y="8986"/>
                </a:cubicBezTo>
                <a:cubicBezTo>
                  <a:pt x="1581" y="8935"/>
                  <a:pt x="1586" y="8902"/>
                  <a:pt x="1594" y="8873"/>
                </a:cubicBezTo>
                <a:cubicBezTo>
                  <a:pt x="1594" y="8873"/>
                  <a:pt x="1594" y="8871"/>
                  <a:pt x="1594" y="8870"/>
                </a:cubicBezTo>
                <a:cubicBezTo>
                  <a:pt x="1593" y="8861"/>
                  <a:pt x="1601" y="8851"/>
                  <a:pt x="1607" y="8841"/>
                </a:cubicBezTo>
                <a:cubicBezTo>
                  <a:pt x="1617" y="8819"/>
                  <a:pt x="1627" y="8803"/>
                  <a:pt x="1644" y="8790"/>
                </a:cubicBezTo>
                <a:cubicBezTo>
                  <a:pt x="1739" y="8719"/>
                  <a:pt x="1792" y="8587"/>
                  <a:pt x="1792" y="8427"/>
                </a:cubicBezTo>
                <a:cubicBezTo>
                  <a:pt x="1792" y="8302"/>
                  <a:pt x="1810" y="8247"/>
                  <a:pt x="1911" y="8032"/>
                </a:cubicBezTo>
                <a:cubicBezTo>
                  <a:pt x="2258" y="7294"/>
                  <a:pt x="2441" y="6817"/>
                  <a:pt x="2451" y="6618"/>
                </a:cubicBezTo>
                <a:lnTo>
                  <a:pt x="2454" y="6487"/>
                </a:lnTo>
                <a:lnTo>
                  <a:pt x="3060" y="6491"/>
                </a:lnTo>
                <a:cubicBezTo>
                  <a:pt x="3392" y="6493"/>
                  <a:pt x="3667" y="6497"/>
                  <a:pt x="3672" y="6502"/>
                </a:cubicBezTo>
                <a:cubicBezTo>
                  <a:pt x="3676" y="6507"/>
                  <a:pt x="3619" y="6673"/>
                  <a:pt x="3543" y="6872"/>
                </a:cubicBezTo>
                <a:cubicBezTo>
                  <a:pt x="3403" y="7236"/>
                  <a:pt x="3383" y="7340"/>
                  <a:pt x="3430" y="7459"/>
                </a:cubicBezTo>
                <a:cubicBezTo>
                  <a:pt x="3451" y="7513"/>
                  <a:pt x="3446" y="7539"/>
                  <a:pt x="3408" y="7601"/>
                </a:cubicBezTo>
                <a:cubicBezTo>
                  <a:pt x="3313" y="7756"/>
                  <a:pt x="3266" y="7902"/>
                  <a:pt x="3251" y="8079"/>
                </a:cubicBezTo>
                <a:cubicBezTo>
                  <a:pt x="3246" y="8144"/>
                  <a:pt x="3239" y="8190"/>
                  <a:pt x="3229" y="8228"/>
                </a:cubicBezTo>
                <a:cubicBezTo>
                  <a:pt x="3229" y="8230"/>
                  <a:pt x="3230" y="8234"/>
                  <a:pt x="3229" y="8235"/>
                </a:cubicBezTo>
                <a:cubicBezTo>
                  <a:pt x="3223" y="8261"/>
                  <a:pt x="3211" y="8279"/>
                  <a:pt x="3198" y="8297"/>
                </a:cubicBezTo>
                <a:cubicBezTo>
                  <a:pt x="3193" y="8306"/>
                  <a:pt x="3191" y="8322"/>
                  <a:pt x="3185" y="8330"/>
                </a:cubicBezTo>
                <a:cubicBezTo>
                  <a:pt x="3103" y="8434"/>
                  <a:pt x="3045" y="8583"/>
                  <a:pt x="2849" y="9214"/>
                </a:cubicBezTo>
                <a:cubicBezTo>
                  <a:pt x="2704" y="9683"/>
                  <a:pt x="2667" y="9834"/>
                  <a:pt x="2667" y="9950"/>
                </a:cubicBezTo>
                <a:cubicBezTo>
                  <a:pt x="2668" y="10190"/>
                  <a:pt x="2692" y="10219"/>
                  <a:pt x="2931" y="10280"/>
                </a:cubicBezTo>
                <a:cubicBezTo>
                  <a:pt x="3111" y="10327"/>
                  <a:pt x="3169" y="10346"/>
                  <a:pt x="3179" y="10389"/>
                </a:cubicBezTo>
                <a:cubicBezTo>
                  <a:pt x="3180" y="10392"/>
                  <a:pt x="3179" y="10397"/>
                  <a:pt x="3179" y="10400"/>
                </a:cubicBezTo>
                <a:cubicBezTo>
                  <a:pt x="3180" y="10419"/>
                  <a:pt x="3177" y="10441"/>
                  <a:pt x="3169" y="10473"/>
                </a:cubicBezTo>
                <a:cubicBezTo>
                  <a:pt x="3147" y="10568"/>
                  <a:pt x="3153" y="10683"/>
                  <a:pt x="3185" y="10785"/>
                </a:cubicBezTo>
                <a:cubicBezTo>
                  <a:pt x="3185" y="10785"/>
                  <a:pt x="3185" y="10788"/>
                  <a:pt x="3185" y="10788"/>
                </a:cubicBezTo>
                <a:cubicBezTo>
                  <a:pt x="3196" y="10821"/>
                  <a:pt x="3210" y="10850"/>
                  <a:pt x="3226" y="10879"/>
                </a:cubicBezTo>
                <a:cubicBezTo>
                  <a:pt x="3254" y="10930"/>
                  <a:pt x="3289" y="11008"/>
                  <a:pt x="3304" y="11049"/>
                </a:cubicBezTo>
                <a:cubicBezTo>
                  <a:pt x="3331" y="11120"/>
                  <a:pt x="3330" y="11125"/>
                  <a:pt x="3254" y="11162"/>
                </a:cubicBezTo>
                <a:cubicBezTo>
                  <a:pt x="3168" y="11203"/>
                  <a:pt x="3144" y="11272"/>
                  <a:pt x="3110" y="11564"/>
                </a:cubicBezTo>
                <a:cubicBezTo>
                  <a:pt x="3098" y="11745"/>
                  <a:pt x="3091" y="12016"/>
                  <a:pt x="3085" y="12456"/>
                </a:cubicBezTo>
                <a:cubicBezTo>
                  <a:pt x="3085" y="12840"/>
                  <a:pt x="3089" y="13282"/>
                  <a:pt x="3100" y="13642"/>
                </a:cubicBezTo>
                <a:cubicBezTo>
                  <a:pt x="3117" y="14133"/>
                  <a:pt x="3120" y="14157"/>
                  <a:pt x="3169" y="14200"/>
                </a:cubicBezTo>
                <a:cubicBezTo>
                  <a:pt x="3211" y="14237"/>
                  <a:pt x="3217" y="14260"/>
                  <a:pt x="3204" y="14324"/>
                </a:cubicBezTo>
                <a:cubicBezTo>
                  <a:pt x="3195" y="14367"/>
                  <a:pt x="3166" y="14437"/>
                  <a:pt x="3138" y="14476"/>
                </a:cubicBezTo>
                <a:cubicBezTo>
                  <a:pt x="3097" y="14533"/>
                  <a:pt x="3034" y="14697"/>
                  <a:pt x="2962" y="14929"/>
                </a:cubicBezTo>
                <a:cubicBezTo>
                  <a:pt x="2958" y="14949"/>
                  <a:pt x="2961" y="14952"/>
                  <a:pt x="2953" y="14980"/>
                </a:cubicBezTo>
                <a:cubicBezTo>
                  <a:pt x="2897" y="15163"/>
                  <a:pt x="2811" y="15604"/>
                  <a:pt x="2677" y="16398"/>
                </a:cubicBezTo>
                <a:cubicBezTo>
                  <a:pt x="2608" y="16807"/>
                  <a:pt x="2543" y="17159"/>
                  <a:pt x="2536" y="17181"/>
                </a:cubicBezTo>
                <a:cubicBezTo>
                  <a:pt x="2528" y="17203"/>
                  <a:pt x="2521" y="17243"/>
                  <a:pt x="2520" y="17272"/>
                </a:cubicBezTo>
                <a:cubicBezTo>
                  <a:pt x="2518" y="17302"/>
                  <a:pt x="2495" y="17314"/>
                  <a:pt x="2451" y="17323"/>
                </a:cubicBezTo>
                <a:cubicBezTo>
                  <a:pt x="2413" y="17339"/>
                  <a:pt x="2362" y="17355"/>
                  <a:pt x="2288" y="17366"/>
                </a:cubicBezTo>
                <a:cubicBezTo>
                  <a:pt x="2098" y="17395"/>
                  <a:pt x="677" y="17568"/>
                  <a:pt x="411" y="17595"/>
                </a:cubicBezTo>
                <a:cubicBezTo>
                  <a:pt x="329" y="17603"/>
                  <a:pt x="232" y="17616"/>
                  <a:pt x="198" y="17624"/>
                </a:cubicBezTo>
                <a:lnTo>
                  <a:pt x="135" y="17638"/>
                </a:lnTo>
                <a:lnTo>
                  <a:pt x="135" y="17888"/>
                </a:lnTo>
                <a:lnTo>
                  <a:pt x="135" y="18139"/>
                </a:lnTo>
                <a:lnTo>
                  <a:pt x="66" y="18171"/>
                </a:lnTo>
                <a:lnTo>
                  <a:pt x="0" y="18204"/>
                </a:lnTo>
                <a:lnTo>
                  <a:pt x="44" y="18313"/>
                </a:lnTo>
                <a:cubicBezTo>
                  <a:pt x="69" y="18371"/>
                  <a:pt x="126" y="18472"/>
                  <a:pt x="169" y="18537"/>
                </a:cubicBezTo>
                <a:cubicBezTo>
                  <a:pt x="254" y="18664"/>
                  <a:pt x="432" y="18957"/>
                  <a:pt x="524" y="19118"/>
                </a:cubicBezTo>
                <a:cubicBezTo>
                  <a:pt x="555" y="19171"/>
                  <a:pt x="594" y="19226"/>
                  <a:pt x="609" y="19241"/>
                </a:cubicBezTo>
                <a:cubicBezTo>
                  <a:pt x="624" y="19256"/>
                  <a:pt x="678" y="19345"/>
                  <a:pt x="731" y="19437"/>
                </a:cubicBezTo>
                <a:cubicBezTo>
                  <a:pt x="784" y="19529"/>
                  <a:pt x="845" y="19623"/>
                  <a:pt x="869" y="19651"/>
                </a:cubicBezTo>
                <a:cubicBezTo>
                  <a:pt x="893" y="19678"/>
                  <a:pt x="932" y="19747"/>
                  <a:pt x="954" y="19803"/>
                </a:cubicBezTo>
                <a:cubicBezTo>
                  <a:pt x="1005" y="19930"/>
                  <a:pt x="1230" y="20318"/>
                  <a:pt x="1478" y="20706"/>
                </a:cubicBezTo>
                <a:cubicBezTo>
                  <a:pt x="1971" y="21480"/>
                  <a:pt x="2011" y="21523"/>
                  <a:pt x="2244" y="21565"/>
                </a:cubicBezTo>
                <a:cubicBezTo>
                  <a:pt x="2434" y="21600"/>
                  <a:pt x="2889" y="21579"/>
                  <a:pt x="3298" y="21515"/>
                </a:cubicBezTo>
                <a:cubicBezTo>
                  <a:pt x="3488" y="21485"/>
                  <a:pt x="3737" y="21450"/>
                  <a:pt x="3850" y="21435"/>
                </a:cubicBezTo>
                <a:cubicBezTo>
                  <a:pt x="4072" y="21406"/>
                  <a:pt x="5158" y="21230"/>
                  <a:pt x="6060" y="21076"/>
                </a:cubicBezTo>
                <a:cubicBezTo>
                  <a:pt x="6363" y="21024"/>
                  <a:pt x="6652" y="20975"/>
                  <a:pt x="6703" y="20967"/>
                </a:cubicBezTo>
                <a:cubicBezTo>
                  <a:pt x="6754" y="20959"/>
                  <a:pt x="6838" y="20942"/>
                  <a:pt x="6888" y="20927"/>
                </a:cubicBezTo>
                <a:cubicBezTo>
                  <a:pt x="6992" y="20898"/>
                  <a:pt x="7221" y="20769"/>
                  <a:pt x="7221" y="20742"/>
                </a:cubicBezTo>
                <a:cubicBezTo>
                  <a:pt x="7221" y="20733"/>
                  <a:pt x="7187" y="20669"/>
                  <a:pt x="7145" y="20597"/>
                </a:cubicBezTo>
                <a:lnTo>
                  <a:pt x="7073" y="20467"/>
                </a:lnTo>
                <a:lnTo>
                  <a:pt x="7073" y="19749"/>
                </a:lnTo>
                <a:cubicBezTo>
                  <a:pt x="7073" y="19310"/>
                  <a:pt x="7076" y="19120"/>
                  <a:pt x="7089" y="19056"/>
                </a:cubicBezTo>
                <a:cubicBezTo>
                  <a:pt x="7061" y="18825"/>
                  <a:pt x="7051" y="18312"/>
                  <a:pt x="7042" y="17326"/>
                </a:cubicBezTo>
                <a:cubicBezTo>
                  <a:pt x="7028" y="15887"/>
                  <a:pt x="7028" y="15863"/>
                  <a:pt x="7073" y="15818"/>
                </a:cubicBezTo>
                <a:cubicBezTo>
                  <a:pt x="7107" y="15785"/>
                  <a:pt x="7143" y="15778"/>
                  <a:pt x="7205" y="15789"/>
                </a:cubicBezTo>
                <a:cubicBezTo>
                  <a:pt x="7252" y="15797"/>
                  <a:pt x="7308" y="15796"/>
                  <a:pt x="7331" y="15785"/>
                </a:cubicBezTo>
                <a:cubicBezTo>
                  <a:pt x="7353" y="15774"/>
                  <a:pt x="7418" y="15760"/>
                  <a:pt x="7475" y="15756"/>
                </a:cubicBezTo>
                <a:cubicBezTo>
                  <a:pt x="7593" y="15747"/>
                  <a:pt x="7810" y="15726"/>
                  <a:pt x="7946" y="15709"/>
                </a:cubicBezTo>
                <a:cubicBezTo>
                  <a:pt x="8137" y="15686"/>
                  <a:pt x="8983" y="15591"/>
                  <a:pt x="9016" y="15589"/>
                </a:cubicBezTo>
                <a:cubicBezTo>
                  <a:pt x="9103" y="15586"/>
                  <a:pt x="11100" y="15367"/>
                  <a:pt x="11106" y="15361"/>
                </a:cubicBezTo>
                <a:cubicBezTo>
                  <a:pt x="11109" y="15357"/>
                  <a:pt x="11113" y="14906"/>
                  <a:pt x="11112" y="14360"/>
                </a:cubicBezTo>
                <a:cubicBezTo>
                  <a:pt x="11111" y="13516"/>
                  <a:pt x="11121" y="13073"/>
                  <a:pt x="11162" y="12844"/>
                </a:cubicBezTo>
                <a:cubicBezTo>
                  <a:pt x="11137" y="12793"/>
                  <a:pt x="11132" y="12610"/>
                  <a:pt x="11137" y="11626"/>
                </a:cubicBezTo>
                <a:lnTo>
                  <a:pt x="11143" y="10415"/>
                </a:lnTo>
                <a:lnTo>
                  <a:pt x="11467" y="10397"/>
                </a:lnTo>
                <a:cubicBezTo>
                  <a:pt x="11785" y="10378"/>
                  <a:pt x="13688" y="10285"/>
                  <a:pt x="14473" y="10248"/>
                </a:cubicBezTo>
                <a:cubicBezTo>
                  <a:pt x="14697" y="10237"/>
                  <a:pt x="14886" y="10220"/>
                  <a:pt x="14893" y="10212"/>
                </a:cubicBezTo>
                <a:cubicBezTo>
                  <a:pt x="14901" y="10203"/>
                  <a:pt x="14918" y="9143"/>
                  <a:pt x="14931" y="7858"/>
                </a:cubicBezTo>
                <a:cubicBezTo>
                  <a:pt x="14944" y="6573"/>
                  <a:pt x="14962" y="5516"/>
                  <a:pt x="14972" y="5505"/>
                </a:cubicBezTo>
                <a:cubicBezTo>
                  <a:pt x="14981" y="5494"/>
                  <a:pt x="15768" y="5466"/>
                  <a:pt x="16723" y="5443"/>
                </a:cubicBezTo>
                <a:cubicBezTo>
                  <a:pt x="17677" y="5420"/>
                  <a:pt x="18463" y="5398"/>
                  <a:pt x="18465" y="5396"/>
                </a:cubicBezTo>
                <a:cubicBezTo>
                  <a:pt x="18467" y="5393"/>
                  <a:pt x="18478" y="4534"/>
                  <a:pt x="18493" y="3488"/>
                </a:cubicBezTo>
                <a:cubicBezTo>
                  <a:pt x="18507" y="2443"/>
                  <a:pt x="18524" y="1552"/>
                  <a:pt x="18530" y="1505"/>
                </a:cubicBezTo>
                <a:cubicBezTo>
                  <a:pt x="18537" y="1458"/>
                  <a:pt x="18553" y="1412"/>
                  <a:pt x="18565" y="1403"/>
                </a:cubicBezTo>
                <a:cubicBezTo>
                  <a:pt x="18581" y="1392"/>
                  <a:pt x="21547" y="859"/>
                  <a:pt x="21593" y="859"/>
                </a:cubicBezTo>
                <a:cubicBezTo>
                  <a:pt x="21598" y="859"/>
                  <a:pt x="21599" y="719"/>
                  <a:pt x="21599" y="551"/>
                </a:cubicBezTo>
                <a:cubicBezTo>
                  <a:pt x="21599" y="252"/>
                  <a:pt x="21600" y="246"/>
                  <a:pt x="21549" y="247"/>
                </a:cubicBezTo>
                <a:cubicBezTo>
                  <a:pt x="21521" y="247"/>
                  <a:pt x="20738" y="191"/>
                  <a:pt x="19808" y="123"/>
                </a:cubicBezTo>
                <a:lnTo>
                  <a:pt x="18116" y="0"/>
                </a:lnTo>
                <a:close/>
                <a:moveTo>
                  <a:pt x="5482" y="10556"/>
                </a:moveTo>
                <a:cubicBezTo>
                  <a:pt x="5493" y="10564"/>
                  <a:pt x="5494" y="10623"/>
                  <a:pt x="5485" y="10690"/>
                </a:cubicBezTo>
                <a:cubicBezTo>
                  <a:pt x="5385" y="11507"/>
                  <a:pt x="5248" y="12918"/>
                  <a:pt x="5266" y="12942"/>
                </a:cubicBezTo>
                <a:cubicBezTo>
                  <a:pt x="5280" y="12962"/>
                  <a:pt x="5276" y="12990"/>
                  <a:pt x="5256" y="13022"/>
                </a:cubicBezTo>
                <a:cubicBezTo>
                  <a:pt x="5230" y="13064"/>
                  <a:pt x="5166" y="13076"/>
                  <a:pt x="4792" y="13105"/>
                </a:cubicBezTo>
                <a:cubicBezTo>
                  <a:pt x="4311" y="13143"/>
                  <a:pt x="4174" y="13146"/>
                  <a:pt x="4158" y="13127"/>
                </a:cubicBezTo>
                <a:cubicBezTo>
                  <a:pt x="4152" y="13120"/>
                  <a:pt x="4165" y="12944"/>
                  <a:pt x="4186" y="12735"/>
                </a:cubicBezTo>
                <a:cubicBezTo>
                  <a:pt x="4245" y="12171"/>
                  <a:pt x="4272" y="11661"/>
                  <a:pt x="4255" y="11455"/>
                </a:cubicBezTo>
                <a:cubicBezTo>
                  <a:pt x="4240" y="11274"/>
                  <a:pt x="4235" y="11265"/>
                  <a:pt x="4123" y="11183"/>
                </a:cubicBezTo>
                <a:cubicBezTo>
                  <a:pt x="4083" y="11154"/>
                  <a:pt x="4082" y="11149"/>
                  <a:pt x="4127" y="11100"/>
                </a:cubicBezTo>
                <a:cubicBezTo>
                  <a:pt x="4152" y="11072"/>
                  <a:pt x="4251" y="11027"/>
                  <a:pt x="4346" y="11002"/>
                </a:cubicBezTo>
                <a:cubicBezTo>
                  <a:pt x="4534" y="10952"/>
                  <a:pt x="4837" y="10832"/>
                  <a:pt x="5219" y="10654"/>
                </a:cubicBezTo>
                <a:cubicBezTo>
                  <a:pt x="5353" y="10591"/>
                  <a:pt x="5471" y="10549"/>
                  <a:pt x="5482" y="1055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6" name="Shape 166"/>
          <p:cNvSpPr/>
          <p:nvPr/>
        </p:nvSpPr>
        <p:spPr>
          <a:xfrm>
            <a:off x="3158323" y="765319"/>
            <a:ext cx="7550144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SPORT </a:t>
            </a:r>
            <a:r>
              <a:rPr lang="en-AU" dirty="0"/>
              <a:t>p</a:t>
            </a:r>
            <a:r>
              <a:rPr dirty="0" err="1"/>
              <a:t>rinciples</a:t>
            </a:r>
            <a:r>
              <a:rPr dirty="0"/>
              <a:t>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7691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38150">
              <a:spcBef>
                <a:spcPts val="1200"/>
              </a:spcBef>
              <a:buClrTx/>
              <a:buSzTx/>
              <a:buNone/>
              <a:defRPr sz="3000"/>
            </a:pPr>
            <a:r>
              <a:rPr b="1">
                <a:solidFill>
                  <a:srgbClr val="03FA80"/>
                </a:solidFill>
              </a:rPr>
              <a:t>Overload</a:t>
            </a:r>
            <a:endParaRPr b="1">
              <a:solidFill>
                <a:srgbClr val="E46D2A"/>
              </a:solidFill>
            </a:endParaRP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To ensure that the athlete makes progress we must </a:t>
            </a:r>
            <a:r>
              <a:rPr b="1">
                <a:solidFill>
                  <a:srgbClr val="03FA80"/>
                </a:solidFill>
              </a:rPr>
              <a:t>gradually</a:t>
            </a:r>
            <a:r>
              <a:t> make the training programme </a:t>
            </a:r>
            <a:r>
              <a:rPr b="1">
                <a:solidFill>
                  <a:srgbClr val="03FA80"/>
                </a:solidFill>
              </a:rPr>
              <a:t>more difficult</a:t>
            </a:r>
            <a:r>
              <a:t>.</a:t>
            </a: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We can do this using the </a:t>
            </a:r>
            <a:r>
              <a:rPr b="1">
                <a:solidFill>
                  <a:srgbClr val="03FA80"/>
                </a:solidFill>
              </a:rPr>
              <a:t>FITT principles</a:t>
            </a:r>
            <a:r>
              <a:t>;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Frequency</a:t>
            </a:r>
            <a:r>
              <a:t> - Increase the number of </a:t>
            </a:r>
            <a:br/>
            <a:r>
              <a:t>sessions you do (</a:t>
            </a:r>
            <a:r>
              <a:rPr b="1">
                <a:solidFill>
                  <a:srgbClr val="03FA80"/>
                </a:solidFill>
              </a:rPr>
              <a:t>how often</a:t>
            </a:r>
            <a:r>
              <a:t>).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Intensity</a:t>
            </a:r>
            <a:r>
              <a:t> - Increase the resistance or </a:t>
            </a:r>
            <a:br/>
            <a:r>
              <a:t>speed you are working at (</a:t>
            </a:r>
            <a:r>
              <a:rPr b="1">
                <a:solidFill>
                  <a:srgbClr val="03FA80"/>
                </a:solidFill>
              </a:rPr>
              <a:t>how hard</a:t>
            </a:r>
            <a:r>
              <a:t>).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Time</a:t>
            </a:r>
            <a:r>
              <a:t> - Increase the amount of time </a:t>
            </a:r>
            <a:br/>
            <a:r>
              <a:t>you train per session (</a:t>
            </a:r>
            <a:r>
              <a:rPr b="1">
                <a:solidFill>
                  <a:srgbClr val="03FA80"/>
                </a:solidFill>
              </a:rPr>
              <a:t>how long/duration</a:t>
            </a:r>
            <a:r>
              <a:t>).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Type</a:t>
            </a:r>
            <a:r>
              <a:t> - To ensure overload you should take part in different types of training, i.e. interval, continuous, running, swimming.</a:t>
            </a:r>
          </a:p>
        </p:txBody>
      </p:sp>
      <p:pic>
        <p:nvPicPr>
          <p:cNvPr id="169" name="Kettle bells - increase weight.jpg"/>
          <p:cNvPicPr>
            <a:picLocks noChangeAspect="1"/>
          </p:cNvPicPr>
          <p:nvPr/>
        </p:nvPicPr>
        <p:blipFill>
          <a:blip r:embed="rId2"/>
          <a:srcRect l="941" t="8610" r="236" b="15046"/>
          <a:stretch>
            <a:fillRect/>
          </a:stretch>
        </p:blipFill>
        <p:spPr>
          <a:xfrm>
            <a:off x="8692147" y="4381162"/>
            <a:ext cx="4038617" cy="2339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450" extrusionOk="0">
                <a:moveTo>
                  <a:pt x="16999" y="0"/>
                </a:moveTo>
                <a:cubicBezTo>
                  <a:pt x="16364" y="6"/>
                  <a:pt x="15753" y="168"/>
                  <a:pt x="15253" y="465"/>
                </a:cubicBezTo>
                <a:cubicBezTo>
                  <a:pt x="14220" y="1079"/>
                  <a:pt x="13565" y="2376"/>
                  <a:pt x="13363" y="4213"/>
                </a:cubicBezTo>
                <a:cubicBezTo>
                  <a:pt x="13306" y="4732"/>
                  <a:pt x="13312" y="6041"/>
                  <a:pt x="13374" y="6654"/>
                </a:cubicBezTo>
                <a:cubicBezTo>
                  <a:pt x="13427" y="7180"/>
                  <a:pt x="13507" y="7730"/>
                  <a:pt x="13584" y="8098"/>
                </a:cubicBezTo>
                <a:cubicBezTo>
                  <a:pt x="13613" y="8239"/>
                  <a:pt x="13644" y="8380"/>
                  <a:pt x="13650" y="8411"/>
                </a:cubicBezTo>
                <a:cubicBezTo>
                  <a:pt x="13656" y="8444"/>
                  <a:pt x="13609" y="8571"/>
                  <a:pt x="13537" y="8720"/>
                </a:cubicBezTo>
                <a:cubicBezTo>
                  <a:pt x="13057" y="9720"/>
                  <a:pt x="12710" y="11056"/>
                  <a:pt x="12576" y="12420"/>
                </a:cubicBezTo>
                <a:cubicBezTo>
                  <a:pt x="12516" y="13033"/>
                  <a:pt x="12521" y="14302"/>
                  <a:pt x="12587" y="14937"/>
                </a:cubicBezTo>
                <a:cubicBezTo>
                  <a:pt x="12793" y="16921"/>
                  <a:pt x="13408" y="18661"/>
                  <a:pt x="14313" y="19823"/>
                </a:cubicBezTo>
                <a:cubicBezTo>
                  <a:pt x="14426" y="19967"/>
                  <a:pt x="14486" y="20043"/>
                  <a:pt x="14513" y="20092"/>
                </a:cubicBezTo>
                <a:cubicBezTo>
                  <a:pt x="14559" y="20120"/>
                  <a:pt x="14613" y="20171"/>
                  <a:pt x="14693" y="20256"/>
                </a:cubicBezTo>
                <a:cubicBezTo>
                  <a:pt x="15185" y="20782"/>
                  <a:pt x="15700" y="21116"/>
                  <a:pt x="16322" y="21315"/>
                </a:cubicBezTo>
                <a:cubicBezTo>
                  <a:pt x="16640" y="21416"/>
                  <a:pt x="17542" y="21405"/>
                  <a:pt x="17894" y="21296"/>
                </a:cubicBezTo>
                <a:cubicBezTo>
                  <a:pt x="18481" y="21115"/>
                  <a:pt x="19020" y="20772"/>
                  <a:pt x="19478" y="20289"/>
                </a:cubicBezTo>
                <a:cubicBezTo>
                  <a:pt x="19555" y="20208"/>
                  <a:pt x="19629" y="20140"/>
                  <a:pt x="19643" y="20140"/>
                </a:cubicBezTo>
                <a:cubicBezTo>
                  <a:pt x="19645" y="20140"/>
                  <a:pt x="19648" y="20137"/>
                  <a:pt x="19650" y="20136"/>
                </a:cubicBezTo>
                <a:lnTo>
                  <a:pt x="19645" y="20132"/>
                </a:lnTo>
                <a:lnTo>
                  <a:pt x="19832" y="19896"/>
                </a:lnTo>
                <a:cubicBezTo>
                  <a:pt x="20060" y="19612"/>
                  <a:pt x="20397" y="19065"/>
                  <a:pt x="20572" y="18692"/>
                </a:cubicBezTo>
                <a:cubicBezTo>
                  <a:pt x="21082" y="17607"/>
                  <a:pt x="21407" y="16326"/>
                  <a:pt x="21539" y="14886"/>
                </a:cubicBezTo>
                <a:cubicBezTo>
                  <a:pt x="21599" y="14235"/>
                  <a:pt x="21596" y="12970"/>
                  <a:pt x="21531" y="12347"/>
                </a:cubicBezTo>
                <a:cubicBezTo>
                  <a:pt x="21387" y="10961"/>
                  <a:pt x="21074" y="9782"/>
                  <a:pt x="20570" y="8705"/>
                </a:cubicBezTo>
                <a:cubicBezTo>
                  <a:pt x="20455" y="8459"/>
                  <a:pt x="20445" y="8425"/>
                  <a:pt x="20470" y="8356"/>
                </a:cubicBezTo>
                <a:cubicBezTo>
                  <a:pt x="20513" y="8242"/>
                  <a:pt x="20620" y="7636"/>
                  <a:pt x="20683" y="7159"/>
                </a:cubicBezTo>
                <a:cubicBezTo>
                  <a:pt x="20848" y="5887"/>
                  <a:pt x="20837" y="4569"/>
                  <a:pt x="20653" y="3543"/>
                </a:cubicBezTo>
                <a:cubicBezTo>
                  <a:pt x="20585" y="3166"/>
                  <a:pt x="20436" y="2615"/>
                  <a:pt x="20328" y="2343"/>
                </a:cubicBezTo>
                <a:cubicBezTo>
                  <a:pt x="19743" y="856"/>
                  <a:pt x="18751" y="98"/>
                  <a:pt x="17272" y="7"/>
                </a:cubicBezTo>
                <a:cubicBezTo>
                  <a:pt x="17181" y="1"/>
                  <a:pt x="17089" y="-1"/>
                  <a:pt x="16999" y="0"/>
                </a:cubicBezTo>
                <a:close/>
                <a:moveTo>
                  <a:pt x="17113" y="1801"/>
                </a:moveTo>
                <a:cubicBezTo>
                  <a:pt x="17338" y="1805"/>
                  <a:pt x="17566" y="1834"/>
                  <a:pt x="17794" y="1884"/>
                </a:cubicBezTo>
                <a:cubicBezTo>
                  <a:pt x="18297" y="1996"/>
                  <a:pt x="18697" y="2228"/>
                  <a:pt x="19011" y="2594"/>
                </a:cubicBezTo>
                <a:cubicBezTo>
                  <a:pt x="19175" y="2784"/>
                  <a:pt x="19434" y="3266"/>
                  <a:pt x="19518" y="3536"/>
                </a:cubicBezTo>
                <a:cubicBezTo>
                  <a:pt x="19768" y="4339"/>
                  <a:pt x="19818" y="5397"/>
                  <a:pt x="19669" y="6668"/>
                </a:cubicBezTo>
                <a:cubicBezTo>
                  <a:pt x="19606" y="7204"/>
                  <a:pt x="19613" y="7195"/>
                  <a:pt x="19442" y="7014"/>
                </a:cubicBezTo>
                <a:cubicBezTo>
                  <a:pt x="18934" y="6477"/>
                  <a:pt x="18325" y="6098"/>
                  <a:pt x="17705" y="5933"/>
                </a:cubicBezTo>
                <a:cubicBezTo>
                  <a:pt x="17375" y="5846"/>
                  <a:pt x="16743" y="5846"/>
                  <a:pt x="16413" y="5933"/>
                </a:cubicBezTo>
                <a:cubicBezTo>
                  <a:pt x="15942" y="6058"/>
                  <a:pt x="15493" y="6293"/>
                  <a:pt x="15075" y="6635"/>
                </a:cubicBezTo>
                <a:cubicBezTo>
                  <a:pt x="14969" y="6722"/>
                  <a:pt x="14804" y="6877"/>
                  <a:pt x="14708" y="6977"/>
                </a:cubicBezTo>
                <a:cubicBezTo>
                  <a:pt x="14580" y="7111"/>
                  <a:pt x="14528" y="7147"/>
                  <a:pt x="14513" y="7116"/>
                </a:cubicBezTo>
                <a:cubicBezTo>
                  <a:pt x="14457" y="6998"/>
                  <a:pt x="14360" y="5884"/>
                  <a:pt x="14360" y="5362"/>
                </a:cubicBezTo>
                <a:cubicBezTo>
                  <a:pt x="14361" y="3880"/>
                  <a:pt x="14686" y="2910"/>
                  <a:pt x="15374" y="2335"/>
                </a:cubicBezTo>
                <a:cubicBezTo>
                  <a:pt x="15804" y="1976"/>
                  <a:pt x="16438" y="1786"/>
                  <a:pt x="17113" y="1801"/>
                </a:cubicBezTo>
                <a:close/>
                <a:moveTo>
                  <a:pt x="8483" y="4394"/>
                </a:moveTo>
                <a:cubicBezTo>
                  <a:pt x="7591" y="4439"/>
                  <a:pt x="6839" y="4882"/>
                  <a:pt x="6360" y="5657"/>
                </a:cubicBezTo>
                <a:cubicBezTo>
                  <a:pt x="5898" y="6404"/>
                  <a:pt x="5642" y="7661"/>
                  <a:pt x="5690" y="8938"/>
                </a:cubicBezTo>
                <a:cubicBezTo>
                  <a:pt x="5716" y="9641"/>
                  <a:pt x="5826" y="10564"/>
                  <a:pt x="5934" y="10986"/>
                </a:cubicBezTo>
                <a:lnTo>
                  <a:pt x="5970" y="11132"/>
                </a:lnTo>
                <a:lnTo>
                  <a:pt x="5866" y="11354"/>
                </a:lnTo>
                <a:cubicBezTo>
                  <a:pt x="5507" y="12113"/>
                  <a:pt x="5252" y="13046"/>
                  <a:pt x="5122" y="14086"/>
                </a:cubicBezTo>
                <a:cubicBezTo>
                  <a:pt x="5081" y="14411"/>
                  <a:pt x="5074" y="14577"/>
                  <a:pt x="5073" y="15250"/>
                </a:cubicBezTo>
                <a:cubicBezTo>
                  <a:pt x="5072" y="16120"/>
                  <a:pt x="5106" y="16517"/>
                  <a:pt x="5234" y="17200"/>
                </a:cubicBezTo>
                <a:cubicBezTo>
                  <a:pt x="5321" y="17665"/>
                  <a:pt x="5565" y="18490"/>
                  <a:pt x="5739" y="18906"/>
                </a:cubicBezTo>
                <a:cubicBezTo>
                  <a:pt x="5913" y="19325"/>
                  <a:pt x="6247" y="19912"/>
                  <a:pt x="6487" y="20223"/>
                </a:cubicBezTo>
                <a:cubicBezTo>
                  <a:pt x="6554" y="20309"/>
                  <a:pt x="6595" y="20369"/>
                  <a:pt x="6619" y="20416"/>
                </a:cubicBezTo>
                <a:cubicBezTo>
                  <a:pt x="6629" y="20420"/>
                  <a:pt x="6643" y="20429"/>
                  <a:pt x="6646" y="20423"/>
                </a:cubicBezTo>
                <a:cubicBezTo>
                  <a:pt x="6652" y="20413"/>
                  <a:pt x="6718" y="20475"/>
                  <a:pt x="6793" y="20558"/>
                </a:cubicBezTo>
                <a:cubicBezTo>
                  <a:pt x="7106" y="20907"/>
                  <a:pt x="7532" y="21196"/>
                  <a:pt x="7961" y="21351"/>
                </a:cubicBezTo>
                <a:cubicBezTo>
                  <a:pt x="8203" y="21439"/>
                  <a:pt x="8274" y="21448"/>
                  <a:pt x="8676" y="21449"/>
                </a:cubicBezTo>
                <a:cubicBezTo>
                  <a:pt x="9019" y="21450"/>
                  <a:pt x="9175" y="21431"/>
                  <a:pt x="9338" y="21380"/>
                </a:cubicBezTo>
                <a:cubicBezTo>
                  <a:pt x="9807" y="21233"/>
                  <a:pt x="10233" y="20970"/>
                  <a:pt x="10576" y="20613"/>
                </a:cubicBezTo>
                <a:cubicBezTo>
                  <a:pt x="10671" y="20514"/>
                  <a:pt x="10730" y="20459"/>
                  <a:pt x="10776" y="20431"/>
                </a:cubicBezTo>
                <a:cubicBezTo>
                  <a:pt x="10804" y="20388"/>
                  <a:pt x="10843" y="20334"/>
                  <a:pt x="10888" y="20278"/>
                </a:cubicBezTo>
                <a:cubicBezTo>
                  <a:pt x="11495" y="19520"/>
                  <a:pt x="11965" y="18308"/>
                  <a:pt x="12165" y="16978"/>
                </a:cubicBezTo>
                <a:cubicBezTo>
                  <a:pt x="12467" y="14972"/>
                  <a:pt x="12223" y="12935"/>
                  <a:pt x="11493" y="11372"/>
                </a:cubicBezTo>
                <a:lnTo>
                  <a:pt x="11382" y="11136"/>
                </a:lnTo>
                <a:lnTo>
                  <a:pt x="11423" y="10979"/>
                </a:lnTo>
                <a:cubicBezTo>
                  <a:pt x="11482" y="10748"/>
                  <a:pt x="11583" y="10051"/>
                  <a:pt x="11622" y="9615"/>
                </a:cubicBezTo>
                <a:cubicBezTo>
                  <a:pt x="11673" y="9040"/>
                  <a:pt x="11669" y="8160"/>
                  <a:pt x="11611" y="7687"/>
                </a:cubicBezTo>
                <a:cubicBezTo>
                  <a:pt x="11359" y="5594"/>
                  <a:pt x="10464" y="4519"/>
                  <a:pt x="8873" y="4398"/>
                </a:cubicBezTo>
                <a:cubicBezTo>
                  <a:pt x="8741" y="4388"/>
                  <a:pt x="8611" y="4388"/>
                  <a:pt x="8483" y="4394"/>
                </a:cubicBezTo>
                <a:close/>
                <a:moveTo>
                  <a:pt x="8752" y="5824"/>
                </a:moveTo>
                <a:cubicBezTo>
                  <a:pt x="8836" y="5827"/>
                  <a:pt x="8920" y="5835"/>
                  <a:pt x="9005" y="5846"/>
                </a:cubicBezTo>
                <a:cubicBezTo>
                  <a:pt x="9991" y="5975"/>
                  <a:pt x="10533" y="6538"/>
                  <a:pt x="10748" y="7658"/>
                </a:cubicBezTo>
                <a:cubicBezTo>
                  <a:pt x="10830" y="8084"/>
                  <a:pt x="10844" y="8894"/>
                  <a:pt x="10780" y="9542"/>
                </a:cubicBezTo>
                <a:cubicBezTo>
                  <a:pt x="10755" y="9793"/>
                  <a:pt x="10722" y="10021"/>
                  <a:pt x="10706" y="10048"/>
                </a:cubicBezTo>
                <a:cubicBezTo>
                  <a:pt x="10682" y="10089"/>
                  <a:pt x="10657" y="10075"/>
                  <a:pt x="10553" y="9961"/>
                </a:cubicBezTo>
                <a:cubicBezTo>
                  <a:pt x="10248" y="9626"/>
                  <a:pt x="9783" y="9322"/>
                  <a:pt x="9346" y="9171"/>
                </a:cubicBezTo>
                <a:cubicBezTo>
                  <a:pt x="9140" y="9100"/>
                  <a:pt x="9039" y="9086"/>
                  <a:pt x="8666" y="9087"/>
                </a:cubicBezTo>
                <a:cubicBezTo>
                  <a:pt x="8275" y="9089"/>
                  <a:pt x="8201" y="9102"/>
                  <a:pt x="7961" y="9189"/>
                </a:cubicBezTo>
                <a:cubicBezTo>
                  <a:pt x="7638" y="9307"/>
                  <a:pt x="7384" y="9454"/>
                  <a:pt x="7098" y="9691"/>
                </a:cubicBezTo>
                <a:cubicBezTo>
                  <a:pt x="6981" y="9789"/>
                  <a:pt x="6836" y="9917"/>
                  <a:pt x="6776" y="9979"/>
                </a:cubicBezTo>
                <a:cubicBezTo>
                  <a:pt x="6643" y="10116"/>
                  <a:pt x="6634" y="10108"/>
                  <a:pt x="6587" y="9713"/>
                </a:cubicBezTo>
                <a:cubicBezTo>
                  <a:pt x="6474" y="8770"/>
                  <a:pt x="6508" y="7957"/>
                  <a:pt x="6687" y="7312"/>
                </a:cubicBezTo>
                <a:cubicBezTo>
                  <a:pt x="6796" y="6920"/>
                  <a:pt x="7022" y="6523"/>
                  <a:pt x="7249" y="6319"/>
                </a:cubicBezTo>
                <a:cubicBezTo>
                  <a:pt x="7623" y="5983"/>
                  <a:pt x="8169" y="5804"/>
                  <a:pt x="8752" y="5824"/>
                </a:cubicBezTo>
                <a:close/>
                <a:moveTo>
                  <a:pt x="2388" y="9811"/>
                </a:moveTo>
                <a:cubicBezTo>
                  <a:pt x="1994" y="9822"/>
                  <a:pt x="1605" y="9939"/>
                  <a:pt x="1325" y="10157"/>
                </a:cubicBezTo>
                <a:cubicBezTo>
                  <a:pt x="797" y="10568"/>
                  <a:pt x="501" y="11296"/>
                  <a:pt x="432" y="12351"/>
                </a:cubicBezTo>
                <a:cubicBezTo>
                  <a:pt x="398" y="12873"/>
                  <a:pt x="449" y="13580"/>
                  <a:pt x="564" y="14166"/>
                </a:cubicBezTo>
                <a:cubicBezTo>
                  <a:pt x="599" y="14345"/>
                  <a:pt x="602" y="14392"/>
                  <a:pt x="579" y="14446"/>
                </a:cubicBezTo>
                <a:cubicBezTo>
                  <a:pt x="392" y="14884"/>
                  <a:pt x="341" y="15018"/>
                  <a:pt x="265" y="15276"/>
                </a:cubicBezTo>
                <a:cubicBezTo>
                  <a:pt x="78" y="15908"/>
                  <a:pt x="-1" y="16479"/>
                  <a:pt x="0" y="17207"/>
                </a:cubicBezTo>
                <a:cubicBezTo>
                  <a:pt x="1" y="18544"/>
                  <a:pt x="359" y="19781"/>
                  <a:pt x="971" y="20562"/>
                </a:cubicBezTo>
                <a:cubicBezTo>
                  <a:pt x="994" y="20591"/>
                  <a:pt x="1012" y="20618"/>
                  <a:pt x="1030" y="20645"/>
                </a:cubicBezTo>
                <a:lnTo>
                  <a:pt x="1049" y="20642"/>
                </a:lnTo>
                <a:lnTo>
                  <a:pt x="1162" y="20765"/>
                </a:lnTo>
                <a:cubicBezTo>
                  <a:pt x="1908" y="21591"/>
                  <a:pt x="3008" y="21599"/>
                  <a:pt x="3770" y="20784"/>
                </a:cubicBezTo>
                <a:cubicBezTo>
                  <a:pt x="3818" y="20732"/>
                  <a:pt x="3850" y="20706"/>
                  <a:pt x="3883" y="20693"/>
                </a:cubicBezTo>
                <a:cubicBezTo>
                  <a:pt x="3907" y="20654"/>
                  <a:pt x="3937" y="20610"/>
                  <a:pt x="3974" y="20562"/>
                </a:cubicBezTo>
                <a:cubicBezTo>
                  <a:pt x="4382" y="20028"/>
                  <a:pt x="4687" y="19224"/>
                  <a:pt x="4818" y="18339"/>
                </a:cubicBezTo>
                <a:cubicBezTo>
                  <a:pt x="5011" y="17032"/>
                  <a:pt x="4866" y="15695"/>
                  <a:pt x="4419" y="14679"/>
                </a:cubicBezTo>
                <a:cubicBezTo>
                  <a:pt x="4326" y="14467"/>
                  <a:pt x="4297" y="14373"/>
                  <a:pt x="4307" y="14319"/>
                </a:cubicBezTo>
                <a:cubicBezTo>
                  <a:pt x="4693" y="12275"/>
                  <a:pt x="4386" y="10692"/>
                  <a:pt x="3488" y="10099"/>
                </a:cubicBezTo>
                <a:cubicBezTo>
                  <a:pt x="3183" y="9897"/>
                  <a:pt x="2782" y="9801"/>
                  <a:pt x="2388" y="9811"/>
                </a:cubicBezTo>
                <a:close/>
                <a:moveTo>
                  <a:pt x="2451" y="10772"/>
                </a:moveTo>
                <a:cubicBezTo>
                  <a:pt x="2675" y="10773"/>
                  <a:pt x="2899" y="10809"/>
                  <a:pt x="3079" y="10885"/>
                </a:cubicBezTo>
                <a:cubicBezTo>
                  <a:pt x="3521" y="11070"/>
                  <a:pt x="3810" y="11544"/>
                  <a:pt x="3891" y="12212"/>
                </a:cubicBezTo>
                <a:cubicBezTo>
                  <a:pt x="3935" y="12570"/>
                  <a:pt x="3890" y="13536"/>
                  <a:pt x="3826" y="13653"/>
                </a:cubicBezTo>
                <a:cubicBezTo>
                  <a:pt x="3817" y="13669"/>
                  <a:pt x="3748" y="13619"/>
                  <a:pt x="3673" y="13544"/>
                </a:cubicBezTo>
                <a:cubicBezTo>
                  <a:pt x="2942" y="12809"/>
                  <a:pt x="1955" y="12812"/>
                  <a:pt x="1223" y="13548"/>
                </a:cubicBezTo>
                <a:cubicBezTo>
                  <a:pt x="1152" y="13620"/>
                  <a:pt x="1087" y="13679"/>
                  <a:pt x="1081" y="13679"/>
                </a:cubicBezTo>
                <a:cubicBezTo>
                  <a:pt x="1038" y="13679"/>
                  <a:pt x="988" y="13150"/>
                  <a:pt x="988" y="12707"/>
                </a:cubicBezTo>
                <a:cubicBezTo>
                  <a:pt x="988" y="12100"/>
                  <a:pt x="1070" y="11706"/>
                  <a:pt x="1268" y="11372"/>
                </a:cubicBezTo>
                <a:cubicBezTo>
                  <a:pt x="1395" y="11158"/>
                  <a:pt x="1613" y="10965"/>
                  <a:pt x="1819" y="10881"/>
                </a:cubicBezTo>
                <a:cubicBezTo>
                  <a:pt x="2003" y="10806"/>
                  <a:pt x="2228" y="10771"/>
                  <a:pt x="2451" y="1077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0" name="Shape 170"/>
          <p:cNvSpPr/>
          <p:nvPr/>
        </p:nvSpPr>
        <p:spPr>
          <a:xfrm>
            <a:off x="3158323" y="728743"/>
            <a:ext cx="7550144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SPORT </a:t>
            </a:r>
            <a:r>
              <a:rPr lang="en-AU" dirty="0"/>
              <a:t>p</a:t>
            </a:r>
            <a:r>
              <a:rPr dirty="0" err="1"/>
              <a:t>rinciples</a:t>
            </a:r>
            <a:r>
              <a:rPr dirty="0"/>
              <a:t>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body" idx="1"/>
          </p:nvPr>
        </p:nvSpPr>
        <p:spPr>
          <a:xfrm>
            <a:off x="952500" y="2472458"/>
            <a:ext cx="9632058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38150">
              <a:spcBef>
                <a:spcPts val="1200"/>
              </a:spcBef>
              <a:buClrTx/>
              <a:buSzTx/>
              <a:buNone/>
              <a:defRPr sz="3000"/>
            </a:pPr>
            <a:r>
              <a:rPr b="1">
                <a:solidFill>
                  <a:srgbClr val="03FA80"/>
                </a:solidFill>
              </a:rPr>
              <a:t>Reversibility</a:t>
            </a:r>
            <a:endParaRPr b="1">
              <a:solidFill>
                <a:srgbClr val="E46D2A"/>
              </a:solidFill>
            </a:endParaRP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If you </a:t>
            </a:r>
            <a:r>
              <a:rPr b="1">
                <a:solidFill>
                  <a:srgbClr val="03FA80"/>
                </a:solidFill>
              </a:rPr>
              <a:t>stop training</a:t>
            </a:r>
            <a:r>
              <a:t> then you can quickly </a:t>
            </a:r>
            <a:r>
              <a:rPr b="1">
                <a:solidFill>
                  <a:srgbClr val="03FA80"/>
                </a:solidFill>
              </a:rPr>
              <a:t>lose fitness</a:t>
            </a:r>
            <a:r>
              <a:t>.</a:t>
            </a: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Your </a:t>
            </a:r>
            <a:r>
              <a:rPr b="1">
                <a:solidFill>
                  <a:srgbClr val="03FA80"/>
                </a:solidFill>
              </a:rPr>
              <a:t>muscles may shrink</a:t>
            </a:r>
            <a:r>
              <a:t>, this is called </a:t>
            </a:r>
            <a:r>
              <a:rPr b="1">
                <a:solidFill>
                  <a:srgbClr val="03FA80"/>
                </a:solidFill>
              </a:rPr>
              <a:t>atrophy</a:t>
            </a:r>
            <a:r>
              <a:t>.</a:t>
            </a: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This can sometimes happen when you have a </a:t>
            </a:r>
            <a:br/>
            <a:r>
              <a:rPr b="1">
                <a:solidFill>
                  <a:srgbClr val="03FA80"/>
                </a:solidFill>
              </a:rPr>
              <a:t>long-term injury</a:t>
            </a:r>
            <a:r>
              <a:t>.</a:t>
            </a: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If you stop, it can take up to three times as long to gain that fitness back.</a:t>
            </a:r>
          </a:p>
          <a:p>
            <a:pPr marL="0" indent="0" defTabSz="438150">
              <a:spcBef>
                <a:spcPts val="1200"/>
              </a:spcBef>
              <a:buClrTx/>
              <a:buSzTx/>
              <a:buNone/>
              <a:defRPr sz="3000"/>
            </a:pPr>
            <a:r>
              <a:rPr b="1">
                <a:solidFill>
                  <a:srgbClr val="03FA80"/>
                </a:solidFill>
              </a:rPr>
              <a:t>Tedium</a:t>
            </a:r>
            <a:endParaRPr b="1">
              <a:solidFill>
                <a:srgbClr val="E46D2A"/>
              </a:solidFill>
            </a:endParaRP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When you are training in the </a:t>
            </a:r>
            <a:r>
              <a:rPr b="1">
                <a:solidFill>
                  <a:srgbClr val="03FA80"/>
                </a:solidFill>
              </a:rPr>
              <a:t>same way</a:t>
            </a:r>
            <a:r>
              <a:t> you may experience tedium.</a:t>
            </a: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Boredom</a:t>
            </a:r>
            <a:r>
              <a:t> can reduce motivation levels.</a:t>
            </a: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Variety</a:t>
            </a:r>
            <a:r>
              <a:t> is important in maintaining motivation.</a:t>
            </a:r>
          </a:p>
        </p:txBody>
      </p:sp>
      <p:pic>
        <p:nvPicPr>
          <p:cNvPr id="173" name="Reversability.jpg"/>
          <p:cNvPicPr>
            <a:picLocks noChangeAspect="1"/>
          </p:cNvPicPr>
          <p:nvPr/>
        </p:nvPicPr>
        <p:blipFill>
          <a:blip r:embed="rId2"/>
          <a:srcRect l="2448" t="3363" r="1601" b="1589"/>
          <a:stretch>
            <a:fillRect/>
          </a:stretch>
        </p:blipFill>
        <p:spPr>
          <a:xfrm>
            <a:off x="10291222" y="2645741"/>
            <a:ext cx="2109604" cy="2108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597" extrusionOk="0">
                <a:moveTo>
                  <a:pt x="10802" y="0"/>
                </a:moveTo>
                <a:cubicBezTo>
                  <a:pt x="10254" y="-2"/>
                  <a:pt x="9705" y="32"/>
                  <a:pt x="9202" y="106"/>
                </a:cubicBezTo>
                <a:cubicBezTo>
                  <a:pt x="8059" y="273"/>
                  <a:pt x="6944" y="631"/>
                  <a:pt x="5896" y="1163"/>
                </a:cubicBezTo>
                <a:cubicBezTo>
                  <a:pt x="2707" y="2781"/>
                  <a:pt x="533" y="5873"/>
                  <a:pt x="79" y="9441"/>
                </a:cubicBezTo>
                <a:cubicBezTo>
                  <a:pt x="-47" y="10428"/>
                  <a:pt x="-21" y="11676"/>
                  <a:pt x="152" y="12665"/>
                </a:cubicBezTo>
                <a:cubicBezTo>
                  <a:pt x="489" y="14601"/>
                  <a:pt x="1335" y="16382"/>
                  <a:pt x="2631" y="17889"/>
                </a:cubicBezTo>
                <a:cubicBezTo>
                  <a:pt x="2923" y="18229"/>
                  <a:pt x="3480" y="18782"/>
                  <a:pt x="3802" y="19052"/>
                </a:cubicBezTo>
                <a:cubicBezTo>
                  <a:pt x="5615" y="20573"/>
                  <a:pt x="7731" y="21423"/>
                  <a:pt x="10126" y="21593"/>
                </a:cubicBezTo>
                <a:cubicBezTo>
                  <a:pt x="10192" y="21598"/>
                  <a:pt x="10544" y="21597"/>
                  <a:pt x="10911" y="21593"/>
                </a:cubicBezTo>
                <a:cubicBezTo>
                  <a:pt x="11415" y="21588"/>
                  <a:pt x="11676" y="21575"/>
                  <a:pt x="11965" y="21540"/>
                </a:cubicBezTo>
                <a:cubicBezTo>
                  <a:pt x="13313" y="21380"/>
                  <a:pt x="14445" y="21043"/>
                  <a:pt x="15615" y="20451"/>
                </a:cubicBezTo>
                <a:cubicBezTo>
                  <a:pt x="16165" y="20172"/>
                  <a:pt x="16585" y="19920"/>
                  <a:pt x="17053" y="19585"/>
                </a:cubicBezTo>
                <a:cubicBezTo>
                  <a:pt x="17700" y="19120"/>
                  <a:pt x="18372" y="18511"/>
                  <a:pt x="18872" y="17934"/>
                </a:cubicBezTo>
                <a:cubicBezTo>
                  <a:pt x="20344" y="16233"/>
                  <a:pt x="21209" y="14269"/>
                  <a:pt x="21481" y="12014"/>
                </a:cubicBezTo>
                <a:cubicBezTo>
                  <a:pt x="21546" y="11470"/>
                  <a:pt x="21553" y="10217"/>
                  <a:pt x="21493" y="9689"/>
                </a:cubicBezTo>
                <a:cubicBezTo>
                  <a:pt x="21263" y="7664"/>
                  <a:pt x="20564" y="5884"/>
                  <a:pt x="19382" y="4306"/>
                </a:cubicBezTo>
                <a:cubicBezTo>
                  <a:pt x="17688" y="2042"/>
                  <a:pt x="15192" y="544"/>
                  <a:pt x="12402" y="118"/>
                </a:cubicBezTo>
                <a:cubicBezTo>
                  <a:pt x="11898" y="41"/>
                  <a:pt x="11350" y="2"/>
                  <a:pt x="10802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4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1131" y="6355990"/>
            <a:ext cx="2109656" cy="2109655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hape 175"/>
          <p:cNvSpPr/>
          <p:nvPr/>
        </p:nvSpPr>
        <p:spPr>
          <a:xfrm>
            <a:off x="3158323" y="710455"/>
            <a:ext cx="7550144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SPORT </a:t>
            </a:r>
            <a:r>
              <a:rPr lang="en-AU" dirty="0"/>
              <a:t>p</a:t>
            </a:r>
            <a:r>
              <a:rPr dirty="0" err="1"/>
              <a:t>rinciples</a:t>
            </a:r>
            <a:r>
              <a:rPr dirty="0"/>
              <a:t>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64B445"/>
                </a:solidFill>
              </a:defRPr>
            </a:pPr>
            <a:r>
              <a:rPr>
                <a:solidFill>
                  <a:srgbClr val="03FA80"/>
                </a:solidFill>
              </a:rPr>
              <a:t>Resting Heart Rate</a:t>
            </a:r>
          </a:p>
          <a:p>
            <a:pPr lvl="2"/>
            <a:r>
              <a:t>The average resting heart rate is 72 beats per minute.</a:t>
            </a:r>
          </a:p>
          <a:p>
            <a:pPr>
              <a:defRPr b="1">
                <a:solidFill>
                  <a:srgbClr val="64B445"/>
                </a:solidFill>
              </a:defRPr>
            </a:pPr>
            <a:r>
              <a:rPr>
                <a:solidFill>
                  <a:srgbClr val="03FA80"/>
                </a:solidFill>
              </a:rPr>
              <a:t>Working Heart Rate</a:t>
            </a:r>
          </a:p>
          <a:p>
            <a:pPr lvl="2"/>
            <a:r>
              <a:t>When we start to exercise our heart rate increases.</a:t>
            </a:r>
          </a:p>
          <a:p>
            <a:pPr>
              <a:defRPr b="1">
                <a:solidFill>
                  <a:srgbClr val="64B445"/>
                </a:solidFill>
              </a:defRPr>
            </a:pPr>
            <a:r>
              <a:rPr>
                <a:solidFill>
                  <a:srgbClr val="03FA80"/>
                </a:solidFill>
              </a:rPr>
              <a:t>Recovery Heart Rate</a:t>
            </a:r>
          </a:p>
          <a:p>
            <a:pPr lvl="2"/>
            <a:r>
              <a:t>This is lower than the working heart rate but still higher than resting so additional oxygen can be taken in to repay oxygen debt.</a:t>
            </a:r>
          </a:p>
        </p:txBody>
      </p:sp>
      <p:pic>
        <p:nvPicPr>
          <p:cNvPr id="178" name="dreamstime_l_20366704.jpg"/>
          <p:cNvPicPr>
            <a:picLocks noChangeAspect="1"/>
          </p:cNvPicPr>
          <p:nvPr/>
        </p:nvPicPr>
        <p:blipFill>
          <a:blip r:embed="rId2"/>
          <a:srcRect l="2005" t="20439" b="14320"/>
          <a:stretch>
            <a:fillRect/>
          </a:stretch>
        </p:blipFill>
        <p:spPr>
          <a:xfrm>
            <a:off x="8885987" y="5408127"/>
            <a:ext cx="4372594" cy="1940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21550" y="0"/>
                </a:moveTo>
                <a:cubicBezTo>
                  <a:pt x="21532" y="0"/>
                  <a:pt x="21171" y="297"/>
                  <a:pt x="20742" y="663"/>
                </a:cubicBezTo>
                <a:cubicBezTo>
                  <a:pt x="20003" y="1293"/>
                  <a:pt x="18913" y="2138"/>
                  <a:pt x="18260" y="2588"/>
                </a:cubicBezTo>
                <a:cubicBezTo>
                  <a:pt x="18118" y="2686"/>
                  <a:pt x="17705" y="2986"/>
                  <a:pt x="17342" y="3255"/>
                </a:cubicBezTo>
                <a:cubicBezTo>
                  <a:pt x="16980" y="3525"/>
                  <a:pt x="16554" y="3838"/>
                  <a:pt x="16397" y="3949"/>
                </a:cubicBezTo>
                <a:cubicBezTo>
                  <a:pt x="16239" y="4060"/>
                  <a:pt x="16020" y="4214"/>
                  <a:pt x="15909" y="4293"/>
                </a:cubicBezTo>
                <a:cubicBezTo>
                  <a:pt x="15351" y="4696"/>
                  <a:pt x="14900" y="4957"/>
                  <a:pt x="14602" y="5049"/>
                </a:cubicBezTo>
                <a:cubicBezTo>
                  <a:pt x="14457" y="5093"/>
                  <a:pt x="14101" y="5083"/>
                  <a:pt x="13962" y="5031"/>
                </a:cubicBezTo>
                <a:cubicBezTo>
                  <a:pt x="13907" y="5011"/>
                  <a:pt x="13885" y="4952"/>
                  <a:pt x="13800" y="4576"/>
                </a:cubicBezTo>
                <a:cubicBezTo>
                  <a:pt x="13752" y="4368"/>
                  <a:pt x="13685" y="4139"/>
                  <a:pt x="13653" y="4064"/>
                </a:cubicBezTo>
                <a:cubicBezTo>
                  <a:pt x="13555" y="3837"/>
                  <a:pt x="13379" y="3668"/>
                  <a:pt x="13199" y="3627"/>
                </a:cubicBezTo>
                <a:cubicBezTo>
                  <a:pt x="13009" y="3583"/>
                  <a:pt x="13003" y="3570"/>
                  <a:pt x="12884" y="3035"/>
                </a:cubicBezTo>
                <a:cubicBezTo>
                  <a:pt x="12780" y="2574"/>
                  <a:pt x="12644" y="2256"/>
                  <a:pt x="12478" y="2085"/>
                </a:cubicBezTo>
                <a:cubicBezTo>
                  <a:pt x="12383" y="1987"/>
                  <a:pt x="12353" y="1975"/>
                  <a:pt x="12210" y="1992"/>
                </a:cubicBezTo>
                <a:cubicBezTo>
                  <a:pt x="12068" y="2009"/>
                  <a:pt x="12033" y="2032"/>
                  <a:pt x="11901" y="2187"/>
                </a:cubicBezTo>
                <a:lnTo>
                  <a:pt x="11750" y="2363"/>
                </a:lnTo>
                <a:lnTo>
                  <a:pt x="11621" y="2200"/>
                </a:lnTo>
                <a:cubicBezTo>
                  <a:pt x="11441" y="1973"/>
                  <a:pt x="11289" y="1911"/>
                  <a:pt x="11142" y="2005"/>
                </a:cubicBezTo>
                <a:cubicBezTo>
                  <a:pt x="11080" y="2045"/>
                  <a:pt x="10978" y="2148"/>
                  <a:pt x="10915" y="2235"/>
                </a:cubicBezTo>
                <a:cubicBezTo>
                  <a:pt x="10805" y="2387"/>
                  <a:pt x="10793" y="2392"/>
                  <a:pt x="10656" y="2376"/>
                </a:cubicBezTo>
                <a:cubicBezTo>
                  <a:pt x="10257" y="2332"/>
                  <a:pt x="10193" y="2343"/>
                  <a:pt x="10102" y="2465"/>
                </a:cubicBezTo>
                <a:cubicBezTo>
                  <a:pt x="9973" y="2638"/>
                  <a:pt x="9879" y="2889"/>
                  <a:pt x="9683" y="3578"/>
                </a:cubicBezTo>
                <a:cubicBezTo>
                  <a:pt x="9250" y="5104"/>
                  <a:pt x="8989" y="5906"/>
                  <a:pt x="8926" y="5906"/>
                </a:cubicBezTo>
                <a:cubicBezTo>
                  <a:pt x="8911" y="5906"/>
                  <a:pt x="8829" y="5816"/>
                  <a:pt x="8742" y="5707"/>
                </a:cubicBezTo>
                <a:cubicBezTo>
                  <a:pt x="8520" y="5428"/>
                  <a:pt x="8219" y="5261"/>
                  <a:pt x="7945" y="5261"/>
                </a:cubicBezTo>
                <a:cubicBezTo>
                  <a:pt x="7651" y="5261"/>
                  <a:pt x="7336" y="5392"/>
                  <a:pt x="6875" y="5707"/>
                </a:cubicBezTo>
                <a:cubicBezTo>
                  <a:pt x="6754" y="5789"/>
                  <a:pt x="6555" y="5918"/>
                  <a:pt x="6434" y="5990"/>
                </a:cubicBezTo>
                <a:cubicBezTo>
                  <a:pt x="6074" y="6205"/>
                  <a:pt x="5901" y="6355"/>
                  <a:pt x="5583" y="6732"/>
                </a:cubicBezTo>
                <a:cubicBezTo>
                  <a:pt x="5417" y="6929"/>
                  <a:pt x="5181" y="7200"/>
                  <a:pt x="5060" y="7337"/>
                </a:cubicBezTo>
                <a:cubicBezTo>
                  <a:pt x="4940" y="7473"/>
                  <a:pt x="4798" y="7671"/>
                  <a:pt x="4745" y="7774"/>
                </a:cubicBezTo>
                <a:cubicBezTo>
                  <a:pt x="4654" y="7954"/>
                  <a:pt x="4643" y="7965"/>
                  <a:pt x="4497" y="7991"/>
                </a:cubicBezTo>
                <a:cubicBezTo>
                  <a:pt x="4413" y="8005"/>
                  <a:pt x="4271" y="8067"/>
                  <a:pt x="4182" y="8128"/>
                </a:cubicBezTo>
                <a:cubicBezTo>
                  <a:pt x="4092" y="8188"/>
                  <a:pt x="3957" y="8272"/>
                  <a:pt x="3882" y="8318"/>
                </a:cubicBezTo>
                <a:cubicBezTo>
                  <a:pt x="3807" y="8363"/>
                  <a:pt x="3710" y="8442"/>
                  <a:pt x="3669" y="8490"/>
                </a:cubicBezTo>
                <a:lnTo>
                  <a:pt x="3594" y="8578"/>
                </a:lnTo>
                <a:lnTo>
                  <a:pt x="3350" y="8428"/>
                </a:lnTo>
                <a:cubicBezTo>
                  <a:pt x="3216" y="8348"/>
                  <a:pt x="3102" y="8271"/>
                  <a:pt x="3095" y="8256"/>
                </a:cubicBezTo>
                <a:cubicBezTo>
                  <a:pt x="3088" y="8240"/>
                  <a:pt x="3084" y="8049"/>
                  <a:pt x="3084" y="7832"/>
                </a:cubicBezTo>
                <a:cubicBezTo>
                  <a:pt x="3084" y="7490"/>
                  <a:pt x="3076" y="7413"/>
                  <a:pt x="3035" y="7249"/>
                </a:cubicBezTo>
                <a:cubicBezTo>
                  <a:pt x="2949" y="6908"/>
                  <a:pt x="2929" y="6892"/>
                  <a:pt x="2594" y="6895"/>
                </a:cubicBezTo>
                <a:cubicBezTo>
                  <a:pt x="2121" y="6899"/>
                  <a:pt x="1902" y="7067"/>
                  <a:pt x="1804" y="7514"/>
                </a:cubicBezTo>
                <a:cubicBezTo>
                  <a:pt x="1749" y="7762"/>
                  <a:pt x="1645" y="7928"/>
                  <a:pt x="1469" y="8044"/>
                </a:cubicBezTo>
                <a:cubicBezTo>
                  <a:pt x="1268" y="8176"/>
                  <a:pt x="1068" y="8445"/>
                  <a:pt x="921" y="8781"/>
                </a:cubicBezTo>
                <a:cubicBezTo>
                  <a:pt x="845" y="8954"/>
                  <a:pt x="776" y="9099"/>
                  <a:pt x="766" y="9099"/>
                </a:cubicBezTo>
                <a:cubicBezTo>
                  <a:pt x="731" y="9099"/>
                  <a:pt x="436" y="9729"/>
                  <a:pt x="353" y="9983"/>
                </a:cubicBezTo>
                <a:cubicBezTo>
                  <a:pt x="233" y="10350"/>
                  <a:pt x="190" y="10670"/>
                  <a:pt x="177" y="11308"/>
                </a:cubicBezTo>
                <a:cubicBezTo>
                  <a:pt x="171" y="11598"/>
                  <a:pt x="174" y="11952"/>
                  <a:pt x="185" y="12094"/>
                </a:cubicBezTo>
                <a:cubicBezTo>
                  <a:pt x="203" y="12336"/>
                  <a:pt x="202" y="12362"/>
                  <a:pt x="157" y="12509"/>
                </a:cubicBezTo>
                <a:cubicBezTo>
                  <a:pt x="22" y="12958"/>
                  <a:pt x="-36" y="13818"/>
                  <a:pt x="22" y="14515"/>
                </a:cubicBezTo>
                <a:cubicBezTo>
                  <a:pt x="39" y="14716"/>
                  <a:pt x="109" y="15186"/>
                  <a:pt x="187" y="15624"/>
                </a:cubicBezTo>
                <a:cubicBezTo>
                  <a:pt x="261" y="16042"/>
                  <a:pt x="335" y="16496"/>
                  <a:pt x="351" y="16635"/>
                </a:cubicBezTo>
                <a:cubicBezTo>
                  <a:pt x="397" y="17038"/>
                  <a:pt x="432" y="17193"/>
                  <a:pt x="525" y="17395"/>
                </a:cubicBezTo>
                <a:cubicBezTo>
                  <a:pt x="640" y="17642"/>
                  <a:pt x="721" y="17723"/>
                  <a:pt x="1021" y="17885"/>
                </a:cubicBezTo>
                <a:cubicBezTo>
                  <a:pt x="1424" y="18103"/>
                  <a:pt x="1748" y="18213"/>
                  <a:pt x="2128" y="18261"/>
                </a:cubicBezTo>
                <a:cubicBezTo>
                  <a:pt x="2410" y="18295"/>
                  <a:pt x="2683" y="18354"/>
                  <a:pt x="2892" y="18428"/>
                </a:cubicBezTo>
                <a:cubicBezTo>
                  <a:pt x="2986" y="18462"/>
                  <a:pt x="3212" y="18522"/>
                  <a:pt x="3393" y="18561"/>
                </a:cubicBezTo>
                <a:cubicBezTo>
                  <a:pt x="3916" y="18673"/>
                  <a:pt x="4098" y="18567"/>
                  <a:pt x="4575" y="17863"/>
                </a:cubicBezTo>
                <a:cubicBezTo>
                  <a:pt x="4729" y="17636"/>
                  <a:pt x="4947" y="17358"/>
                  <a:pt x="5060" y="17245"/>
                </a:cubicBezTo>
                <a:cubicBezTo>
                  <a:pt x="5373" y="16932"/>
                  <a:pt x="5546" y="16699"/>
                  <a:pt x="6364" y="15487"/>
                </a:cubicBezTo>
                <a:cubicBezTo>
                  <a:pt x="6814" y="14819"/>
                  <a:pt x="7111" y="14476"/>
                  <a:pt x="7470" y="14210"/>
                </a:cubicBezTo>
                <a:cubicBezTo>
                  <a:pt x="8030" y="13794"/>
                  <a:pt x="8692" y="13687"/>
                  <a:pt x="9147" y="13941"/>
                </a:cubicBezTo>
                <a:cubicBezTo>
                  <a:pt x="9257" y="14002"/>
                  <a:pt x="9429" y="14093"/>
                  <a:pt x="9529" y="14144"/>
                </a:cubicBezTo>
                <a:cubicBezTo>
                  <a:pt x="9629" y="14195"/>
                  <a:pt x="9809" y="14300"/>
                  <a:pt x="9930" y="14378"/>
                </a:cubicBezTo>
                <a:cubicBezTo>
                  <a:pt x="10178" y="14538"/>
                  <a:pt x="10397" y="14656"/>
                  <a:pt x="10962" y="14934"/>
                </a:cubicBezTo>
                <a:cubicBezTo>
                  <a:pt x="11177" y="15041"/>
                  <a:pt x="11419" y="15172"/>
                  <a:pt x="11498" y="15222"/>
                </a:cubicBezTo>
                <a:cubicBezTo>
                  <a:pt x="11577" y="15271"/>
                  <a:pt x="11675" y="15331"/>
                  <a:pt x="11717" y="15354"/>
                </a:cubicBezTo>
                <a:cubicBezTo>
                  <a:pt x="11759" y="15378"/>
                  <a:pt x="11960" y="15511"/>
                  <a:pt x="12165" y="15654"/>
                </a:cubicBezTo>
                <a:cubicBezTo>
                  <a:pt x="12371" y="15798"/>
                  <a:pt x="12590" y="15952"/>
                  <a:pt x="12653" y="15995"/>
                </a:cubicBezTo>
                <a:cubicBezTo>
                  <a:pt x="12955" y="16200"/>
                  <a:pt x="13472" y="16580"/>
                  <a:pt x="13800" y="16838"/>
                </a:cubicBezTo>
                <a:cubicBezTo>
                  <a:pt x="13999" y="16995"/>
                  <a:pt x="14333" y="17256"/>
                  <a:pt x="14543" y="17417"/>
                </a:cubicBezTo>
                <a:cubicBezTo>
                  <a:pt x="14753" y="17578"/>
                  <a:pt x="15064" y="17820"/>
                  <a:pt x="15232" y="17956"/>
                </a:cubicBezTo>
                <a:cubicBezTo>
                  <a:pt x="15578" y="18236"/>
                  <a:pt x="16511" y="18942"/>
                  <a:pt x="16970" y="19268"/>
                </a:cubicBezTo>
                <a:cubicBezTo>
                  <a:pt x="17431" y="19595"/>
                  <a:pt x="17691" y="19759"/>
                  <a:pt x="18160" y="20023"/>
                </a:cubicBezTo>
                <a:cubicBezTo>
                  <a:pt x="18395" y="20155"/>
                  <a:pt x="18649" y="20301"/>
                  <a:pt x="18724" y="20346"/>
                </a:cubicBezTo>
                <a:cubicBezTo>
                  <a:pt x="19259" y="20660"/>
                  <a:pt x="20373" y="21186"/>
                  <a:pt x="21004" y="21423"/>
                </a:cubicBezTo>
                <a:cubicBezTo>
                  <a:pt x="21191" y="21493"/>
                  <a:pt x="21365" y="21559"/>
                  <a:pt x="21392" y="21569"/>
                </a:cubicBezTo>
                <a:cubicBezTo>
                  <a:pt x="21418" y="21579"/>
                  <a:pt x="21467" y="21588"/>
                  <a:pt x="21501" y="21591"/>
                </a:cubicBezTo>
                <a:lnTo>
                  <a:pt x="21564" y="21600"/>
                </a:lnTo>
                <a:lnTo>
                  <a:pt x="21564" y="10800"/>
                </a:lnTo>
                <a:cubicBezTo>
                  <a:pt x="21564" y="4861"/>
                  <a:pt x="21558" y="0"/>
                  <a:pt x="2155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9" name="Shape 179"/>
          <p:cNvSpPr/>
          <p:nvPr/>
        </p:nvSpPr>
        <p:spPr>
          <a:xfrm>
            <a:off x="5569240" y="710455"/>
            <a:ext cx="272831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Heart </a:t>
            </a:r>
            <a:r>
              <a:rPr lang="en-AU" dirty="0"/>
              <a:t>r</a:t>
            </a:r>
            <a:r>
              <a:rPr dirty="0"/>
              <a:t>ate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31139" indent="-431139" defTabSz="479044">
              <a:spcBef>
                <a:spcPts val="1300"/>
              </a:spcBef>
              <a:defRPr sz="2952"/>
            </a:pPr>
            <a:r>
              <a:t>The principles of training need to be applied to the training methods you use. In the GCSE course we focus on </a:t>
            </a:r>
            <a:r>
              <a:rPr b="1">
                <a:solidFill>
                  <a:srgbClr val="03FA80"/>
                </a:solidFill>
              </a:rPr>
              <a:t>7</a:t>
            </a:r>
            <a:r>
              <a:t> </a:t>
            </a:r>
            <a:r>
              <a:rPr b="1">
                <a:solidFill>
                  <a:srgbClr val="03FA80"/>
                </a:solidFill>
              </a:rPr>
              <a:t>training methods</a:t>
            </a:r>
            <a:r>
              <a:t>.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>
                <a:solidFill>
                  <a:srgbClr val="03FA80"/>
                </a:solidFill>
              </a:rPr>
              <a:t>Circuit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>
                <a:solidFill>
                  <a:srgbClr val="03FA80"/>
                </a:solidFill>
              </a:rPr>
              <a:t>Weight/resistance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>
                <a:solidFill>
                  <a:srgbClr val="03FA80"/>
                </a:solidFill>
              </a:rPr>
              <a:t>Plyometrics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>
                <a:solidFill>
                  <a:srgbClr val="03FA80"/>
                </a:solidFill>
              </a:rPr>
              <a:t>Fartlek 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>
                <a:solidFill>
                  <a:srgbClr val="03FA80"/>
                </a:solidFill>
              </a:rPr>
              <a:t>Continuous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>
                <a:solidFill>
                  <a:srgbClr val="03FA80"/>
                </a:solidFill>
              </a:rPr>
              <a:t>High-Intensity Interval Training (HIIT)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>
                <a:solidFill>
                  <a:srgbClr val="03FA80"/>
                </a:solidFill>
              </a:rPr>
              <a:t>Static stretching</a:t>
            </a:r>
          </a:p>
          <a:p>
            <a:pPr marL="431139" indent="-431139" defTabSz="479044">
              <a:spcBef>
                <a:spcPts val="1300"/>
              </a:spcBef>
              <a:defRPr sz="2952"/>
            </a:pPr>
            <a:r>
              <a:t>For each type of training you need to know the </a:t>
            </a:r>
            <a:r>
              <a:rPr b="1">
                <a:solidFill>
                  <a:srgbClr val="03FA80"/>
                </a:solidFill>
              </a:rPr>
              <a:t>advantages</a:t>
            </a:r>
            <a:r>
              <a:t>, the </a:t>
            </a:r>
            <a:r>
              <a:rPr b="1">
                <a:solidFill>
                  <a:srgbClr val="03FA80"/>
                </a:solidFill>
              </a:rPr>
              <a:t>disadvantages</a:t>
            </a:r>
            <a:r>
              <a:t> and how to apply the </a:t>
            </a:r>
            <a:r>
              <a:rPr b="1">
                <a:solidFill>
                  <a:srgbClr val="03FA80"/>
                </a:solidFill>
              </a:rPr>
              <a:t>SPORT training principles</a:t>
            </a:r>
            <a:r>
              <a:t>.</a:t>
            </a:r>
          </a:p>
        </p:txBody>
      </p:sp>
      <p:pic>
        <p:nvPicPr>
          <p:cNvPr id="182" name="Training programme.jpg"/>
          <p:cNvPicPr>
            <a:picLocks noChangeAspect="1"/>
          </p:cNvPicPr>
          <p:nvPr/>
        </p:nvPicPr>
        <p:blipFill>
          <a:blip r:embed="rId2"/>
          <a:srcRect l="32533" t="3602" r="28428" b="4689"/>
          <a:stretch>
            <a:fillRect/>
          </a:stretch>
        </p:blipFill>
        <p:spPr>
          <a:xfrm>
            <a:off x="10204611" y="3752926"/>
            <a:ext cx="1135277" cy="4000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0" h="21580" extrusionOk="0">
                <a:moveTo>
                  <a:pt x="8838" y="0"/>
                </a:moveTo>
                <a:cubicBezTo>
                  <a:pt x="8802" y="0"/>
                  <a:pt x="8766" y="3"/>
                  <a:pt x="8726" y="9"/>
                </a:cubicBezTo>
                <a:cubicBezTo>
                  <a:pt x="8592" y="28"/>
                  <a:pt x="8216" y="56"/>
                  <a:pt x="7991" y="64"/>
                </a:cubicBezTo>
                <a:cubicBezTo>
                  <a:pt x="7831" y="70"/>
                  <a:pt x="7701" y="85"/>
                  <a:pt x="7330" y="146"/>
                </a:cubicBezTo>
                <a:cubicBezTo>
                  <a:pt x="7219" y="164"/>
                  <a:pt x="7093" y="178"/>
                  <a:pt x="7053" y="178"/>
                </a:cubicBezTo>
                <a:cubicBezTo>
                  <a:pt x="7013" y="178"/>
                  <a:pt x="6965" y="189"/>
                  <a:pt x="6948" y="201"/>
                </a:cubicBezTo>
                <a:cubicBezTo>
                  <a:pt x="6931" y="214"/>
                  <a:pt x="6862" y="225"/>
                  <a:pt x="6790" y="225"/>
                </a:cubicBezTo>
                <a:cubicBezTo>
                  <a:pt x="6719" y="225"/>
                  <a:pt x="6648" y="235"/>
                  <a:pt x="6633" y="246"/>
                </a:cubicBezTo>
                <a:cubicBezTo>
                  <a:pt x="6617" y="258"/>
                  <a:pt x="6529" y="271"/>
                  <a:pt x="6438" y="276"/>
                </a:cubicBezTo>
                <a:cubicBezTo>
                  <a:pt x="6248" y="287"/>
                  <a:pt x="5929" y="377"/>
                  <a:pt x="5657" y="495"/>
                </a:cubicBezTo>
                <a:cubicBezTo>
                  <a:pt x="5292" y="653"/>
                  <a:pt x="5112" y="903"/>
                  <a:pt x="5065" y="1321"/>
                </a:cubicBezTo>
                <a:cubicBezTo>
                  <a:pt x="5049" y="1464"/>
                  <a:pt x="5011" y="1632"/>
                  <a:pt x="4982" y="1694"/>
                </a:cubicBezTo>
                <a:cubicBezTo>
                  <a:pt x="4914" y="1841"/>
                  <a:pt x="4918" y="2135"/>
                  <a:pt x="4990" y="2269"/>
                </a:cubicBezTo>
                <a:cubicBezTo>
                  <a:pt x="5074" y="2426"/>
                  <a:pt x="5056" y="2922"/>
                  <a:pt x="4960" y="3100"/>
                </a:cubicBezTo>
                <a:cubicBezTo>
                  <a:pt x="4915" y="3182"/>
                  <a:pt x="4819" y="3305"/>
                  <a:pt x="4750" y="3372"/>
                </a:cubicBezTo>
                <a:cubicBezTo>
                  <a:pt x="4639" y="3479"/>
                  <a:pt x="4610" y="3495"/>
                  <a:pt x="4480" y="3505"/>
                </a:cubicBezTo>
                <a:cubicBezTo>
                  <a:pt x="4398" y="3511"/>
                  <a:pt x="4288" y="3527"/>
                  <a:pt x="4239" y="3539"/>
                </a:cubicBezTo>
                <a:cubicBezTo>
                  <a:pt x="4191" y="3551"/>
                  <a:pt x="4103" y="3564"/>
                  <a:pt x="4044" y="3569"/>
                </a:cubicBezTo>
                <a:cubicBezTo>
                  <a:pt x="3666" y="3601"/>
                  <a:pt x="3344" y="3642"/>
                  <a:pt x="3272" y="3667"/>
                </a:cubicBezTo>
                <a:cubicBezTo>
                  <a:pt x="3123" y="3719"/>
                  <a:pt x="2879" y="3737"/>
                  <a:pt x="2191" y="3749"/>
                </a:cubicBezTo>
                <a:cubicBezTo>
                  <a:pt x="1418" y="3762"/>
                  <a:pt x="1099" y="3795"/>
                  <a:pt x="803" y="3897"/>
                </a:cubicBezTo>
                <a:cubicBezTo>
                  <a:pt x="338" y="4056"/>
                  <a:pt x="151" y="4237"/>
                  <a:pt x="38" y="4657"/>
                </a:cubicBezTo>
                <a:cubicBezTo>
                  <a:pt x="-43" y="4958"/>
                  <a:pt x="3" y="5191"/>
                  <a:pt x="203" y="5532"/>
                </a:cubicBezTo>
                <a:cubicBezTo>
                  <a:pt x="491" y="6021"/>
                  <a:pt x="841" y="6329"/>
                  <a:pt x="1561" y="6720"/>
                </a:cubicBezTo>
                <a:cubicBezTo>
                  <a:pt x="2557" y="7261"/>
                  <a:pt x="2857" y="7410"/>
                  <a:pt x="3144" y="7508"/>
                </a:cubicBezTo>
                <a:cubicBezTo>
                  <a:pt x="3256" y="7546"/>
                  <a:pt x="3277" y="7567"/>
                  <a:pt x="3257" y="7628"/>
                </a:cubicBezTo>
                <a:cubicBezTo>
                  <a:pt x="3237" y="7686"/>
                  <a:pt x="3160" y="7732"/>
                  <a:pt x="2882" y="7851"/>
                </a:cubicBezTo>
                <a:cubicBezTo>
                  <a:pt x="2689" y="7933"/>
                  <a:pt x="2465" y="8036"/>
                  <a:pt x="2386" y="8080"/>
                </a:cubicBezTo>
                <a:cubicBezTo>
                  <a:pt x="2308" y="8124"/>
                  <a:pt x="2212" y="8161"/>
                  <a:pt x="2169" y="8161"/>
                </a:cubicBezTo>
                <a:cubicBezTo>
                  <a:pt x="2126" y="8161"/>
                  <a:pt x="2069" y="8172"/>
                  <a:pt x="2041" y="8187"/>
                </a:cubicBezTo>
                <a:cubicBezTo>
                  <a:pt x="1947" y="8238"/>
                  <a:pt x="1558" y="8597"/>
                  <a:pt x="1434" y="8750"/>
                </a:cubicBezTo>
                <a:cubicBezTo>
                  <a:pt x="1351" y="8852"/>
                  <a:pt x="1268" y="8917"/>
                  <a:pt x="1186" y="8943"/>
                </a:cubicBezTo>
                <a:cubicBezTo>
                  <a:pt x="1076" y="8978"/>
                  <a:pt x="1054" y="9011"/>
                  <a:pt x="976" y="9249"/>
                </a:cubicBezTo>
                <a:cubicBezTo>
                  <a:pt x="928" y="9396"/>
                  <a:pt x="885" y="9558"/>
                  <a:pt x="878" y="9608"/>
                </a:cubicBezTo>
                <a:cubicBezTo>
                  <a:pt x="872" y="9659"/>
                  <a:pt x="834" y="9717"/>
                  <a:pt x="796" y="9737"/>
                </a:cubicBezTo>
                <a:cubicBezTo>
                  <a:pt x="758" y="9757"/>
                  <a:pt x="723" y="9833"/>
                  <a:pt x="713" y="9904"/>
                </a:cubicBezTo>
                <a:cubicBezTo>
                  <a:pt x="704" y="9975"/>
                  <a:pt x="660" y="10075"/>
                  <a:pt x="616" y="10127"/>
                </a:cubicBezTo>
                <a:cubicBezTo>
                  <a:pt x="572" y="10178"/>
                  <a:pt x="507" y="10321"/>
                  <a:pt x="473" y="10443"/>
                </a:cubicBezTo>
                <a:cubicBezTo>
                  <a:pt x="440" y="10566"/>
                  <a:pt x="382" y="10698"/>
                  <a:pt x="338" y="10737"/>
                </a:cubicBezTo>
                <a:cubicBezTo>
                  <a:pt x="295" y="10776"/>
                  <a:pt x="274" y="10824"/>
                  <a:pt x="293" y="10846"/>
                </a:cubicBezTo>
                <a:cubicBezTo>
                  <a:pt x="326" y="10883"/>
                  <a:pt x="279" y="10993"/>
                  <a:pt x="143" y="11199"/>
                </a:cubicBezTo>
                <a:cubicBezTo>
                  <a:pt x="84" y="11289"/>
                  <a:pt x="84" y="11290"/>
                  <a:pt x="241" y="11330"/>
                </a:cubicBezTo>
                <a:cubicBezTo>
                  <a:pt x="327" y="11352"/>
                  <a:pt x="453" y="11381"/>
                  <a:pt x="518" y="11394"/>
                </a:cubicBezTo>
                <a:cubicBezTo>
                  <a:pt x="609" y="11412"/>
                  <a:pt x="660" y="11449"/>
                  <a:pt x="743" y="11561"/>
                </a:cubicBezTo>
                <a:cubicBezTo>
                  <a:pt x="867" y="11725"/>
                  <a:pt x="1283" y="12088"/>
                  <a:pt x="1734" y="12419"/>
                </a:cubicBezTo>
                <a:cubicBezTo>
                  <a:pt x="2304" y="12838"/>
                  <a:pt x="2606" y="13086"/>
                  <a:pt x="2747" y="13254"/>
                </a:cubicBezTo>
                <a:cubicBezTo>
                  <a:pt x="2824" y="13347"/>
                  <a:pt x="2973" y="13526"/>
                  <a:pt x="3077" y="13653"/>
                </a:cubicBezTo>
                <a:cubicBezTo>
                  <a:pt x="3180" y="13779"/>
                  <a:pt x="3339" y="13962"/>
                  <a:pt x="3429" y="14059"/>
                </a:cubicBezTo>
                <a:cubicBezTo>
                  <a:pt x="3623" y="14268"/>
                  <a:pt x="3715" y="14429"/>
                  <a:pt x="3827" y="14740"/>
                </a:cubicBezTo>
                <a:cubicBezTo>
                  <a:pt x="3872" y="14867"/>
                  <a:pt x="3942" y="15042"/>
                  <a:pt x="3977" y="15130"/>
                </a:cubicBezTo>
                <a:cubicBezTo>
                  <a:pt x="4026" y="15254"/>
                  <a:pt x="4027" y="15367"/>
                  <a:pt x="3977" y="15635"/>
                </a:cubicBezTo>
                <a:cubicBezTo>
                  <a:pt x="3820" y="16474"/>
                  <a:pt x="3915" y="16755"/>
                  <a:pt x="4585" y="17399"/>
                </a:cubicBezTo>
                <a:cubicBezTo>
                  <a:pt x="4913" y="17716"/>
                  <a:pt x="5049" y="17824"/>
                  <a:pt x="5455" y="18095"/>
                </a:cubicBezTo>
                <a:cubicBezTo>
                  <a:pt x="5644" y="18221"/>
                  <a:pt x="5922" y="18425"/>
                  <a:pt x="6070" y="18547"/>
                </a:cubicBezTo>
                <a:cubicBezTo>
                  <a:pt x="6218" y="18669"/>
                  <a:pt x="6481" y="18869"/>
                  <a:pt x="6655" y="18990"/>
                </a:cubicBezTo>
                <a:lnTo>
                  <a:pt x="6970" y="19210"/>
                </a:lnTo>
                <a:lnTo>
                  <a:pt x="6970" y="19452"/>
                </a:lnTo>
                <a:cubicBezTo>
                  <a:pt x="6970" y="19586"/>
                  <a:pt x="6994" y="19725"/>
                  <a:pt x="7023" y="19761"/>
                </a:cubicBezTo>
                <a:cubicBezTo>
                  <a:pt x="7052" y="19797"/>
                  <a:pt x="7090" y="19845"/>
                  <a:pt x="7105" y="19868"/>
                </a:cubicBezTo>
                <a:cubicBezTo>
                  <a:pt x="7122" y="19893"/>
                  <a:pt x="7163" y="19908"/>
                  <a:pt x="7218" y="19906"/>
                </a:cubicBezTo>
                <a:cubicBezTo>
                  <a:pt x="7349" y="19903"/>
                  <a:pt x="7366" y="19967"/>
                  <a:pt x="7240" y="19992"/>
                </a:cubicBezTo>
                <a:cubicBezTo>
                  <a:pt x="7183" y="20003"/>
                  <a:pt x="7113" y="20031"/>
                  <a:pt x="7083" y="20054"/>
                </a:cubicBezTo>
                <a:cubicBezTo>
                  <a:pt x="7036" y="20089"/>
                  <a:pt x="7011" y="20093"/>
                  <a:pt x="6925" y="20080"/>
                </a:cubicBezTo>
                <a:cubicBezTo>
                  <a:pt x="6805" y="20061"/>
                  <a:pt x="6771" y="20072"/>
                  <a:pt x="6483" y="20206"/>
                </a:cubicBezTo>
                <a:cubicBezTo>
                  <a:pt x="6290" y="20295"/>
                  <a:pt x="6285" y="20297"/>
                  <a:pt x="6385" y="20326"/>
                </a:cubicBezTo>
                <a:cubicBezTo>
                  <a:pt x="6441" y="20342"/>
                  <a:pt x="6539" y="20370"/>
                  <a:pt x="6603" y="20388"/>
                </a:cubicBezTo>
                <a:lnTo>
                  <a:pt x="6715" y="20420"/>
                </a:lnTo>
                <a:lnTo>
                  <a:pt x="6685" y="20381"/>
                </a:lnTo>
                <a:cubicBezTo>
                  <a:pt x="6651" y="20343"/>
                  <a:pt x="6775" y="20294"/>
                  <a:pt x="6850" y="20315"/>
                </a:cubicBezTo>
                <a:cubicBezTo>
                  <a:pt x="6869" y="20320"/>
                  <a:pt x="6910" y="20318"/>
                  <a:pt x="6948" y="20309"/>
                </a:cubicBezTo>
                <a:cubicBezTo>
                  <a:pt x="7028" y="20290"/>
                  <a:pt x="7240" y="20314"/>
                  <a:pt x="7240" y="20343"/>
                </a:cubicBezTo>
                <a:cubicBezTo>
                  <a:pt x="7240" y="20353"/>
                  <a:pt x="7118" y="20392"/>
                  <a:pt x="6970" y="20431"/>
                </a:cubicBezTo>
                <a:cubicBezTo>
                  <a:pt x="6716" y="20498"/>
                  <a:pt x="6704" y="20504"/>
                  <a:pt x="6768" y="20542"/>
                </a:cubicBezTo>
                <a:cubicBezTo>
                  <a:pt x="6859" y="20598"/>
                  <a:pt x="7144" y="20611"/>
                  <a:pt x="7510" y="20576"/>
                </a:cubicBezTo>
                <a:cubicBezTo>
                  <a:pt x="7724" y="20556"/>
                  <a:pt x="7903" y="20553"/>
                  <a:pt x="8283" y="20559"/>
                </a:cubicBezTo>
                <a:cubicBezTo>
                  <a:pt x="8690" y="20566"/>
                  <a:pt x="8731" y="20564"/>
                  <a:pt x="8553" y="20551"/>
                </a:cubicBezTo>
                <a:cubicBezTo>
                  <a:pt x="8435" y="20542"/>
                  <a:pt x="8205" y="20534"/>
                  <a:pt x="8043" y="20533"/>
                </a:cubicBezTo>
                <a:cubicBezTo>
                  <a:pt x="7821" y="20532"/>
                  <a:pt x="7751" y="20525"/>
                  <a:pt x="7751" y="20508"/>
                </a:cubicBezTo>
                <a:cubicBezTo>
                  <a:pt x="7751" y="20495"/>
                  <a:pt x="7796" y="20485"/>
                  <a:pt x="7856" y="20482"/>
                </a:cubicBezTo>
                <a:cubicBezTo>
                  <a:pt x="7915" y="20479"/>
                  <a:pt x="8018" y="20470"/>
                  <a:pt x="8081" y="20461"/>
                </a:cubicBezTo>
                <a:cubicBezTo>
                  <a:pt x="8169" y="20448"/>
                  <a:pt x="8227" y="20449"/>
                  <a:pt x="8336" y="20469"/>
                </a:cubicBezTo>
                <a:cubicBezTo>
                  <a:pt x="8445" y="20490"/>
                  <a:pt x="8495" y="20492"/>
                  <a:pt x="8553" y="20478"/>
                </a:cubicBezTo>
                <a:cubicBezTo>
                  <a:pt x="8610" y="20464"/>
                  <a:pt x="8637" y="20464"/>
                  <a:pt x="8666" y="20478"/>
                </a:cubicBezTo>
                <a:cubicBezTo>
                  <a:pt x="8694" y="20491"/>
                  <a:pt x="8715" y="20491"/>
                  <a:pt x="8748" y="20476"/>
                </a:cubicBezTo>
                <a:cubicBezTo>
                  <a:pt x="8818" y="20444"/>
                  <a:pt x="8804" y="20436"/>
                  <a:pt x="8681" y="20426"/>
                </a:cubicBezTo>
                <a:cubicBezTo>
                  <a:pt x="8532" y="20415"/>
                  <a:pt x="8603" y="20386"/>
                  <a:pt x="8778" y="20386"/>
                </a:cubicBezTo>
                <a:cubicBezTo>
                  <a:pt x="8878" y="20386"/>
                  <a:pt x="8903" y="20380"/>
                  <a:pt x="8868" y="20366"/>
                </a:cubicBezTo>
                <a:cubicBezTo>
                  <a:pt x="8842" y="20356"/>
                  <a:pt x="8823" y="20330"/>
                  <a:pt x="8823" y="20309"/>
                </a:cubicBezTo>
                <a:cubicBezTo>
                  <a:pt x="8824" y="20288"/>
                  <a:pt x="8785" y="20263"/>
                  <a:pt x="8741" y="20253"/>
                </a:cubicBezTo>
                <a:cubicBezTo>
                  <a:pt x="8670" y="20237"/>
                  <a:pt x="8673" y="20234"/>
                  <a:pt x="8756" y="20225"/>
                </a:cubicBezTo>
                <a:cubicBezTo>
                  <a:pt x="8848" y="20215"/>
                  <a:pt x="8917" y="20226"/>
                  <a:pt x="9236" y="20296"/>
                </a:cubicBezTo>
                <a:lnTo>
                  <a:pt x="9386" y="20328"/>
                </a:lnTo>
                <a:lnTo>
                  <a:pt x="9341" y="20292"/>
                </a:lnTo>
                <a:cubicBezTo>
                  <a:pt x="9315" y="20272"/>
                  <a:pt x="9284" y="20208"/>
                  <a:pt x="9273" y="20150"/>
                </a:cubicBezTo>
                <a:cubicBezTo>
                  <a:pt x="9257" y="20061"/>
                  <a:pt x="9265" y="20043"/>
                  <a:pt x="9348" y="20028"/>
                </a:cubicBezTo>
                <a:cubicBezTo>
                  <a:pt x="9430" y="20014"/>
                  <a:pt x="9469" y="20018"/>
                  <a:pt x="9589" y="20058"/>
                </a:cubicBezTo>
                <a:cubicBezTo>
                  <a:pt x="9772" y="20119"/>
                  <a:pt x="10044" y="20157"/>
                  <a:pt x="10324" y="20163"/>
                </a:cubicBezTo>
                <a:cubicBezTo>
                  <a:pt x="10600" y="20169"/>
                  <a:pt x="10612" y="20187"/>
                  <a:pt x="10466" y="20324"/>
                </a:cubicBezTo>
                <a:cubicBezTo>
                  <a:pt x="10369" y="20415"/>
                  <a:pt x="10149" y="20526"/>
                  <a:pt x="10144" y="20486"/>
                </a:cubicBezTo>
                <a:cubicBezTo>
                  <a:pt x="10143" y="20479"/>
                  <a:pt x="10080" y="20489"/>
                  <a:pt x="10009" y="20508"/>
                </a:cubicBezTo>
                <a:cubicBezTo>
                  <a:pt x="9927" y="20530"/>
                  <a:pt x="9850" y="20537"/>
                  <a:pt x="9806" y="20529"/>
                </a:cubicBezTo>
                <a:cubicBezTo>
                  <a:pt x="9695" y="20510"/>
                  <a:pt x="9553" y="20512"/>
                  <a:pt x="9491" y="20533"/>
                </a:cubicBezTo>
                <a:cubicBezTo>
                  <a:pt x="9418" y="20558"/>
                  <a:pt x="9656" y="20605"/>
                  <a:pt x="9784" y="20591"/>
                </a:cubicBezTo>
                <a:cubicBezTo>
                  <a:pt x="9835" y="20586"/>
                  <a:pt x="9882" y="20590"/>
                  <a:pt x="9896" y="20602"/>
                </a:cubicBezTo>
                <a:cubicBezTo>
                  <a:pt x="9909" y="20613"/>
                  <a:pt x="9927" y="20742"/>
                  <a:pt x="9941" y="20887"/>
                </a:cubicBezTo>
                <a:cubicBezTo>
                  <a:pt x="9956" y="21032"/>
                  <a:pt x="9988" y="21158"/>
                  <a:pt x="10009" y="21167"/>
                </a:cubicBezTo>
                <a:cubicBezTo>
                  <a:pt x="10029" y="21177"/>
                  <a:pt x="10041" y="21213"/>
                  <a:pt x="10039" y="21248"/>
                </a:cubicBezTo>
                <a:cubicBezTo>
                  <a:pt x="10035" y="21321"/>
                  <a:pt x="10146" y="21381"/>
                  <a:pt x="10286" y="21381"/>
                </a:cubicBezTo>
                <a:cubicBezTo>
                  <a:pt x="10339" y="21381"/>
                  <a:pt x="10408" y="21389"/>
                  <a:pt x="10436" y="21396"/>
                </a:cubicBezTo>
                <a:cubicBezTo>
                  <a:pt x="10511" y="21417"/>
                  <a:pt x="11380" y="21443"/>
                  <a:pt x="11967" y="21443"/>
                </a:cubicBezTo>
                <a:cubicBezTo>
                  <a:pt x="13140" y="21443"/>
                  <a:pt x="16047" y="21491"/>
                  <a:pt x="16611" y="21520"/>
                </a:cubicBezTo>
                <a:cubicBezTo>
                  <a:pt x="16758" y="21528"/>
                  <a:pt x="17080" y="21539"/>
                  <a:pt x="17331" y="21544"/>
                </a:cubicBezTo>
                <a:cubicBezTo>
                  <a:pt x="17582" y="21549"/>
                  <a:pt x="17888" y="21559"/>
                  <a:pt x="18006" y="21565"/>
                </a:cubicBezTo>
                <a:cubicBezTo>
                  <a:pt x="18621" y="21600"/>
                  <a:pt x="20037" y="21571"/>
                  <a:pt x="20527" y="21514"/>
                </a:cubicBezTo>
                <a:cubicBezTo>
                  <a:pt x="20810" y="21481"/>
                  <a:pt x="20852" y="21471"/>
                  <a:pt x="20849" y="21435"/>
                </a:cubicBezTo>
                <a:cubicBezTo>
                  <a:pt x="20847" y="21403"/>
                  <a:pt x="20889" y="21386"/>
                  <a:pt x="21059" y="21356"/>
                </a:cubicBezTo>
                <a:cubicBezTo>
                  <a:pt x="21435" y="21289"/>
                  <a:pt x="21557" y="21224"/>
                  <a:pt x="21382" y="21182"/>
                </a:cubicBezTo>
                <a:cubicBezTo>
                  <a:pt x="21336" y="21171"/>
                  <a:pt x="21313" y="21152"/>
                  <a:pt x="21330" y="21139"/>
                </a:cubicBezTo>
                <a:cubicBezTo>
                  <a:pt x="21353" y="21122"/>
                  <a:pt x="21333" y="21121"/>
                  <a:pt x="21239" y="21129"/>
                </a:cubicBezTo>
                <a:cubicBezTo>
                  <a:pt x="21173" y="21134"/>
                  <a:pt x="21066" y="21140"/>
                  <a:pt x="21007" y="21144"/>
                </a:cubicBezTo>
                <a:cubicBezTo>
                  <a:pt x="20948" y="21147"/>
                  <a:pt x="20818" y="21158"/>
                  <a:pt x="20714" y="21167"/>
                </a:cubicBezTo>
                <a:cubicBezTo>
                  <a:pt x="20611" y="21176"/>
                  <a:pt x="20282" y="21186"/>
                  <a:pt x="19987" y="21191"/>
                </a:cubicBezTo>
                <a:cubicBezTo>
                  <a:pt x="19691" y="21195"/>
                  <a:pt x="19371" y="21208"/>
                  <a:pt x="19274" y="21216"/>
                </a:cubicBezTo>
                <a:cubicBezTo>
                  <a:pt x="19030" y="21238"/>
                  <a:pt x="18927" y="21212"/>
                  <a:pt x="18974" y="21141"/>
                </a:cubicBezTo>
                <a:cubicBezTo>
                  <a:pt x="19000" y="21101"/>
                  <a:pt x="18989" y="21084"/>
                  <a:pt x="18914" y="21069"/>
                </a:cubicBezTo>
                <a:cubicBezTo>
                  <a:pt x="18830" y="21051"/>
                  <a:pt x="18791" y="21052"/>
                  <a:pt x="18659" y="21079"/>
                </a:cubicBezTo>
                <a:lnTo>
                  <a:pt x="18509" y="21114"/>
                </a:lnTo>
                <a:lnTo>
                  <a:pt x="18404" y="21075"/>
                </a:lnTo>
                <a:cubicBezTo>
                  <a:pt x="18347" y="21054"/>
                  <a:pt x="18299" y="21029"/>
                  <a:pt x="18299" y="21019"/>
                </a:cubicBezTo>
                <a:cubicBezTo>
                  <a:pt x="18297" y="20998"/>
                  <a:pt x="17867" y="20977"/>
                  <a:pt x="17571" y="20983"/>
                </a:cubicBezTo>
                <a:cubicBezTo>
                  <a:pt x="17034" y="20994"/>
                  <a:pt x="16595" y="20990"/>
                  <a:pt x="16476" y="20972"/>
                </a:cubicBezTo>
                <a:cubicBezTo>
                  <a:pt x="16404" y="20962"/>
                  <a:pt x="16326" y="20958"/>
                  <a:pt x="16296" y="20964"/>
                </a:cubicBezTo>
                <a:cubicBezTo>
                  <a:pt x="16203" y="20980"/>
                  <a:pt x="15998" y="20981"/>
                  <a:pt x="15965" y="20966"/>
                </a:cubicBezTo>
                <a:cubicBezTo>
                  <a:pt x="15948" y="20958"/>
                  <a:pt x="15863" y="20953"/>
                  <a:pt x="15778" y="20953"/>
                </a:cubicBezTo>
                <a:cubicBezTo>
                  <a:pt x="15603" y="20953"/>
                  <a:pt x="15508" y="20926"/>
                  <a:pt x="15635" y="20912"/>
                </a:cubicBezTo>
                <a:cubicBezTo>
                  <a:pt x="15681" y="20907"/>
                  <a:pt x="15710" y="20898"/>
                  <a:pt x="15695" y="20891"/>
                </a:cubicBezTo>
                <a:cubicBezTo>
                  <a:pt x="15680" y="20884"/>
                  <a:pt x="15695" y="20873"/>
                  <a:pt x="15725" y="20867"/>
                </a:cubicBezTo>
                <a:cubicBezTo>
                  <a:pt x="15756" y="20862"/>
                  <a:pt x="15763" y="20853"/>
                  <a:pt x="15748" y="20846"/>
                </a:cubicBezTo>
                <a:cubicBezTo>
                  <a:pt x="15709" y="20828"/>
                  <a:pt x="15364" y="20856"/>
                  <a:pt x="15103" y="20900"/>
                </a:cubicBezTo>
                <a:cubicBezTo>
                  <a:pt x="14911" y="20931"/>
                  <a:pt x="14869" y="20935"/>
                  <a:pt x="14780" y="20917"/>
                </a:cubicBezTo>
                <a:cubicBezTo>
                  <a:pt x="14694" y="20899"/>
                  <a:pt x="14689" y="20890"/>
                  <a:pt x="14750" y="20870"/>
                </a:cubicBezTo>
                <a:cubicBezTo>
                  <a:pt x="14789" y="20856"/>
                  <a:pt x="14853" y="20846"/>
                  <a:pt x="14893" y="20846"/>
                </a:cubicBezTo>
                <a:cubicBezTo>
                  <a:pt x="14935" y="20846"/>
                  <a:pt x="14956" y="20836"/>
                  <a:pt x="14938" y="20822"/>
                </a:cubicBezTo>
                <a:cubicBezTo>
                  <a:pt x="14921" y="20810"/>
                  <a:pt x="14873" y="20799"/>
                  <a:pt x="14833" y="20799"/>
                </a:cubicBezTo>
                <a:cubicBezTo>
                  <a:pt x="14769" y="20799"/>
                  <a:pt x="14645" y="20756"/>
                  <a:pt x="14645" y="20733"/>
                </a:cubicBezTo>
                <a:cubicBezTo>
                  <a:pt x="14645" y="20728"/>
                  <a:pt x="14729" y="20711"/>
                  <a:pt x="14825" y="20696"/>
                </a:cubicBezTo>
                <a:cubicBezTo>
                  <a:pt x="15012" y="20668"/>
                  <a:pt x="15032" y="20667"/>
                  <a:pt x="15163" y="20664"/>
                </a:cubicBezTo>
                <a:cubicBezTo>
                  <a:pt x="15266" y="20662"/>
                  <a:pt x="15232" y="20623"/>
                  <a:pt x="15125" y="20621"/>
                </a:cubicBezTo>
                <a:cubicBezTo>
                  <a:pt x="15083" y="20620"/>
                  <a:pt x="15012" y="20616"/>
                  <a:pt x="14968" y="20611"/>
                </a:cubicBezTo>
                <a:cubicBezTo>
                  <a:pt x="14923" y="20605"/>
                  <a:pt x="14831" y="20599"/>
                  <a:pt x="14758" y="20596"/>
                </a:cubicBezTo>
                <a:cubicBezTo>
                  <a:pt x="14668" y="20592"/>
                  <a:pt x="14623" y="20581"/>
                  <a:pt x="14623" y="20561"/>
                </a:cubicBezTo>
                <a:cubicBezTo>
                  <a:pt x="14623" y="20542"/>
                  <a:pt x="14651" y="20533"/>
                  <a:pt x="14713" y="20536"/>
                </a:cubicBezTo>
                <a:cubicBezTo>
                  <a:pt x="14764" y="20538"/>
                  <a:pt x="14810" y="20530"/>
                  <a:pt x="14810" y="20518"/>
                </a:cubicBezTo>
                <a:cubicBezTo>
                  <a:pt x="14810" y="20507"/>
                  <a:pt x="14866" y="20482"/>
                  <a:pt x="14938" y="20463"/>
                </a:cubicBezTo>
                <a:cubicBezTo>
                  <a:pt x="15054" y="20432"/>
                  <a:pt x="15070" y="20421"/>
                  <a:pt x="15043" y="20345"/>
                </a:cubicBezTo>
                <a:cubicBezTo>
                  <a:pt x="15021" y="20284"/>
                  <a:pt x="14974" y="20248"/>
                  <a:pt x="14878" y="20219"/>
                </a:cubicBezTo>
                <a:cubicBezTo>
                  <a:pt x="14632" y="20145"/>
                  <a:pt x="14544" y="20063"/>
                  <a:pt x="14487" y="19853"/>
                </a:cubicBezTo>
                <a:lnTo>
                  <a:pt x="14435" y="19654"/>
                </a:lnTo>
                <a:lnTo>
                  <a:pt x="14675" y="19305"/>
                </a:lnTo>
                <a:cubicBezTo>
                  <a:pt x="15050" y="18766"/>
                  <a:pt x="15347" y="18454"/>
                  <a:pt x="16175" y="17735"/>
                </a:cubicBezTo>
                <a:cubicBezTo>
                  <a:pt x="16375" y="17563"/>
                  <a:pt x="16590" y="17373"/>
                  <a:pt x="16648" y="17314"/>
                </a:cubicBezTo>
                <a:cubicBezTo>
                  <a:pt x="16934" y="17023"/>
                  <a:pt x="17254" y="16572"/>
                  <a:pt x="17338" y="16342"/>
                </a:cubicBezTo>
                <a:cubicBezTo>
                  <a:pt x="17417" y="16125"/>
                  <a:pt x="17461" y="16072"/>
                  <a:pt x="17736" y="15875"/>
                </a:cubicBezTo>
                <a:cubicBezTo>
                  <a:pt x="17865" y="15782"/>
                  <a:pt x="17995" y="15675"/>
                  <a:pt x="18029" y="15637"/>
                </a:cubicBezTo>
                <a:cubicBezTo>
                  <a:pt x="18062" y="15599"/>
                  <a:pt x="18156" y="15529"/>
                  <a:pt x="18231" y="15483"/>
                </a:cubicBezTo>
                <a:cubicBezTo>
                  <a:pt x="18306" y="15437"/>
                  <a:pt x="18404" y="15337"/>
                  <a:pt x="18449" y="15260"/>
                </a:cubicBezTo>
                <a:cubicBezTo>
                  <a:pt x="18528" y="15124"/>
                  <a:pt x="18528" y="15119"/>
                  <a:pt x="18389" y="14952"/>
                </a:cubicBezTo>
                <a:cubicBezTo>
                  <a:pt x="18281" y="14824"/>
                  <a:pt x="18223" y="14699"/>
                  <a:pt x="18164" y="14432"/>
                </a:cubicBezTo>
                <a:cubicBezTo>
                  <a:pt x="18120" y="14239"/>
                  <a:pt x="18049" y="13991"/>
                  <a:pt x="18006" y="13882"/>
                </a:cubicBezTo>
                <a:cubicBezTo>
                  <a:pt x="17963" y="13772"/>
                  <a:pt x="17919" y="13615"/>
                  <a:pt x="17901" y="13531"/>
                </a:cubicBezTo>
                <a:cubicBezTo>
                  <a:pt x="17804" y="13076"/>
                  <a:pt x="17633" y="12677"/>
                  <a:pt x="17353" y="12231"/>
                </a:cubicBezTo>
                <a:cubicBezTo>
                  <a:pt x="17181" y="11956"/>
                  <a:pt x="16923" y="11659"/>
                  <a:pt x="16821" y="11614"/>
                </a:cubicBezTo>
                <a:cubicBezTo>
                  <a:pt x="16727" y="11574"/>
                  <a:pt x="16807" y="11548"/>
                  <a:pt x="16933" y="11578"/>
                </a:cubicBezTo>
                <a:cubicBezTo>
                  <a:pt x="16997" y="11593"/>
                  <a:pt x="17011" y="11593"/>
                  <a:pt x="16993" y="11576"/>
                </a:cubicBezTo>
                <a:cubicBezTo>
                  <a:pt x="16675" y="11262"/>
                  <a:pt x="16637" y="11218"/>
                  <a:pt x="16641" y="11133"/>
                </a:cubicBezTo>
                <a:cubicBezTo>
                  <a:pt x="16643" y="11086"/>
                  <a:pt x="16604" y="10971"/>
                  <a:pt x="16558" y="10878"/>
                </a:cubicBezTo>
                <a:cubicBezTo>
                  <a:pt x="16475" y="10710"/>
                  <a:pt x="16356" y="10610"/>
                  <a:pt x="15958" y="10390"/>
                </a:cubicBezTo>
                <a:cubicBezTo>
                  <a:pt x="15826" y="10317"/>
                  <a:pt x="15825" y="10313"/>
                  <a:pt x="15913" y="10270"/>
                </a:cubicBezTo>
                <a:cubicBezTo>
                  <a:pt x="16036" y="10211"/>
                  <a:pt x="16019" y="10099"/>
                  <a:pt x="15883" y="10000"/>
                </a:cubicBezTo>
                <a:cubicBezTo>
                  <a:pt x="15795" y="9937"/>
                  <a:pt x="15790" y="9914"/>
                  <a:pt x="15838" y="9889"/>
                </a:cubicBezTo>
                <a:cubicBezTo>
                  <a:pt x="15873" y="9870"/>
                  <a:pt x="15894" y="9785"/>
                  <a:pt x="15890" y="9686"/>
                </a:cubicBezTo>
                <a:cubicBezTo>
                  <a:pt x="15885" y="9544"/>
                  <a:pt x="15864" y="9509"/>
                  <a:pt x="15778" y="9476"/>
                </a:cubicBezTo>
                <a:cubicBezTo>
                  <a:pt x="15684" y="9439"/>
                  <a:pt x="15683" y="9417"/>
                  <a:pt x="15710" y="9230"/>
                </a:cubicBezTo>
                <a:cubicBezTo>
                  <a:pt x="15729" y="9105"/>
                  <a:pt x="15714" y="8953"/>
                  <a:pt x="15673" y="8844"/>
                </a:cubicBezTo>
                <a:lnTo>
                  <a:pt x="15598" y="8664"/>
                </a:lnTo>
                <a:lnTo>
                  <a:pt x="15418" y="8643"/>
                </a:lnTo>
                <a:cubicBezTo>
                  <a:pt x="15316" y="8631"/>
                  <a:pt x="15249" y="8613"/>
                  <a:pt x="15268" y="8604"/>
                </a:cubicBezTo>
                <a:cubicBezTo>
                  <a:pt x="15286" y="8596"/>
                  <a:pt x="15158" y="8496"/>
                  <a:pt x="14983" y="8380"/>
                </a:cubicBezTo>
                <a:cubicBezTo>
                  <a:pt x="14559" y="8099"/>
                  <a:pt x="14460" y="8019"/>
                  <a:pt x="14360" y="7881"/>
                </a:cubicBezTo>
                <a:cubicBezTo>
                  <a:pt x="14245" y="7722"/>
                  <a:pt x="14244" y="7688"/>
                  <a:pt x="14390" y="7669"/>
                </a:cubicBezTo>
                <a:cubicBezTo>
                  <a:pt x="14456" y="7660"/>
                  <a:pt x="14548" y="7631"/>
                  <a:pt x="14593" y="7605"/>
                </a:cubicBezTo>
                <a:cubicBezTo>
                  <a:pt x="14637" y="7578"/>
                  <a:pt x="14700" y="7555"/>
                  <a:pt x="14728" y="7555"/>
                </a:cubicBezTo>
                <a:cubicBezTo>
                  <a:pt x="14755" y="7555"/>
                  <a:pt x="14819" y="7597"/>
                  <a:pt x="14878" y="7647"/>
                </a:cubicBezTo>
                <a:cubicBezTo>
                  <a:pt x="14962" y="7720"/>
                  <a:pt x="15052" y="7758"/>
                  <a:pt x="15313" y="7832"/>
                </a:cubicBezTo>
                <a:cubicBezTo>
                  <a:pt x="15733" y="7949"/>
                  <a:pt x="15974" y="7983"/>
                  <a:pt x="16236" y="7962"/>
                </a:cubicBezTo>
                <a:cubicBezTo>
                  <a:pt x="16460" y="7944"/>
                  <a:pt x="16796" y="7870"/>
                  <a:pt x="17271" y="7731"/>
                </a:cubicBezTo>
                <a:cubicBezTo>
                  <a:pt x="17667" y="7615"/>
                  <a:pt x="17847" y="7540"/>
                  <a:pt x="17984" y="7433"/>
                </a:cubicBezTo>
                <a:cubicBezTo>
                  <a:pt x="18117" y="7329"/>
                  <a:pt x="18109" y="7274"/>
                  <a:pt x="17939" y="7179"/>
                </a:cubicBezTo>
                <a:cubicBezTo>
                  <a:pt x="17818" y="7111"/>
                  <a:pt x="17790" y="7074"/>
                  <a:pt x="17788" y="6975"/>
                </a:cubicBezTo>
                <a:cubicBezTo>
                  <a:pt x="17786" y="6871"/>
                  <a:pt x="17803" y="6852"/>
                  <a:pt x="17901" y="6830"/>
                </a:cubicBezTo>
                <a:cubicBezTo>
                  <a:pt x="18095" y="6785"/>
                  <a:pt x="18136" y="6748"/>
                  <a:pt x="18074" y="6678"/>
                </a:cubicBezTo>
                <a:cubicBezTo>
                  <a:pt x="18023" y="6621"/>
                  <a:pt x="18030" y="6606"/>
                  <a:pt x="18156" y="6545"/>
                </a:cubicBezTo>
                <a:cubicBezTo>
                  <a:pt x="18233" y="6507"/>
                  <a:pt x="18299" y="6458"/>
                  <a:pt x="18299" y="6433"/>
                </a:cubicBezTo>
                <a:cubicBezTo>
                  <a:pt x="18299" y="6378"/>
                  <a:pt x="18044" y="6307"/>
                  <a:pt x="17698" y="6264"/>
                </a:cubicBezTo>
                <a:cubicBezTo>
                  <a:pt x="17562" y="6248"/>
                  <a:pt x="17438" y="6227"/>
                  <a:pt x="17421" y="6219"/>
                </a:cubicBezTo>
                <a:cubicBezTo>
                  <a:pt x="17404" y="6212"/>
                  <a:pt x="17390" y="6156"/>
                  <a:pt x="17383" y="6095"/>
                </a:cubicBezTo>
                <a:cubicBezTo>
                  <a:pt x="17377" y="6034"/>
                  <a:pt x="17347" y="5980"/>
                  <a:pt x="17323" y="5975"/>
                </a:cubicBezTo>
                <a:cubicBezTo>
                  <a:pt x="17256" y="5964"/>
                  <a:pt x="17352" y="5907"/>
                  <a:pt x="17796" y="5688"/>
                </a:cubicBezTo>
                <a:cubicBezTo>
                  <a:pt x="18021" y="5578"/>
                  <a:pt x="18218" y="5481"/>
                  <a:pt x="18231" y="5474"/>
                </a:cubicBezTo>
                <a:cubicBezTo>
                  <a:pt x="18245" y="5467"/>
                  <a:pt x="18027" y="5465"/>
                  <a:pt x="17751" y="5468"/>
                </a:cubicBezTo>
                <a:lnTo>
                  <a:pt x="17256" y="5472"/>
                </a:lnTo>
                <a:lnTo>
                  <a:pt x="17188" y="5181"/>
                </a:lnTo>
                <a:cubicBezTo>
                  <a:pt x="17117" y="4842"/>
                  <a:pt x="17064" y="4736"/>
                  <a:pt x="16843" y="4507"/>
                </a:cubicBezTo>
                <a:cubicBezTo>
                  <a:pt x="16428" y="4074"/>
                  <a:pt x="16233" y="3942"/>
                  <a:pt x="15838" y="3822"/>
                </a:cubicBezTo>
                <a:cubicBezTo>
                  <a:pt x="15457" y="3705"/>
                  <a:pt x="14949" y="3650"/>
                  <a:pt x="14112" y="3633"/>
                </a:cubicBezTo>
                <a:cubicBezTo>
                  <a:pt x="13576" y="3622"/>
                  <a:pt x="13131" y="3587"/>
                  <a:pt x="12905" y="3541"/>
                </a:cubicBezTo>
                <a:cubicBezTo>
                  <a:pt x="12816" y="3523"/>
                  <a:pt x="12632" y="3499"/>
                  <a:pt x="12499" y="3488"/>
                </a:cubicBezTo>
                <a:cubicBezTo>
                  <a:pt x="12367" y="3476"/>
                  <a:pt x="12235" y="3460"/>
                  <a:pt x="12207" y="3453"/>
                </a:cubicBezTo>
                <a:cubicBezTo>
                  <a:pt x="12179" y="3446"/>
                  <a:pt x="12095" y="3441"/>
                  <a:pt x="12019" y="3441"/>
                </a:cubicBezTo>
                <a:cubicBezTo>
                  <a:pt x="11944" y="3440"/>
                  <a:pt x="11754" y="3421"/>
                  <a:pt x="11592" y="3396"/>
                </a:cubicBezTo>
                <a:cubicBezTo>
                  <a:pt x="11429" y="3371"/>
                  <a:pt x="11241" y="3351"/>
                  <a:pt x="11179" y="3351"/>
                </a:cubicBezTo>
                <a:cubicBezTo>
                  <a:pt x="11117" y="3351"/>
                  <a:pt x="11030" y="3338"/>
                  <a:pt x="10984" y="3323"/>
                </a:cubicBezTo>
                <a:cubicBezTo>
                  <a:pt x="10907" y="3298"/>
                  <a:pt x="10913" y="3288"/>
                  <a:pt x="11029" y="3207"/>
                </a:cubicBezTo>
                <a:cubicBezTo>
                  <a:pt x="11099" y="3158"/>
                  <a:pt x="11260" y="3075"/>
                  <a:pt x="11389" y="3023"/>
                </a:cubicBezTo>
                <a:cubicBezTo>
                  <a:pt x="11518" y="2971"/>
                  <a:pt x="11638" y="2915"/>
                  <a:pt x="11659" y="2899"/>
                </a:cubicBezTo>
                <a:cubicBezTo>
                  <a:pt x="11680" y="2882"/>
                  <a:pt x="11852" y="2795"/>
                  <a:pt x="12042" y="2706"/>
                </a:cubicBezTo>
                <a:cubicBezTo>
                  <a:pt x="12592" y="2448"/>
                  <a:pt x="12709" y="2319"/>
                  <a:pt x="12589" y="2085"/>
                </a:cubicBezTo>
                <a:cubicBezTo>
                  <a:pt x="12526" y="1962"/>
                  <a:pt x="12525" y="1943"/>
                  <a:pt x="12612" y="1878"/>
                </a:cubicBezTo>
                <a:cubicBezTo>
                  <a:pt x="12665" y="1838"/>
                  <a:pt x="12696" y="1803"/>
                  <a:pt x="12679" y="1798"/>
                </a:cubicBezTo>
                <a:cubicBezTo>
                  <a:pt x="12632" y="1785"/>
                  <a:pt x="12658" y="1573"/>
                  <a:pt x="12717" y="1473"/>
                </a:cubicBezTo>
                <a:cubicBezTo>
                  <a:pt x="12853" y="1245"/>
                  <a:pt x="12846" y="1230"/>
                  <a:pt x="12664" y="1186"/>
                </a:cubicBezTo>
                <a:cubicBezTo>
                  <a:pt x="12568" y="1163"/>
                  <a:pt x="12372" y="1139"/>
                  <a:pt x="12192" y="1128"/>
                </a:cubicBezTo>
                <a:cubicBezTo>
                  <a:pt x="11829" y="1107"/>
                  <a:pt x="11041" y="1105"/>
                  <a:pt x="10901" y="1126"/>
                </a:cubicBezTo>
                <a:cubicBezTo>
                  <a:pt x="10845" y="1135"/>
                  <a:pt x="10772" y="1136"/>
                  <a:pt x="10729" y="1128"/>
                </a:cubicBezTo>
                <a:cubicBezTo>
                  <a:pt x="10688" y="1121"/>
                  <a:pt x="10639" y="1118"/>
                  <a:pt x="10616" y="1122"/>
                </a:cubicBezTo>
                <a:cubicBezTo>
                  <a:pt x="10594" y="1126"/>
                  <a:pt x="10465" y="1133"/>
                  <a:pt x="10339" y="1137"/>
                </a:cubicBezTo>
                <a:cubicBezTo>
                  <a:pt x="10212" y="1141"/>
                  <a:pt x="10037" y="1148"/>
                  <a:pt x="9949" y="1152"/>
                </a:cubicBezTo>
                <a:cubicBezTo>
                  <a:pt x="9860" y="1155"/>
                  <a:pt x="9703" y="1161"/>
                  <a:pt x="9596" y="1165"/>
                </a:cubicBezTo>
                <a:cubicBezTo>
                  <a:pt x="9489" y="1169"/>
                  <a:pt x="9359" y="1178"/>
                  <a:pt x="9303" y="1186"/>
                </a:cubicBezTo>
                <a:cubicBezTo>
                  <a:pt x="9248" y="1194"/>
                  <a:pt x="9015" y="1214"/>
                  <a:pt x="8793" y="1229"/>
                </a:cubicBezTo>
                <a:cubicBezTo>
                  <a:pt x="8572" y="1244"/>
                  <a:pt x="8329" y="1266"/>
                  <a:pt x="8246" y="1278"/>
                </a:cubicBezTo>
                <a:cubicBezTo>
                  <a:pt x="8163" y="1290"/>
                  <a:pt x="8021" y="1301"/>
                  <a:pt x="7931" y="1304"/>
                </a:cubicBezTo>
                <a:cubicBezTo>
                  <a:pt x="7841" y="1307"/>
                  <a:pt x="7726" y="1321"/>
                  <a:pt x="7675" y="1334"/>
                </a:cubicBezTo>
                <a:cubicBezTo>
                  <a:pt x="7625" y="1347"/>
                  <a:pt x="7545" y="1357"/>
                  <a:pt x="7503" y="1357"/>
                </a:cubicBezTo>
                <a:cubicBezTo>
                  <a:pt x="7461" y="1357"/>
                  <a:pt x="7352" y="1373"/>
                  <a:pt x="7255" y="1390"/>
                </a:cubicBezTo>
                <a:cubicBezTo>
                  <a:pt x="7159" y="1406"/>
                  <a:pt x="7019" y="1420"/>
                  <a:pt x="6948" y="1420"/>
                </a:cubicBezTo>
                <a:cubicBezTo>
                  <a:pt x="6876" y="1420"/>
                  <a:pt x="6800" y="1427"/>
                  <a:pt x="6783" y="1435"/>
                </a:cubicBezTo>
                <a:cubicBezTo>
                  <a:pt x="6766" y="1442"/>
                  <a:pt x="6706" y="1449"/>
                  <a:pt x="6648" y="1449"/>
                </a:cubicBezTo>
                <a:cubicBezTo>
                  <a:pt x="6589" y="1450"/>
                  <a:pt x="6486" y="1451"/>
                  <a:pt x="6423" y="1452"/>
                </a:cubicBezTo>
                <a:cubicBezTo>
                  <a:pt x="6337" y="1452"/>
                  <a:pt x="6325" y="1456"/>
                  <a:pt x="6370" y="1469"/>
                </a:cubicBezTo>
                <a:cubicBezTo>
                  <a:pt x="6463" y="1495"/>
                  <a:pt x="6336" y="1533"/>
                  <a:pt x="6235" y="1509"/>
                </a:cubicBezTo>
                <a:cubicBezTo>
                  <a:pt x="6176" y="1496"/>
                  <a:pt x="6113" y="1504"/>
                  <a:pt x="5912" y="1552"/>
                </a:cubicBezTo>
                <a:cubicBezTo>
                  <a:pt x="5773" y="1586"/>
                  <a:pt x="5584" y="1624"/>
                  <a:pt x="5492" y="1638"/>
                </a:cubicBezTo>
                <a:cubicBezTo>
                  <a:pt x="5401" y="1651"/>
                  <a:pt x="5281" y="1682"/>
                  <a:pt x="5230" y="1704"/>
                </a:cubicBezTo>
                <a:cubicBezTo>
                  <a:pt x="5096" y="1762"/>
                  <a:pt x="4990" y="1730"/>
                  <a:pt x="5080" y="1659"/>
                </a:cubicBezTo>
                <a:cubicBezTo>
                  <a:pt x="5116" y="1631"/>
                  <a:pt x="5147" y="1531"/>
                  <a:pt x="5147" y="1432"/>
                </a:cubicBezTo>
                <a:lnTo>
                  <a:pt x="5147" y="1257"/>
                </a:lnTo>
                <a:lnTo>
                  <a:pt x="5350" y="1203"/>
                </a:lnTo>
                <a:cubicBezTo>
                  <a:pt x="5782" y="1086"/>
                  <a:pt x="6278" y="1006"/>
                  <a:pt x="7105" y="923"/>
                </a:cubicBezTo>
                <a:cubicBezTo>
                  <a:pt x="7401" y="893"/>
                  <a:pt x="7684" y="860"/>
                  <a:pt x="7736" y="852"/>
                </a:cubicBezTo>
                <a:cubicBezTo>
                  <a:pt x="7787" y="844"/>
                  <a:pt x="7864" y="837"/>
                  <a:pt x="7908" y="837"/>
                </a:cubicBezTo>
                <a:cubicBezTo>
                  <a:pt x="7952" y="837"/>
                  <a:pt x="8066" y="828"/>
                  <a:pt x="8163" y="816"/>
                </a:cubicBezTo>
                <a:cubicBezTo>
                  <a:pt x="8498" y="775"/>
                  <a:pt x="9434" y="708"/>
                  <a:pt x="10174" y="670"/>
                </a:cubicBezTo>
                <a:cubicBezTo>
                  <a:pt x="10605" y="648"/>
                  <a:pt x="11651" y="647"/>
                  <a:pt x="11989" y="668"/>
                </a:cubicBezTo>
                <a:cubicBezTo>
                  <a:pt x="12136" y="677"/>
                  <a:pt x="12313" y="696"/>
                  <a:pt x="12379" y="709"/>
                </a:cubicBezTo>
                <a:cubicBezTo>
                  <a:pt x="12489" y="729"/>
                  <a:pt x="12500" y="729"/>
                  <a:pt x="12499" y="704"/>
                </a:cubicBezTo>
                <a:cubicBezTo>
                  <a:pt x="12499" y="667"/>
                  <a:pt x="12393" y="624"/>
                  <a:pt x="11824" y="439"/>
                </a:cubicBezTo>
                <a:cubicBezTo>
                  <a:pt x="11263" y="257"/>
                  <a:pt x="10541" y="64"/>
                  <a:pt x="10331" y="41"/>
                </a:cubicBezTo>
                <a:cubicBezTo>
                  <a:pt x="10253" y="32"/>
                  <a:pt x="9929" y="26"/>
                  <a:pt x="9619" y="26"/>
                </a:cubicBezTo>
                <a:cubicBezTo>
                  <a:pt x="9309" y="26"/>
                  <a:pt x="9012" y="18"/>
                  <a:pt x="8951" y="9"/>
                </a:cubicBezTo>
                <a:cubicBezTo>
                  <a:pt x="8912" y="3"/>
                  <a:pt x="8875" y="0"/>
                  <a:pt x="8838" y="0"/>
                </a:cubicBezTo>
                <a:close/>
                <a:moveTo>
                  <a:pt x="9086" y="12229"/>
                </a:moveTo>
                <a:cubicBezTo>
                  <a:pt x="9112" y="12229"/>
                  <a:pt x="9346" y="12399"/>
                  <a:pt x="9604" y="12610"/>
                </a:cubicBezTo>
                <a:cubicBezTo>
                  <a:pt x="9862" y="12821"/>
                  <a:pt x="10260" y="13124"/>
                  <a:pt x="10489" y="13284"/>
                </a:cubicBezTo>
                <a:cubicBezTo>
                  <a:pt x="10718" y="13444"/>
                  <a:pt x="10970" y="13624"/>
                  <a:pt x="11051" y="13683"/>
                </a:cubicBezTo>
                <a:cubicBezTo>
                  <a:pt x="11133" y="13742"/>
                  <a:pt x="11380" y="13903"/>
                  <a:pt x="11599" y="14042"/>
                </a:cubicBezTo>
                <a:cubicBezTo>
                  <a:pt x="11819" y="14181"/>
                  <a:pt x="12076" y="14356"/>
                  <a:pt x="12169" y="14428"/>
                </a:cubicBezTo>
                <a:cubicBezTo>
                  <a:pt x="12363" y="14577"/>
                  <a:pt x="12816" y="15064"/>
                  <a:pt x="13017" y="15342"/>
                </a:cubicBezTo>
                <a:cubicBezTo>
                  <a:pt x="13092" y="15445"/>
                  <a:pt x="13185" y="15563"/>
                  <a:pt x="13227" y="15603"/>
                </a:cubicBezTo>
                <a:cubicBezTo>
                  <a:pt x="13376" y="15743"/>
                  <a:pt x="13344" y="15782"/>
                  <a:pt x="12882" y="16038"/>
                </a:cubicBezTo>
                <a:cubicBezTo>
                  <a:pt x="11847" y="16610"/>
                  <a:pt x="11286" y="17104"/>
                  <a:pt x="11157" y="17560"/>
                </a:cubicBezTo>
                <a:cubicBezTo>
                  <a:pt x="11105" y="17742"/>
                  <a:pt x="11160" y="18301"/>
                  <a:pt x="11247" y="18487"/>
                </a:cubicBezTo>
                <a:cubicBezTo>
                  <a:pt x="11284" y="18568"/>
                  <a:pt x="11181" y="19293"/>
                  <a:pt x="11104" y="19487"/>
                </a:cubicBezTo>
                <a:cubicBezTo>
                  <a:pt x="11075" y="19560"/>
                  <a:pt x="10982" y="19712"/>
                  <a:pt x="10894" y="19823"/>
                </a:cubicBezTo>
                <a:cubicBezTo>
                  <a:pt x="10806" y="19934"/>
                  <a:pt x="10708" y="20030"/>
                  <a:pt x="10684" y="20037"/>
                </a:cubicBezTo>
                <a:cubicBezTo>
                  <a:pt x="10660" y="20044"/>
                  <a:pt x="10553" y="20018"/>
                  <a:pt x="10444" y="19981"/>
                </a:cubicBezTo>
                <a:cubicBezTo>
                  <a:pt x="10335" y="19944"/>
                  <a:pt x="10119" y="19893"/>
                  <a:pt x="9964" y="19870"/>
                </a:cubicBezTo>
                <a:cubicBezTo>
                  <a:pt x="9634" y="19819"/>
                  <a:pt x="9621" y="19805"/>
                  <a:pt x="9611" y="19591"/>
                </a:cubicBezTo>
                <a:cubicBezTo>
                  <a:pt x="9605" y="19456"/>
                  <a:pt x="9591" y="19441"/>
                  <a:pt x="9371" y="19309"/>
                </a:cubicBezTo>
                <a:cubicBezTo>
                  <a:pt x="8960" y="19061"/>
                  <a:pt x="8983" y="19110"/>
                  <a:pt x="8988" y="18562"/>
                </a:cubicBezTo>
                <a:cubicBezTo>
                  <a:pt x="8991" y="18278"/>
                  <a:pt x="9024" y="17980"/>
                  <a:pt x="9063" y="17866"/>
                </a:cubicBezTo>
                <a:cubicBezTo>
                  <a:pt x="9102" y="17756"/>
                  <a:pt x="9132" y="17518"/>
                  <a:pt x="9131" y="17337"/>
                </a:cubicBezTo>
                <a:cubicBezTo>
                  <a:pt x="9129" y="16957"/>
                  <a:pt x="9053" y="16792"/>
                  <a:pt x="8763" y="16528"/>
                </a:cubicBezTo>
                <a:cubicBezTo>
                  <a:pt x="8321" y="16124"/>
                  <a:pt x="8264" y="15895"/>
                  <a:pt x="8501" y="15483"/>
                </a:cubicBezTo>
                <a:cubicBezTo>
                  <a:pt x="8576" y="15353"/>
                  <a:pt x="8677" y="15205"/>
                  <a:pt x="8718" y="15153"/>
                </a:cubicBezTo>
                <a:cubicBezTo>
                  <a:pt x="8886" y="14947"/>
                  <a:pt x="8908" y="14781"/>
                  <a:pt x="8936" y="13837"/>
                </a:cubicBezTo>
                <a:cubicBezTo>
                  <a:pt x="8969" y="12731"/>
                  <a:pt x="9018" y="12229"/>
                  <a:pt x="9086" y="12229"/>
                </a:cubicBezTo>
                <a:close/>
                <a:moveTo>
                  <a:pt x="16145" y="20176"/>
                </a:moveTo>
                <a:cubicBezTo>
                  <a:pt x="16106" y="20173"/>
                  <a:pt x="16011" y="20184"/>
                  <a:pt x="15868" y="20208"/>
                </a:cubicBezTo>
                <a:cubicBezTo>
                  <a:pt x="15539" y="20263"/>
                  <a:pt x="15487" y="20283"/>
                  <a:pt x="15553" y="20336"/>
                </a:cubicBezTo>
                <a:cubicBezTo>
                  <a:pt x="15595" y="20371"/>
                  <a:pt x="15586" y="20387"/>
                  <a:pt x="15523" y="20405"/>
                </a:cubicBezTo>
                <a:cubicBezTo>
                  <a:pt x="15478" y="20418"/>
                  <a:pt x="15439" y="20452"/>
                  <a:pt x="15433" y="20480"/>
                </a:cubicBezTo>
                <a:cubicBezTo>
                  <a:pt x="15426" y="20510"/>
                  <a:pt x="15395" y="20529"/>
                  <a:pt x="15358" y="20527"/>
                </a:cubicBezTo>
                <a:cubicBezTo>
                  <a:pt x="15323" y="20525"/>
                  <a:pt x="15290" y="20538"/>
                  <a:pt x="15290" y="20555"/>
                </a:cubicBezTo>
                <a:cubicBezTo>
                  <a:pt x="15290" y="20593"/>
                  <a:pt x="15351" y="20592"/>
                  <a:pt x="15620" y="20555"/>
                </a:cubicBezTo>
                <a:lnTo>
                  <a:pt x="15830" y="20527"/>
                </a:lnTo>
                <a:lnTo>
                  <a:pt x="15928" y="20566"/>
                </a:lnTo>
                <a:cubicBezTo>
                  <a:pt x="15979" y="20588"/>
                  <a:pt x="16069" y="20621"/>
                  <a:pt x="16130" y="20638"/>
                </a:cubicBezTo>
                <a:cubicBezTo>
                  <a:pt x="16288" y="20683"/>
                  <a:pt x="16791" y="20753"/>
                  <a:pt x="16881" y="20743"/>
                </a:cubicBezTo>
                <a:cubicBezTo>
                  <a:pt x="16922" y="20739"/>
                  <a:pt x="16968" y="20747"/>
                  <a:pt x="16986" y="20760"/>
                </a:cubicBezTo>
                <a:cubicBezTo>
                  <a:pt x="17004" y="20774"/>
                  <a:pt x="17048" y="20784"/>
                  <a:pt x="17076" y="20784"/>
                </a:cubicBezTo>
                <a:cubicBezTo>
                  <a:pt x="17104" y="20784"/>
                  <a:pt x="17100" y="20771"/>
                  <a:pt x="17068" y="20754"/>
                </a:cubicBezTo>
                <a:cubicBezTo>
                  <a:pt x="16979" y="20706"/>
                  <a:pt x="16999" y="20670"/>
                  <a:pt x="17143" y="20632"/>
                </a:cubicBezTo>
                <a:cubicBezTo>
                  <a:pt x="17217" y="20612"/>
                  <a:pt x="17278" y="20587"/>
                  <a:pt x="17278" y="20576"/>
                </a:cubicBezTo>
                <a:cubicBezTo>
                  <a:pt x="17278" y="20534"/>
                  <a:pt x="16486" y="20372"/>
                  <a:pt x="16401" y="20396"/>
                </a:cubicBezTo>
                <a:cubicBezTo>
                  <a:pt x="16352" y="20410"/>
                  <a:pt x="16094" y="20338"/>
                  <a:pt x="16130" y="20321"/>
                </a:cubicBezTo>
                <a:cubicBezTo>
                  <a:pt x="16147" y="20314"/>
                  <a:pt x="16199" y="20310"/>
                  <a:pt x="16243" y="20315"/>
                </a:cubicBezTo>
                <a:cubicBezTo>
                  <a:pt x="16292" y="20320"/>
                  <a:pt x="16309" y="20316"/>
                  <a:pt x="16296" y="20304"/>
                </a:cubicBezTo>
                <a:cubicBezTo>
                  <a:pt x="16283" y="20294"/>
                  <a:pt x="16232" y="20285"/>
                  <a:pt x="16175" y="20285"/>
                </a:cubicBezTo>
                <a:cubicBezTo>
                  <a:pt x="15959" y="20284"/>
                  <a:pt x="15921" y="20263"/>
                  <a:pt x="16070" y="20221"/>
                </a:cubicBezTo>
                <a:cubicBezTo>
                  <a:pt x="16165" y="20194"/>
                  <a:pt x="16185" y="20178"/>
                  <a:pt x="16145" y="20176"/>
                </a:cubicBezTo>
                <a:close/>
                <a:moveTo>
                  <a:pt x="17331" y="20677"/>
                </a:moveTo>
                <a:cubicBezTo>
                  <a:pt x="17301" y="20677"/>
                  <a:pt x="17278" y="20683"/>
                  <a:pt x="17278" y="20692"/>
                </a:cubicBezTo>
                <a:cubicBezTo>
                  <a:pt x="17278" y="20700"/>
                  <a:pt x="17301" y="20707"/>
                  <a:pt x="17331" y="20707"/>
                </a:cubicBezTo>
                <a:cubicBezTo>
                  <a:pt x="17360" y="20707"/>
                  <a:pt x="17383" y="20700"/>
                  <a:pt x="17383" y="20692"/>
                </a:cubicBezTo>
                <a:cubicBezTo>
                  <a:pt x="17383" y="20683"/>
                  <a:pt x="17360" y="20677"/>
                  <a:pt x="17331" y="20677"/>
                </a:cubicBezTo>
                <a:close/>
                <a:moveTo>
                  <a:pt x="5725" y="20739"/>
                </a:moveTo>
                <a:cubicBezTo>
                  <a:pt x="5693" y="20739"/>
                  <a:pt x="5680" y="20750"/>
                  <a:pt x="5680" y="20769"/>
                </a:cubicBezTo>
                <a:cubicBezTo>
                  <a:pt x="5680" y="20786"/>
                  <a:pt x="5633" y="20812"/>
                  <a:pt x="5575" y="20829"/>
                </a:cubicBezTo>
                <a:cubicBezTo>
                  <a:pt x="5485" y="20855"/>
                  <a:pt x="5479" y="20866"/>
                  <a:pt x="5530" y="20902"/>
                </a:cubicBezTo>
                <a:cubicBezTo>
                  <a:pt x="5563" y="20925"/>
                  <a:pt x="5587" y="20970"/>
                  <a:pt x="5582" y="21000"/>
                </a:cubicBezTo>
                <a:cubicBezTo>
                  <a:pt x="5568" y="21092"/>
                  <a:pt x="5753" y="21147"/>
                  <a:pt x="6295" y="21216"/>
                </a:cubicBezTo>
                <a:cubicBezTo>
                  <a:pt x="6556" y="21250"/>
                  <a:pt x="6878" y="21283"/>
                  <a:pt x="7015" y="21289"/>
                </a:cubicBezTo>
                <a:cubicBezTo>
                  <a:pt x="7502" y="21313"/>
                  <a:pt x="8007" y="21306"/>
                  <a:pt x="8546" y="21268"/>
                </a:cubicBezTo>
                <a:cubicBezTo>
                  <a:pt x="9394" y="21207"/>
                  <a:pt x="9598" y="21155"/>
                  <a:pt x="9626" y="20998"/>
                </a:cubicBezTo>
                <a:cubicBezTo>
                  <a:pt x="9642" y="20909"/>
                  <a:pt x="9639" y="20906"/>
                  <a:pt x="9529" y="20917"/>
                </a:cubicBezTo>
                <a:cubicBezTo>
                  <a:pt x="9358" y="20932"/>
                  <a:pt x="8665" y="20923"/>
                  <a:pt x="8493" y="20904"/>
                </a:cubicBezTo>
                <a:cubicBezTo>
                  <a:pt x="8404" y="20894"/>
                  <a:pt x="7996" y="20888"/>
                  <a:pt x="7480" y="20889"/>
                </a:cubicBezTo>
                <a:cubicBezTo>
                  <a:pt x="7008" y="20890"/>
                  <a:pt x="6487" y="20886"/>
                  <a:pt x="6325" y="20880"/>
                </a:cubicBezTo>
                <a:cubicBezTo>
                  <a:pt x="6064" y="20870"/>
                  <a:pt x="6034" y="20865"/>
                  <a:pt x="6033" y="20833"/>
                </a:cubicBezTo>
                <a:cubicBezTo>
                  <a:pt x="6032" y="20814"/>
                  <a:pt x="5971" y="20783"/>
                  <a:pt x="5897" y="20767"/>
                </a:cubicBezTo>
                <a:cubicBezTo>
                  <a:pt x="5813" y="20748"/>
                  <a:pt x="5757" y="20739"/>
                  <a:pt x="5725" y="2073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3" name="Shape 183"/>
          <p:cNvSpPr/>
          <p:nvPr/>
        </p:nvSpPr>
        <p:spPr>
          <a:xfrm>
            <a:off x="4699611" y="728743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681889" y="3484785"/>
            <a:ext cx="11899901" cy="2758630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>
            <a:spAutoFit/>
          </a:bodyPr>
          <a:lstStyle/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number of exercises or skill stations are set up in a circuit.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circuit usually has 6-12 stations.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Timed circuits - complete as many reps as possible in a given time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Fixed load circuits - complete a set number of repetitions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Varied circuits - the time and the work:rest ratio changes from circuit to circuit.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Stations can be assigned to improve specific components of fitness or energy systems.</a:t>
            </a:r>
          </a:p>
        </p:txBody>
      </p:sp>
      <p:sp>
        <p:nvSpPr>
          <p:cNvPr id="186" name="Shape 186"/>
          <p:cNvSpPr/>
          <p:nvPr/>
        </p:nvSpPr>
        <p:spPr>
          <a:xfrm>
            <a:off x="708267" y="6516402"/>
            <a:ext cx="4940301" cy="2403030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>
            <a:spAutoFit/>
          </a:bodyPr>
          <a:lstStyle/>
          <a:p>
            <a:pPr algn="l">
              <a:defRPr sz="24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2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components of fitness can be trained.</a:t>
            </a:r>
          </a:p>
          <a:p>
            <a:pPr marL="431800" lvl="2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Large groups can train together.</a:t>
            </a:r>
          </a:p>
          <a:p>
            <a:pPr marL="431800" lvl="2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Easy to set up.</a:t>
            </a:r>
          </a:p>
        </p:txBody>
      </p:sp>
      <p:sp>
        <p:nvSpPr>
          <p:cNvPr id="187" name="Shape 187"/>
          <p:cNvSpPr/>
          <p:nvPr/>
        </p:nvSpPr>
        <p:spPr>
          <a:xfrm>
            <a:off x="5778500" y="6516402"/>
            <a:ext cx="6769100" cy="2403030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>
            <a:spAutoFit/>
          </a:bodyPr>
          <a:lstStyle/>
          <a:p>
            <a:pPr algn="l">
              <a:defRPr sz="24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Disadvantages</a:t>
            </a:r>
          </a:p>
          <a:p>
            <a:pPr marL="431800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really suited to individual training.</a:t>
            </a:r>
          </a:p>
          <a:p>
            <a:pPr marL="431800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Large space is required.</a:t>
            </a:r>
          </a:p>
          <a:p>
            <a:pPr marL="431800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Fatigue can affect technique and cause injury.</a:t>
            </a:r>
          </a:p>
          <a:p>
            <a:pPr marL="431800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Safety considerations e.g. equipment</a:t>
            </a:r>
          </a:p>
        </p:txBody>
      </p:sp>
      <p:sp>
        <p:nvSpPr>
          <p:cNvPr id="188" name="Shape 188"/>
          <p:cNvSpPr/>
          <p:nvPr/>
        </p:nvSpPr>
        <p:spPr>
          <a:xfrm>
            <a:off x="550682" y="2400300"/>
            <a:ext cx="4026248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Circuit Training</a:t>
            </a:r>
          </a:p>
        </p:txBody>
      </p:sp>
      <p:pic>
        <p:nvPicPr>
          <p:cNvPr id="189" name="Press Up - up phase.jpg"/>
          <p:cNvPicPr>
            <a:picLocks noChangeAspect="1"/>
          </p:cNvPicPr>
          <p:nvPr/>
        </p:nvPicPr>
        <p:blipFill>
          <a:blip r:embed="rId2"/>
          <a:srcRect l="8860" t="32162" r="6552" b="8529"/>
          <a:stretch>
            <a:fillRect/>
          </a:stretch>
        </p:blipFill>
        <p:spPr>
          <a:xfrm>
            <a:off x="9296357" y="2273201"/>
            <a:ext cx="1265714" cy="591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20" extrusionOk="0">
                <a:moveTo>
                  <a:pt x="2083" y="66"/>
                </a:moveTo>
                <a:cubicBezTo>
                  <a:pt x="1934" y="-38"/>
                  <a:pt x="1616" y="-15"/>
                  <a:pt x="1501" y="110"/>
                </a:cubicBezTo>
                <a:cubicBezTo>
                  <a:pt x="1403" y="217"/>
                  <a:pt x="1283" y="461"/>
                  <a:pt x="1258" y="600"/>
                </a:cubicBezTo>
                <a:cubicBezTo>
                  <a:pt x="1247" y="660"/>
                  <a:pt x="1218" y="727"/>
                  <a:pt x="1197" y="745"/>
                </a:cubicBezTo>
                <a:cubicBezTo>
                  <a:pt x="1154" y="780"/>
                  <a:pt x="1083" y="951"/>
                  <a:pt x="1082" y="1019"/>
                </a:cubicBezTo>
                <a:cubicBezTo>
                  <a:pt x="1081" y="1043"/>
                  <a:pt x="1102" y="1101"/>
                  <a:pt x="1122" y="1149"/>
                </a:cubicBezTo>
                <a:cubicBezTo>
                  <a:pt x="1164" y="1247"/>
                  <a:pt x="1139" y="1338"/>
                  <a:pt x="1068" y="1351"/>
                </a:cubicBezTo>
                <a:cubicBezTo>
                  <a:pt x="1047" y="1355"/>
                  <a:pt x="988" y="1387"/>
                  <a:pt x="940" y="1423"/>
                </a:cubicBezTo>
                <a:cubicBezTo>
                  <a:pt x="891" y="1459"/>
                  <a:pt x="844" y="1479"/>
                  <a:pt x="838" y="1481"/>
                </a:cubicBezTo>
                <a:cubicBezTo>
                  <a:pt x="832" y="1483"/>
                  <a:pt x="746" y="1610"/>
                  <a:pt x="642" y="1755"/>
                </a:cubicBezTo>
                <a:cubicBezTo>
                  <a:pt x="289" y="2251"/>
                  <a:pt x="144" y="2702"/>
                  <a:pt x="108" y="3444"/>
                </a:cubicBezTo>
                <a:cubicBezTo>
                  <a:pt x="96" y="3676"/>
                  <a:pt x="94" y="3910"/>
                  <a:pt x="101" y="3964"/>
                </a:cubicBezTo>
                <a:cubicBezTo>
                  <a:pt x="108" y="4018"/>
                  <a:pt x="101" y="4115"/>
                  <a:pt x="81" y="4180"/>
                </a:cubicBezTo>
                <a:cubicBezTo>
                  <a:pt x="56" y="4259"/>
                  <a:pt x="30" y="4499"/>
                  <a:pt x="13" y="4902"/>
                </a:cubicBezTo>
                <a:cubicBezTo>
                  <a:pt x="-10" y="5444"/>
                  <a:pt x="-3" y="5540"/>
                  <a:pt x="33" y="5855"/>
                </a:cubicBezTo>
                <a:cubicBezTo>
                  <a:pt x="107" y="6500"/>
                  <a:pt x="257" y="7039"/>
                  <a:pt x="365" y="7039"/>
                </a:cubicBezTo>
                <a:cubicBezTo>
                  <a:pt x="437" y="7039"/>
                  <a:pt x="619" y="6894"/>
                  <a:pt x="717" y="6764"/>
                </a:cubicBezTo>
                <a:cubicBezTo>
                  <a:pt x="782" y="6678"/>
                  <a:pt x="796" y="6639"/>
                  <a:pt x="777" y="6591"/>
                </a:cubicBezTo>
                <a:cubicBezTo>
                  <a:pt x="734" y="6481"/>
                  <a:pt x="797" y="6435"/>
                  <a:pt x="974" y="6447"/>
                </a:cubicBezTo>
                <a:cubicBezTo>
                  <a:pt x="1075" y="6454"/>
                  <a:pt x="1163" y="6479"/>
                  <a:pt x="1190" y="6519"/>
                </a:cubicBezTo>
                <a:cubicBezTo>
                  <a:pt x="1246" y="6603"/>
                  <a:pt x="1401" y="7021"/>
                  <a:pt x="1447" y="7212"/>
                </a:cubicBezTo>
                <a:cubicBezTo>
                  <a:pt x="1502" y="7438"/>
                  <a:pt x="1620" y="7483"/>
                  <a:pt x="1650" y="7284"/>
                </a:cubicBezTo>
                <a:cubicBezTo>
                  <a:pt x="1677" y="7104"/>
                  <a:pt x="1722" y="7058"/>
                  <a:pt x="1806" y="7154"/>
                </a:cubicBezTo>
                <a:cubicBezTo>
                  <a:pt x="1871" y="7229"/>
                  <a:pt x="1889" y="7234"/>
                  <a:pt x="1927" y="7183"/>
                </a:cubicBezTo>
                <a:cubicBezTo>
                  <a:pt x="1960" y="7140"/>
                  <a:pt x="1978" y="7146"/>
                  <a:pt x="1995" y="7183"/>
                </a:cubicBezTo>
                <a:cubicBezTo>
                  <a:pt x="2030" y="7258"/>
                  <a:pt x="2116" y="7236"/>
                  <a:pt x="2130" y="7154"/>
                </a:cubicBezTo>
                <a:cubicBezTo>
                  <a:pt x="2148" y="7055"/>
                  <a:pt x="2219" y="7071"/>
                  <a:pt x="2286" y="7183"/>
                </a:cubicBezTo>
                <a:cubicBezTo>
                  <a:pt x="2317" y="7235"/>
                  <a:pt x="2374" y="7270"/>
                  <a:pt x="2415" y="7270"/>
                </a:cubicBezTo>
                <a:cubicBezTo>
                  <a:pt x="2475" y="7270"/>
                  <a:pt x="2509" y="7228"/>
                  <a:pt x="2590" y="7039"/>
                </a:cubicBezTo>
                <a:cubicBezTo>
                  <a:pt x="2646" y="6911"/>
                  <a:pt x="2711" y="6706"/>
                  <a:pt x="2732" y="6577"/>
                </a:cubicBezTo>
                <a:cubicBezTo>
                  <a:pt x="2793" y="6216"/>
                  <a:pt x="2823" y="6164"/>
                  <a:pt x="3071" y="6129"/>
                </a:cubicBezTo>
                <a:cubicBezTo>
                  <a:pt x="3336" y="6093"/>
                  <a:pt x="3389" y="6132"/>
                  <a:pt x="3389" y="6346"/>
                </a:cubicBezTo>
                <a:cubicBezTo>
                  <a:pt x="3389" y="6608"/>
                  <a:pt x="3467" y="7509"/>
                  <a:pt x="3524" y="7862"/>
                </a:cubicBezTo>
                <a:cubicBezTo>
                  <a:pt x="3553" y="8043"/>
                  <a:pt x="3631" y="8459"/>
                  <a:pt x="3693" y="8785"/>
                </a:cubicBezTo>
                <a:cubicBezTo>
                  <a:pt x="3903" y="9890"/>
                  <a:pt x="3963" y="10630"/>
                  <a:pt x="3964" y="12207"/>
                </a:cubicBezTo>
                <a:cubicBezTo>
                  <a:pt x="3964" y="12648"/>
                  <a:pt x="3944" y="13188"/>
                  <a:pt x="3923" y="13506"/>
                </a:cubicBezTo>
                <a:cubicBezTo>
                  <a:pt x="3904" y="13805"/>
                  <a:pt x="3890" y="14271"/>
                  <a:pt x="3889" y="14531"/>
                </a:cubicBezTo>
                <a:cubicBezTo>
                  <a:pt x="3889" y="15005"/>
                  <a:pt x="3926" y="15380"/>
                  <a:pt x="4092" y="16610"/>
                </a:cubicBezTo>
                <a:cubicBezTo>
                  <a:pt x="4117" y="16791"/>
                  <a:pt x="4131" y="16952"/>
                  <a:pt x="4126" y="16970"/>
                </a:cubicBezTo>
                <a:cubicBezTo>
                  <a:pt x="4121" y="16989"/>
                  <a:pt x="4128" y="17013"/>
                  <a:pt x="4140" y="17028"/>
                </a:cubicBezTo>
                <a:cubicBezTo>
                  <a:pt x="4151" y="17043"/>
                  <a:pt x="4166" y="17149"/>
                  <a:pt x="4173" y="17259"/>
                </a:cubicBezTo>
                <a:cubicBezTo>
                  <a:pt x="4181" y="17369"/>
                  <a:pt x="4196" y="17580"/>
                  <a:pt x="4207" y="17736"/>
                </a:cubicBezTo>
                <a:cubicBezTo>
                  <a:pt x="4240" y="18178"/>
                  <a:pt x="4242" y="18483"/>
                  <a:pt x="4221" y="18573"/>
                </a:cubicBezTo>
                <a:cubicBezTo>
                  <a:pt x="4206" y="18636"/>
                  <a:pt x="4177" y="18659"/>
                  <a:pt x="4085" y="18659"/>
                </a:cubicBezTo>
                <a:cubicBezTo>
                  <a:pt x="4020" y="18659"/>
                  <a:pt x="3957" y="18680"/>
                  <a:pt x="3950" y="18703"/>
                </a:cubicBezTo>
                <a:cubicBezTo>
                  <a:pt x="3944" y="18725"/>
                  <a:pt x="3847" y="18760"/>
                  <a:pt x="3734" y="18775"/>
                </a:cubicBezTo>
                <a:cubicBezTo>
                  <a:pt x="3621" y="18790"/>
                  <a:pt x="3460" y="18836"/>
                  <a:pt x="3375" y="18890"/>
                </a:cubicBezTo>
                <a:cubicBezTo>
                  <a:pt x="3235" y="18980"/>
                  <a:pt x="3156" y="19029"/>
                  <a:pt x="3017" y="19107"/>
                </a:cubicBezTo>
                <a:cubicBezTo>
                  <a:pt x="2964" y="19137"/>
                  <a:pt x="2960" y="19307"/>
                  <a:pt x="3010" y="19367"/>
                </a:cubicBezTo>
                <a:cubicBezTo>
                  <a:pt x="3027" y="19387"/>
                  <a:pt x="3177" y="19422"/>
                  <a:pt x="3341" y="19439"/>
                </a:cubicBezTo>
                <a:cubicBezTo>
                  <a:pt x="3506" y="19456"/>
                  <a:pt x="3694" y="19504"/>
                  <a:pt x="3761" y="19540"/>
                </a:cubicBezTo>
                <a:cubicBezTo>
                  <a:pt x="3828" y="19576"/>
                  <a:pt x="3965" y="19608"/>
                  <a:pt x="4065" y="19612"/>
                </a:cubicBezTo>
                <a:cubicBezTo>
                  <a:pt x="4210" y="19619"/>
                  <a:pt x="4252" y="19630"/>
                  <a:pt x="4282" y="19699"/>
                </a:cubicBezTo>
                <a:cubicBezTo>
                  <a:pt x="4362" y="19889"/>
                  <a:pt x="4253" y="20362"/>
                  <a:pt x="4126" y="20363"/>
                </a:cubicBezTo>
                <a:cubicBezTo>
                  <a:pt x="4092" y="20363"/>
                  <a:pt x="4027" y="20381"/>
                  <a:pt x="3984" y="20406"/>
                </a:cubicBezTo>
                <a:cubicBezTo>
                  <a:pt x="3941" y="20431"/>
                  <a:pt x="3839" y="20467"/>
                  <a:pt x="3754" y="20478"/>
                </a:cubicBezTo>
                <a:cubicBezTo>
                  <a:pt x="3669" y="20490"/>
                  <a:pt x="3552" y="20527"/>
                  <a:pt x="3497" y="20565"/>
                </a:cubicBezTo>
                <a:cubicBezTo>
                  <a:pt x="3442" y="20603"/>
                  <a:pt x="3294" y="20663"/>
                  <a:pt x="3172" y="20695"/>
                </a:cubicBezTo>
                <a:cubicBezTo>
                  <a:pt x="2966" y="20749"/>
                  <a:pt x="2616" y="20872"/>
                  <a:pt x="2394" y="20969"/>
                </a:cubicBezTo>
                <a:cubicBezTo>
                  <a:pt x="2341" y="20992"/>
                  <a:pt x="2287" y="21039"/>
                  <a:pt x="2272" y="21070"/>
                </a:cubicBezTo>
                <a:cubicBezTo>
                  <a:pt x="2229" y="21164"/>
                  <a:pt x="2333" y="21293"/>
                  <a:pt x="2475" y="21330"/>
                </a:cubicBezTo>
                <a:cubicBezTo>
                  <a:pt x="2545" y="21348"/>
                  <a:pt x="2614" y="21387"/>
                  <a:pt x="2631" y="21417"/>
                </a:cubicBezTo>
                <a:cubicBezTo>
                  <a:pt x="2650" y="21450"/>
                  <a:pt x="2833" y="21485"/>
                  <a:pt x="3118" y="21503"/>
                </a:cubicBezTo>
                <a:cubicBezTo>
                  <a:pt x="4053" y="21562"/>
                  <a:pt x="4694" y="21461"/>
                  <a:pt x="4694" y="21258"/>
                </a:cubicBezTo>
                <a:cubicBezTo>
                  <a:pt x="4694" y="21239"/>
                  <a:pt x="4734" y="21076"/>
                  <a:pt x="4782" y="20897"/>
                </a:cubicBezTo>
                <a:cubicBezTo>
                  <a:pt x="4849" y="20652"/>
                  <a:pt x="4876" y="20485"/>
                  <a:pt x="4897" y="20204"/>
                </a:cubicBezTo>
                <a:cubicBezTo>
                  <a:pt x="4920" y="19894"/>
                  <a:pt x="4935" y="19800"/>
                  <a:pt x="4992" y="19670"/>
                </a:cubicBezTo>
                <a:cubicBezTo>
                  <a:pt x="5050" y="19538"/>
                  <a:pt x="5077" y="19508"/>
                  <a:pt x="5141" y="19526"/>
                </a:cubicBezTo>
                <a:cubicBezTo>
                  <a:pt x="5235" y="19551"/>
                  <a:pt x="5240" y="19542"/>
                  <a:pt x="5330" y="19237"/>
                </a:cubicBezTo>
                <a:cubicBezTo>
                  <a:pt x="5371" y="19100"/>
                  <a:pt x="5413" y="18991"/>
                  <a:pt x="5425" y="18991"/>
                </a:cubicBezTo>
                <a:cubicBezTo>
                  <a:pt x="5436" y="18991"/>
                  <a:pt x="5424" y="18950"/>
                  <a:pt x="5391" y="18890"/>
                </a:cubicBezTo>
                <a:cubicBezTo>
                  <a:pt x="5334" y="18786"/>
                  <a:pt x="5332" y="18763"/>
                  <a:pt x="5364" y="18631"/>
                </a:cubicBezTo>
                <a:cubicBezTo>
                  <a:pt x="5401" y="18476"/>
                  <a:pt x="5453" y="17927"/>
                  <a:pt x="5560" y="16624"/>
                </a:cubicBezTo>
                <a:cubicBezTo>
                  <a:pt x="5631" y="15763"/>
                  <a:pt x="5635" y="15729"/>
                  <a:pt x="5641" y="14054"/>
                </a:cubicBezTo>
                <a:cubicBezTo>
                  <a:pt x="5645" y="13119"/>
                  <a:pt x="5654" y="11778"/>
                  <a:pt x="5662" y="11081"/>
                </a:cubicBezTo>
                <a:cubicBezTo>
                  <a:pt x="5674" y="9977"/>
                  <a:pt x="5678" y="9818"/>
                  <a:pt x="5709" y="9796"/>
                </a:cubicBezTo>
                <a:cubicBezTo>
                  <a:pt x="5729" y="9782"/>
                  <a:pt x="5807" y="9717"/>
                  <a:pt x="5885" y="9652"/>
                </a:cubicBezTo>
                <a:cubicBezTo>
                  <a:pt x="6085" y="9486"/>
                  <a:pt x="6185" y="9467"/>
                  <a:pt x="6413" y="9579"/>
                </a:cubicBezTo>
                <a:cubicBezTo>
                  <a:pt x="6521" y="9633"/>
                  <a:pt x="6734" y="9697"/>
                  <a:pt x="6893" y="9724"/>
                </a:cubicBezTo>
                <a:cubicBezTo>
                  <a:pt x="7191" y="9774"/>
                  <a:pt x="7430" y="9863"/>
                  <a:pt x="7637" y="9998"/>
                </a:cubicBezTo>
                <a:cubicBezTo>
                  <a:pt x="7724" y="10054"/>
                  <a:pt x="7766" y="10063"/>
                  <a:pt x="7793" y="10027"/>
                </a:cubicBezTo>
                <a:cubicBezTo>
                  <a:pt x="7821" y="9990"/>
                  <a:pt x="7873" y="10018"/>
                  <a:pt x="8023" y="10142"/>
                </a:cubicBezTo>
                <a:cubicBezTo>
                  <a:pt x="8486" y="10526"/>
                  <a:pt x="8425" y="10494"/>
                  <a:pt x="8902" y="10489"/>
                </a:cubicBezTo>
                <a:cubicBezTo>
                  <a:pt x="9020" y="10488"/>
                  <a:pt x="9035" y="10504"/>
                  <a:pt x="9091" y="10662"/>
                </a:cubicBezTo>
                <a:lnTo>
                  <a:pt x="9146" y="10835"/>
                </a:lnTo>
                <a:lnTo>
                  <a:pt x="9321" y="10792"/>
                </a:lnTo>
                <a:cubicBezTo>
                  <a:pt x="9475" y="10763"/>
                  <a:pt x="9498" y="10769"/>
                  <a:pt x="9524" y="10850"/>
                </a:cubicBezTo>
                <a:cubicBezTo>
                  <a:pt x="9541" y="10899"/>
                  <a:pt x="9585" y="10979"/>
                  <a:pt x="9626" y="11023"/>
                </a:cubicBezTo>
                <a:cubicBezTo>
                  <a:pt x="9691" y="11094"/>
                  <a:pt x="9697" y="11130"/>
                  <a:pt x="9694" y="11283"/>
                </a:cubicBezTo>
                <a:cubicBezTo>
                  <a:pt x="9691" y="11379"/>
                  <a:pt x="9692" y="11486"/>
                  <a:pt x="9694" y="11528"/>
                </a:cubicBezTo>
                <a:cubicBezTo>
                  <a:pt x="9696" y="11614"/>
                  <a:pt x="9911" y="11837"/>
                  <a:pt x="10045" y="11889"/>
                </a:cubicBezTo>
                <a:cubicBezTo>
                  <a:pt x="10162" y="11935"/>
                  <a:pt x="10239" y="12061"/>
                  <a:pt x="10255" y="12236"/>
                </a:cubicBezTo>
                <a:cubicBezTo>
                  <a:pt x="10272" y="12412"/>
                  <a:pt x="10337" y="12613"/>
                  <a:pt x="10465" y="12900"/>
                </a:cubicBezTo>
                <a:cubicBezTo>
                  <a:pt x="10725" y="13482"/>
                  <a:pt x="10827" y="13752"/>
                  <a:pt x="10891" y="14011"/>
                </a:cubicBezTo>
                <a:cubicBezTo>
                  <a:pt x="10929" y="14167"/>
                  <a:pt x="11020" y="14439"/>
                  <a:pt x="11094" y="14617"/>
                </a:cubicBezTo>
                <a:cubicBezTo>
                  <a:pt x="11222" y="14925"/>
                  <a:pt x="11234" y="14942"/>
                  <a:pt x="11310" y="14921"/>
                </a:cubicBezTo>
                <a:cubicBezTo>
                  <a:pt x="11533" y="14857"/>
                  <a:pt x="11759" y="14490"/>
                  <a:pt x="12000" y="13795"/>
                </a:cubicBezTo>
                <a:cubicBezTo>
                  <a:pt x="12076" y="13576"/>
                  <a:pt x="12147" y="13383"/>
                  <a:pt x="12156" y="13376"/>
                </a:cubicBezTo>
                <a:cubicBezTo>
                  <a:pt x="12165" y="13369"/>
                  <a:pt x="12289" y="13429"/>
                  <a:pt x="12433" y="13506"/>
                </a:cubicBezTo>
                <a:cubicBezTo>
                  <a:pt x="12578" y="13583"/>
                  <a:pt x="12744" y="13663"/>
                  <a:pt x="12799" y="13679"/>
                </a:cubicBezTo>
                <a:cubicBezTo>
                  <a:pt x="12853" y="13696"/>
                  <a:pt x="13027" y="13760"/>
                  <a:pt x="13191" y="13823"/>
                </a:cubicBezTo>
                <a:cubicBezTo>
                  <a:pt x="13355" y="13887"/>
                  <a:pt x="13637" y="13971"/>
                  <a:pt x="13813" y="14011"/>
                </a:cubicBezTo>
                <a:cubicBezTo>
                  <a:pt x="14201" y="14100"/>
                  <a:pt x="14629" y="14274"/>
                  <a:pt x="14869" y="14444"/>
                </a:cubicBezTo>
                <a:cubicBezTo>
                  <a:pt x="15059" y="14579"/>
                  <a:pt x="15112" y="14582"/>
                  <a:pt x="15850" y="14545"/>
                </a:cubicBezTo>
                <a:cubicBezTo>
                  <a:pt x="16214" y="14527"/>
                  <a:pt x="16365" y="14577"/>
                  <a:pt x="16810" y="14877"/>
                </a:cubicBezTo>
                <a:cubicBezTo>
                  <a:pt x="17322" y="15222"/>
                  <a:pt x="17880" y="15541"/>
                  <a:pt x="18305" y="15729"/>
                </a:cubicBezTo>
                <a:cubicBezTo>
                  <a:pt x="18764" y="15932"/>
                  <a:pt x="18984" y="16081"/>
                  <a:pt x="19394" y="16451"/>
                </a:cubicBezTo>
                <a:cubicBezTo>
                  <a:pt x="19653" y="16684"/>
                  <a:pt x="19655" y="16689"/>
                  <a:pt x="19726" y="16956"/>
                </a:cubicBezTo>
                <a:cubicBezTo>
                  <a:pt x="19765" y="17104"/>
                  <a:pt x="19844" y="17333"/>
                  <a:pt x="19902" y="17476"/>
                </a:cubicBezTo>
                <a:cubicBezTo>
                  <a:pt x="19960" y="17619"/>
                  <a:pt x="20040" y="17853"/>
                  <a:pt x="20078" y="17981"/>
                </a:cubicBezTo>
                <a:lnTo>
                  <a:pt x="20145" y="18212"/>
                </a:lnTo>
                <a:lnTo>
                  <a:pt x="20098" y="18313"/>
                </a:lnTo>
                <a:cubicBezTo>
                  <a:pt x="20072" y="18373"/>
                  <a:pt x="20037" y="18428"/>
                  <a:pt x="20024" y="18428"/>
                </a:cubicBezTo>
                <a:cubicBezTo>
                  <a:pt x="20010" y="18428"/>
                  <a:pt x="19963" y="18496"/>
                  <a:pt x="19922" y="18587"/>
                </a:cubicBezTo>
                <a:cubicBezTo>
                  <a:pt x="19881" y="18678"/>
                  <a:pt x="19835" y="18760"/>
                  <a:pt x="19814" y="18760"/>
                </a:cubicBezTo>
                <a:cubicBezTo>
                  <a:pt x="19793" y="18760"/>
                  <a:pt x="19767" y="18780"/>
                  <a:pt x="19760" y="18804"/>
                </a:cubicBezTo>
                <a:cubicBezTo>
                  <a:pt x="19753" y="18827"/>
                  <a:pt x="19726" y="18833"/>
                  <a:pt x="19699" y="18818"/>
                </a:cubicBezTo>
                <a:cubicBezTo>
                  <a:pt x="19656" y="18794"/>
                  <a:pt x="19654" y="18797"/>
                  <a:pt x="19679" y="18862"/>
                </a:cubicBezTo>
                <a:cubicBezTo>
                  <a:pt x="19695" y="18904"/>
                  <a:pt x="19700" y="18984"/>
                  <a:pt x="19692" y="19049"/>
                </a:cubicBezTo>
                <a:cubicBezTo>
                  <a:pt x="19669" y="19244"/>
                  <a:pt x="19724" y="19290"/>
                  <a:pt x="19990" y="19309"/>
                </a:cubicBezTo>
                <a:cubicBezTo>
                  <a:pt x="20218" y="19326"/>
                  <a:pt x="20289" y="19314"/>
                  <a:pt x="20497" y="19150"/>
                </a:cubicBezTo>
                <a:cubicBezTo>
                  <a:pt x="20526" y="19128"/>
                  <a:pt x="20592" y="19421"/>
                  <a:pt x="20592" y="19569"/>
                </a:cubicBezTo>
                <a:cubicBezTo>
                  <a:pt x="20592" y="19657"/>
                  <a:pt x="20445" y="19981"/>
                  <a:pt x="20348" y="20117"/>
                </a:cubicBezTo>
                <a:cubicBezTo>
                  <a:pt x="20321" y="20156"/>
                  <a:pt x="20253" y="20177"/>
                  <a:pt x="20199" y="20175"/>
                </a:cubicBezTo>
                <a:cubicBezTo>
                  <a:pt x="20134" y="20172"/>
                  <a:pt x="20085" y="20203"/>
                  <a:pt x="20051" y="20262"/>
                </a:cubicBezTo>
                <a:cubicBezTo>
                  <a:pt x="19994" y="20360"/>
                  <a:pt x="19980" y="20594"/>
                  <a:pt x="20030" y="20594"/>
                </a:cubicBezTo>
                <a:cubicBezTo>
                  <a:pt x="20047" y="20594"/>
                  <a:pt x="20065" y="20643"/>
                  <a:pt x="20071" y="20695"/>
                </a:cubicBezTo>
                <a:cubicBezTo>
                  <a:pt x="20077" y="20747"/>
                  <a:pt x="20088" y="20781"/>
                  <a:pt x="20091" y="20781"/>
                </a:cubicBezTo>
                <a:cubicBezTo>
                  <a:pt x="20094" y="20781"/>
                  <a:pt x="20178" y="20831"/>
                  <a:pt x="20274" y="20883"/>
                </a:cubicBezTo>
                <a:cubicBezTo>
                  <a:pt x="20572" y="21043"/>
                  <a:pt x="21044" y="20983"/>
                  <a:pt x="21045" y="20781"/>
                </a:cubicBezTo>
                <a:cubicBezTo>
                  <a:pt x="21045" y="20739"/>
                  <a:pt x="21082" y="20629"/>
                  <a:pt x="21133" y="20536"/>
                </a:cubicBezTo>
                <a:cubicBezTo>
                  <a:pt x="21285" y="20259"/>
                  <a:pt x="21315" y="20117"/>
                  <a:pt x="21343" y="19482"/>
                </a:cubicBezTo>
                <a:cubicBezTo>
                  <a:pt x="21356" y="19170"/>
                  <a:pt x="21377" y="18685"/>
                  <a:pt x="21390" y="18400"/>
                </a:cubicBezTo>
                <a:cubicBezTo>
                  <a:pt x="21415" y="17834"/>
                  <a:pt x="21450" y="17487"/>
                  <a:pt x="21525" y="16985"/>
                </a:cubicBezTo>
                <a:cubicBezTo>
                  <a:pt x="21589" y="16558"/>
                  <a:pt x="21590" y="15903"/>
                  <a:pt x="21532" y="15715"/>
                </a:cubicBezTo>
                <a:cubicBezTo>
                  <a:pt x="21446" y="15433"/>
                  <a:pt x="21266" y="15294"/>
                  <a:pt x="20862" y="15180"/>
                </a:cubicBezTo>
                <a:lnTo>
                  <a:pt x="20734" y="15137"/>
                </a:lnTo>
                <a:lnTo>
                  <a:pt x="20707" y="14834"/>
                </a:lnTo>
                <a:cubicBezTo>
                  <a:pt x="20674" y="14423"/>
                  <a:pt x="20665" y="14391"/>
                  <a:pt x="20565" y="14271"/>
                </a:cubicBezTo>
                <a:cubicBezTo>
                  <a:pt x="20474" y="14163"/>
                  <a:pt x="20199" y="14026"/>
                  <a:pt x="20064" y="14026"/>
                </a:cubicBezTo>
                <a:cubicBezTo>
                  <a:pt x="19967" y="14026"/>
                  <a:pt x="19549" y="13830"/>
                  <a:pt x="19327" y="13679"/>
                </a:cubicBezTo>
                <a:cubicBezTo>
                  <a:pt x="19033" y="13480"/>
                  <a:pt x="18272" y="12765"/>
                  <a:pt x="17602" y="12062"/>
                </a:cubicBezTo>
                <a:cubicBezTo>
                  <a:pt x="17254" y="11698"/>
                  <a:pt x="16993" y="11484"/>
                  <a:pt x="16736" y="11341"/>
                </a:cubicBezTo>
                <a:cubicBezTo>
                  <a:pt x="16521" y="11221"/>
                  <a:pt x="16014" y="11025"/>
                  <a:pt x="15708" y="10936"/>
                </a:cubicBezTo>
                <a:cubicBezTo>
                  <a:pt x="15347" y="10832"/>
                  <a:pt x="14737" y="10447"/>
                  <a:pt x="14409" y="10128"/>
                </a:cubicBezTo>
                <a:cubicBezTo>
                  <a:pt x="14134" y="9861"/>
                  <a:pt x="13836" y="9601"/>
                  <a:pt x="13259" y="9117"/>
                </a:cubicBezTo>
                <a:cubicBezTo>
                  <a:pt x="12886" y="8805"/>
                  <a:pt x="12684" y="8590"/>
                  <a:pt x="12650" y="8468"/>
                </a:cubicBezTo>
                <a:cubicBezTo>
                  <a:pt x="12635" y="8416"/>
                  <a:pt x="12555" y="8304"/>
                  <a:pt x="12474" y="8222"/>
                </a:cubicBezTo>
                <a:cubicBezTo>
                  <a:pt x="12242" y="7989"/>
                  <a:pt x="12030" y="7666"/>
                  <a:pt x="12014" y="7530"/>
                </a:cubicBezTo>
                <a:cubicBezTo>
                  <a:pt x="12006" y="7464"/>
                  <a:pt x="11973" y="7393"/>
                  <a:pt x="11946" y="7371"/>
                </a:cubicBezTo>
                <a:cubicBezTo>
                  <a:pt x="11875" y="7312"/>
                  <a:pt x="11813" y="7150"/>
                  <a:pt x="11737" y="6822"/>
                </a:cubicBezTo>
                <a:cubicBezTo>
                  <a:pt x="11680" y="6583"/>
                  <a:pt x="11658" y="6529"/>
                  <a:pt x="11601" y="6505"/>
                </a:cubicBezTo>
                <a:cubicBezTo>
                  <a:pt x="11563" y="6489"/>
                  <a:pt x="11498" y="6423"/>
                  <a:pt x="11459" y="6360"/>
                </a:cubicBezTo>
                <a:cubicBezTo>
                  <a:pt x="11341" y="6169"/>
                  <a:pt x="10840" y="5683"/>
                  <a:pt x="10668" y="5595"/>
                </a:cubicBezTo>
                <a:cubicBezTo>
                  <a:pt x="10557" y="5539"/>
                  <a:pt x="10388" y="5517"/>
                  <a:pt x="10147" y="5509"/>
                </a:cubicBezTo>
                <a:cubicBezTo>
                  <a:pt x="9952" y="5502"/>
                  <a:pt x="9696" y="5470"/>
                  <a:pt x="9579" y="5451"/>
                </a:cubicBezTo>
                <a:lnTo>
                  <a:pt x="9369" y="5422"/>
                </a:lnTo>
                <a:lnTo>
                  <a:pt x="9301" y="5581"/>
                </a:lnTo>
                <a:lnTo>
                  <a:pt x="9234" y="5725"/>
                </a:lnTo>
                <a:lnTo>
                  <a:pt x="9091" y="5653"/>
                </a:lnTo>
                <a:cubicBezTo>
                  <a:pt x="9014" y="5612"/>
                  <a:pt x="8832" y="5536"/>
                  <a:pt x="8686" y="5480"/>
                </a:cubicBezTo>
                <a:cubicBezTo>
                  <a:pt x="8539" y="5423"/>
                  <a:pt x="8383" y="5338"/>
                  <a:pt x="8334" y="5292"/>
                </a:cubicBezTo>
                <a:cubicBezTo>
                  <a:pt x="7959" y="4935"/>
                  <a:pt x="7813" y="4766"/>
                  <a:pt x="7813" y="4700"/>
                </a:cubicBezTo>
                <a:cubicBezTo>
                  <a:pt x="7813" y="4628"/>
                  <a:pt x="7715" y="4547"/>
                  <a:pt x="7691" y="4599"/>
                </a:cubicBezTo>
                <a:cubicBezTo>
                  <a:pt x="7674" y="4635"/>
                  <a:pt x="7430" y="4376"/>
                  <a:pt x="7393" y="4282"/>
                </a:cubicBezTo>
                <a:cubicBezTo>
                  <a:pt x="7377" y="4240"/>
                  <a:pt x="7348" y="4209"/>
                  <a:pt x="7326" y="4209"/>
                </a:cubicBezTo>
                <a:cubicBezTo>
                  <a:pt x="7304" y="4209"/>
                  <a:pt x="7197" y="4107"/>
                  <a:pt x="7089" y="3993"/>
                </a:cubicBezTo>
                <a:cubicBezTo>
                  <a:pt x="6758" y="3642"/>
                  <a:pt x="6287" y="3266"/>
                  <a:pt x="6020" y="3141"/>
                </a:cubicBezTo>
                <a:cubicBezTo>
                  <a:pt x="5880" y="3076"/>
                  <a:pt x="5598" y="2994"/>
                  <a:pt x="5391" y="2953"/>
                </a:cubicBezTo>
                <a:cubicBezTo>
                  <a:pt x="5184" y="2913"/>
                  <a:pt x="4950" y="2869"/>
                  <a:pt x="4870" y="2852"/>
                </a:cubicBezTo>
                <a:cubicBezTo>
                  <a:pt x="4783" y="2835"/>
                  <a:pt x="4672" y="2847"/>
                  <a:pt x="4600" y="2881"/>
                </a:cubicBezTo>
                <a:cubicBezTo>
                  <a:pt x="4533" y="2913"/>
                  <a:pt x="4412" y="2941"/>
                  <a:pt x="4322" y="2953"/>
                </a:cubicBezTo>
                <a:cubicBezTo>
                  <a:pt x="4233" y="2965"/>
                  <a:pt x="4108" y="3021"/>
                  <a:pt x="4045" y="3069"/>
                </a:cubicBezTo>
                <a:cubicBezTo>
                  <a:pt x="3982" y="3117"/>
                  <a:pt x="3851" y="3183"/>
                  <a:pt x="3754" y="3213"/>
                </a:cubicBezTo>
                <a:cubicBezTo>
                  <a:pt x="3657" y="3243"/>
                  <a:pt x="3524" y="3287"/>
                  <a:pt x="3463" y="3314"/>
                </a:cubicBezTo>
                <a:cubicBezTo>
                  <a:pt x="3344" y="3368"/>
                  <a:pt x="3208" y="3327"/>
                  <a:pt x="3192" y="3228"/>
                </a:cubicBezTo>
                <a:cubicBezTo>
                  <a:pt x="3188" y="3196"/>
                  <a:pt x="3220" y="3126"/>
                  <a:pt x="3267" y="3083"/>
                </a:cubicBezTo>
                <a:lnTo>
                  <a:pt x="3355" y="3011"/>
                </a:lnTo>
                <a:lnTo>
                  <a:pt x="3274" y="2953"/>
                </a:lnTo>
                <a:cubicBezTo>
                  <a:pt x="3183" y="2895"/>
                  <a:pt x="3002" y="2656"/>
                  <a:pt x="3017" y="2607"/>
                </a:cubicBezTo>
                <a:cubicBezTo>
                  <a:pt x="3022" y="2589"/>
                  <a:pt x="2998" y="2476"/>
                  <a:pt x="2962" y="2362"/>
                </a:cubicBezTo>
                <a:cubicBezTo>
                  <a:pt x="2927" y="2247"/>
                  <a:pt x="2896" y="2089"/>
                  <a:pt x="2888" y="2015"/>
                </a:cubicBezTo>
                <a:cubicBezTo>
                  <a:pt x="2880" y="1941"/>
                  <a:pt x="2857" y="1870"/>
                  <a:pt x="2841" y="1856"/>
                </a:cubicBezTo>
                <a:cubicBezTo>
                  <a:pt x="2824" y="1843"/>
                  <a:pt x="2742" y="1632"/>
                  <a:pt x="2658" y="1394"/>
                </a:cubicBezTo>
                <a:cubicBezTo>
                  <a:pt x="2574" y="1156"/>
                  <a:pt x="2455" y="871"/>
                  <a:pt x="2394" y="745"/>
                </a:cubicBezTo>
                <a:cubicBezTo>
                  <a:pt x="2325" y="600"/>
                  <a:pt x="2284" y="476"/>
                  <a:pt x="2286" y="413"/>
                </a:cubicBezTo>
                <a:cubicBezTo>
                  <a:pt x="2290" y="281"/>
                  <a:pt x="2226" y="166"/>
                  <a:pt x="2083" y="6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0" name="Medcine ball exercise.jpg"/>
          <p:cNvPicPr>
            <a:picLocks noChangeAspect="1"/>
          </p:cNvPicPr>
          <p:nvPr/>
        </p:nvPicPr>
        <p:blipFill>
          <a:blip r:embed="rId3"/>
          <a:srcRect t="3994" r="14842"/>
          <a:stretch>
            <a:fillRect/>
          </a:stretch>
        </p:blipFill>
        <p:spPr>
          <a:xfrm>
            <a:off x="7264400" y="1968651"/>
            <a:ext cx="596970" cy="1009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594" extrusionOk="0">
                <a:moveTo>
                  <a:pt x="17563" y="1"/>
                </a:moveTo>
                <a:cubicBezTo>
                  <a:pt x="17496" y="5"/>
                  <a:pt x="17424" y="16"/>
                  <a:pt x="17333" y="44"/>
                </a:cubicBezTo>
                <a:cubicBezTo>
                  <a:pt x="17219" y="79"/>
                  <a:pt x="17103" y="106"/>
                  <a:pt x="16960" y="120"/>
                </a:cubicBezTo>
                <a:cubicBezTo>
                  <a:pt x="16693" y="146"/>
                  <a:pt x="16669" y="146"/>
                  <a:pt x="16602" y="205"/>
                </a:cubicBezTo>
                <a:cubicBezTo>
                  <a:pt x="16571" y="232"/>
                  <a:pt x="16495" y="274"/>
                  <a:pt x="16444" y="298"/>
                </a:cubicBezTo>
                <a:cubicBezTo>
                  <a:pt x="16393" y="322"/>
                  <a:pt x="16280" y="397"/>
                  <a:pt x="16186" y="459"/>
                </a:cubicBezTo>
                <a:cubicBezTo>
                  <a:pt x="15943" y="620"/>
                  <a:pt x="15919" y="662"/>
                  <a:pt x="15956" y="926"/>
                </a:cubicBezTo>
                <a:cubicBezTo>
                  <a:pt x="15972" y="1039"/>
                  <a:pt x="15990" y="1196"/>
                  <a:pt x="15999" y="1283"/>
                </a:cubicBezTo>
                <a:lnTo>
                  <a:pt x="16028" y="1444"/>
                </a:lnTo>
                <a:lnTo>
                  <a:pt x="15913" y="1546"/>
                </a:lnTo>
                <a:cubicBezTo>
                  <a:pt x="15335" y="2113"/>
                  <a:pt x="15332" y="2773"/>
                  <a:pt x="15884" y="3303"/>
                </a:cubicBezTo>
                <a:lnTo>
                  <a:pt x="15985" y="3405"/>
                </a:lnTo>
                <a:lnTo>
                  <a:pt x="15970" y="3549"/>
                </a:lnTo>
                <a:cubicBezTo>
                  <a:pt x="15957" y="3625"/>
                  <a:pt x="15925" y="3787"/>
                  <a:pt x="15899" y="3914"/>
                </a:cubicBezTo>
                <a:cubicBezTo>
                  <a:pt x="15803" y="4369"/>
                  <a:pt x="15778" y="4566"/>
                  <a:pt x="15812" y="4814"/>
                </a:cubicBezTo>
                <a:cubicBezTo>
                  <a:pt x="15880" y="5307"/>
                  <a:pt x="15878" y="5368"/>
                  <a:pt x="15856" y="5518"/>
                </a:cubicBezTo>
                <a:cubicBezTo>
                  <a:pt x="15802" y="5871"/>
                  <a:pt x="15740" y="6026"/>
                  <a:pt x="15411" y="6647"/>
                </a:cubicBezTo>
                <a:cubicBezTo>
                  <a:pt x="14962" y="7492"/>
                  <a:pt x="14960" y="7494"/>
                  <a:pt x="14291" y="7937"/>
                </a:cubicBezTo>
                <a:cubicBezTo>
                  <a:pt x="13990" y="8137"/>
                  <a:pt x="13433" y="8549"/>
                  <a:pt x="13187" y="8744"/>
                </a:cubicBezTo>
                <a:cubicBezTo>
                  <a:pt x="13076" y="8831"/>
                  <a:pt x="13053" y="8797"/>
                  <a:pt x="13101" y="8574"/>
                </a:cubicBezTo>
                <a:cubicBezTo>
                  <a:pt x="13124" y="8466"/>
                  <a:pt x="13162" y="8365"/>
                  <a:pt x="13172" y="8353"/>
                </a:cubicBezTo>
                <a:cubicBezTo>
                  <a:pt x="13183" y="8341"/>
                  <a:pt x="13227" y="8326"/>
                  <a:pt x="13287" y="8319"/>
                </a:cubicBezTo>
                <a:cubicBezTo>
                  <a:pt x="13347" y="8312"/>
                  <a:pt x="13405" y="8297"/>
                  <a:pt x="13416" y="8285"/>
                </a:cubicBezTo>
                <a:cubicBezTo>
                  <a:pt x="13427" y="8274"/>
                  <a:pt x="13457" y="8271"/>
                  <a:pt x="13474" y="8277"/>
                </a:cubicBezTo>
                <a:cubicBezTo>
                  <a:pt x="13495" y="8284"/>
                  <a:pt x="13493" y="8281"/>
                  <a:pt x="13474" y="8268"/>
                </a:cubicBezTo>
                <a:cubicBezTo>
                  <a:pt x="13454" y="8256"/>
                  <a:pt x="13460" y="8227"/>
                  <a:pt x="13502" y="8175"/>
                </a:cubicBezTo>
                <a:cubicBezTo>
                  <a:pt x="13570" y="8091"/>
                  <a:pt x="13621" y="7910"/>
                  <a:pt x="13660" y="7589"/>
                </a:cubicBezTo>
                <a:cubicBezTo>
                  <a:pt x="13675" y="7464"/>
                  <a:pt x="13703" y="7321"/>
                  <a:pt x="13718" y="7267"/>
                </a:cubicBezTo>
                <a:cubicBezTo>
                  <a:pt x="13751" y="7146"/>
                  <a:pt x="13733" y="6964"/>
                  <a:pt x="13674" y="6893"/>
                </a:cubicBezTo>
                <a:cubicBezTo>
                  <a:pt x="13622" y="6830"/>
                  <a:pt x="13508" y="6805"/>
                  <a:pt x="13431" y="6834"/>
                </a:cubicBezTo>
                <a:cubicBezTo>
                  <a:pt x="13338" y="6868"/>
                  <a:pt x="13325" y="6835"/>
                  <a:pt x="13330" y="6596"/>
                </a:cubicBezTo>
                <a:cubicBezTo>
                  <a:pt x="13332" y="6473"/>
                  <a:pt x="13329" y="6317"/>
                  <a:pt x="13316" y="6257"/>
                </a:cubicBezTo>
                <a:cubicBezTo>
                  <a:pt x="13303" y="6196"/>
                  <a:pt x="13293" y="6121"/>
                  <a:pt x="13287" y="6087"/>
                </a:cubicBezTo>
                <a:cubicBezTo>
                  <a:pt x="13276" y="6023"/>
                  <a:pt x="13196" y="5900"/>
                  <a:pt x="13158" y="5875"/>
                </a:cubicBezTo>
                <a:cubicBezTo>
                  <a:pt x="13147" y="5867"/>
                  <a:pt x="13144" y="5846"/>
                  <a:pt x="13144" y="5832"/>
                </a:cubicBezTo>
                <a:cubicBezTo>
                  <a:pt x="13144" y="5818"/>
                  <a:pt x="13113" y="5777"/>
                  <a:pt x="13072" y="5739"/>
                </a:cubicBezTo>
                <a:cubicBezTo>
                  <a:pt x="13031" y="5701"/>
                  <a:pt x="13000" y="5659"/>
                  <a:pt x="13000" y="5645"/>
                </a:cubicBezTo>
                <a:cubicBezTo>
                  <a:pt x="13000" y="5631"/>
                  <a:pt x="12937" y="5584"/>
                  <a:pt x="12871" y="5544"/>
                </a:cubicBezTo>
                <a:cubicBezTo>
                  <a:pt x="12793" y="5496"/>
                  <a:pt x="12752" y="5458"/>
                  <a:pt x="12742" y="5425"/>
                </a:cubicBezTo>
                <a:cubicBezTo>
                  <a:pt x="12733" y="5397"/>
                  <a:pt x="12693" y="5352"/>
                  <a:pt x="12656" y="5331"/>
                </a:cubicBezTo>
                <a:cubicBezTo>
                  <a:pt x="12619" y="5311"/>
                  <a:pt x="12454" y="5220"/>
                  <a:pt x="12297" y="5128"/>
                </a:cubicBezTo>
                <a:cubicBezTo>
                  <a:pt x="12117" y="5022"/>
                  <a:pt x="11999" y="4958"/>
                  <a:pt x="11967" y="4958"/>
                </a:cubicBezTo>
                <a:cubicBezTo>
                  <a:pt x="11939" y="4958"/>
                  <a:pt x="11862" y="4941"/>
                  <a:pt x="11809" y="4916"/>
                </a:cubicBezTo>
                <a:cubicBezTo>
                  <a:pt x="11684" y="4856"/>
                  <a:pt x="11512" y="4805"/>
                  <a:pt x="11436" y="4814"/>
                </a:cubicBezTo>
                <a:cubicBezTo>
                  <a:pt x="11403" y="4817"/>
                  <a:pt x="11357" y="4820"/>
                  <a:pt x="11336" y="4814"/>
                </a:cubicBezTo>
                <a:cubicBezTo>
                  <a:pt x="11260" y="4790"/>
                  <a:pt x="11192" y="4774"/>
                  <a:pt x="11106" y="4771"/>
                </a:cubicBezTo>
                <a:cubicBezTo>
                  <a:pt x="11058" y="4770"/>
                  <a:pt x="10989" y="4765"/>
                  <a:pt x="10948" y="4754"/>
                </a:cubicBezTo>
                <a:cubicBezTo>
                  <a:pt x="10881" y="4737"/>
                  <a:pt x="10639" y="4718"/>
                  <a:pt x="10460" y="4720"/>
                </a:cubicBezTo>
                <a:cubicBezTo>
                  <a:pt x="10422" y="4721"/>
                  <a:pt x="10357" y="4734"/>
                  <a:pt x="10317" y="4746"/>
                </a:cubicBezTo>
                <a:cubicBezTo>
                  <a:pt x="10277" y="4758"/>
                  <a:pt x="10241" y="4767"/>
                  <a:pt x="10231" y="4763"/>
                </a:cubicBezTo>
                <a:cubicBezTo>
                  <a:pt x="10220" y="4759"/>
                  <a:pt x="10192" y="4764"/>
                  <a:pt x="10173" y="4771"/>
                </a:cubicBezTo>
                <a:cubicBezTo>
                  <a:pt x="10153" y="4779"/>
                  <a:pt x="10115" y="4771"/>
                  <a:pt x="10087" y="4763"/>
                </a:cubicBezTo>
                <a:cubicBezTo>
                  <a:pt x="10054" y="4752"/>
                  <a:pt x="10034" y="4752"/>
                  <a:pt x="10016" y="4763"/>
                </a:cubicBezTo>
                <a:cubicBezTo>
                  <a:pt x="10001" y="4772"/>
                  <a:pt x="9929" y="4780"/>
                  <a:pt x="9858" y="4780"/>
                </a:cubicBezTo>
                <a:cubicBezTo>
                  <a:pt x="9786" y="4780"/>
                  <a:pt x="9721" y="4790"/>
                  <a:pt x="9714" y="4797"/>
                </a:cubicBezTo>
                <a:cubicBezTo>
                  <a:pt x="9707" y="4804"/>
                  <a:pt x="9638" y="4813"/>
                  <a:pt x="9556" y="4822"/>
                </a:cubicBezTo>
                <a:cubicBezTo>
                  <a:pt x="9466" y="4833"/>
                  <a:pt x="9398" y="4850"/>
                  <a:pt x="9384" y="4865"/>
                </a:cubicBezTo>
                <a:cubicBezTo>
                  <a:pt x="9367" y="4882"/>
                  <a:pt x="9328" y="4889"/>
                  <a:pt x="9241" y="4890"/>
                </a:cubicBezTo>
                <a:cubicBezTo>
                  <a:pt x="9157" y="4891"/>
                  <a:pt x="9099" y="4903"/>
                  <a:pt x="9054" y="4924"/>
                </a:cubicBezTo>
                <a:cubicBezTo>
                  <a:pt x="9018" y="4941"/>
                  <a:pt x="8966" y="4954"/>
                  <a:pt x="8939" y="4949"/>
                </a:cubicBezTo>
                <a:cubicBezTo>
                  <a:pt x="8905" y="4944"/>
                  <a:pt x="8882" y="4950"/>
                  <a:pt x="8853" y="4983"/>
                </a:cubicBezTo>
                <a:cubicBezTo>
                  <a:pt x="8825" y="5015"/>
                  <a:pt x="8795" y="5034"/>
                  <a:pt x="8753" y="5034"/>
                </a:cubicBezTo>
                <a:cubicBezTo>
                  <a:pt x="8713" y="5034"/>
                  <a:pt x="8656" y="5053"/>
                  <a:pt x="8595" y="5094"/>
                </a:cubicBezTo>
                <a:cubicBezTo>
                  <a:pt x="8543" y="5128"/>
                  <a:pt x="8412" y="5207"/>
                  <a:pt x="8308" y="5272"/>
                </a:cubicBezTo>
                <a:cubicBezTo>
                  <a:pt x="8204" y="5337"/>
                  <a:pt x="8063" y="5423"/>
                  <a:pt x="7992" y="5467"/>
                </a:cubicBezTo>
                <a:cubicBezTo>
                  <a:pt x="7898" y="5526"/>
                  <a:pt x="7870" y="5562"/>
                  <a:pt x="7878" y="5586"/>
                </a:cubicBezTo>
                <a:cubicBezTo>
                  <a:pt x="7883" y="5604"/>
                  <a:pt x="7867" y="5628"/>
                  <a:pt x="7849" y="5637"/>
                </a:cubicBezTo>
                <a:cubicBezTo>
                  <a:pt x="7830" y="5646"/>
                  <a:pt x="7814" y="5673"/>
                  <a:pt x="7806" y="5705"/>
                </a:cubicBezTo>
                <a:cubicBezTo>
                  <a:pt x="7797" y="5737"/>
                  <a:pt x="7765" y="5788"/>
                  <a:pt x="7734" y="5815"/>
                </a:cubicBezTo>
                <a:cubicBezTo>
                  <a:pt x="7703" y="5842"/>
                  <a:pt x="7657" y="5904"/>
                  <a:pt x="7634" y="5951"/>
                </a:cubicBezTo>
                <a:cubicBezTo>
                  <a:pt x="7611" y="5998"/>
                  <a:pt x="7588" y="6045"/>
                  <a:pt x="7576" y="6053"/>
                </a:cubicBezTo>
                <a:cubicBezTo>
                  <a:pt x="7565" y="6061"/>
                  <a:pt x="7533" y="6110"/>
                  <a:pt x="7519" y="6163"/>
                </a:cubicBezTo>
                <a:cubicBezTo>
                  <a:pt x="7496" y="6249"/>
                  <a:pt x="7503" y="6262"/>
                  <a:pt x="7548" y="6324"/>
                </a:cubicBezTo>
                <a:cubicBezTo>
                  <a:pt x="7575" y="6363"/>
                  <a:pt x="7599" y="6405"/>
                  <a:pt x="7591" y="6418"/>
                </a:cubicBezTo>
                <a:cubicBezTo>
                  <a:pt x="7582" y="6431"/>
                  <a:pt x="7576" y="6448"/>
                  <a:pt x="7576" y="6452"/>
                </a:cubicBezTo>
                <a:cubicBezTo>
                  <a:pt x="7576" y="6456"/>
                  <a:pt x="7545" y="6469"/>
                  <a:pt x="7519" y="6486"/>
                </a:cubicBezTo>
                <a:cubicBezTo>
                  <a:pt x="7471" y="6516"/>
                  <a:pt x="7471" y="6517"/>
                  <a:pt x="7533" y="6672"/>
                </a:cubicBezTo>
                <a:cubicBezTo>
                  <a:pt x="7567" y="6758"/>
                  <a:pt x="7605" y="6854"/>
                  <a:pt x="7605" y="6885"/>
                </a:cubicBezTo>
                <a:cubicBezTo>
                  <a:pt x="7605" y="6916"/>
                  <a:pt x="7620" y="6982"/>
                  <a:pt x="7648" y="7029"/>
                </a:cubicBezTo>
                <a:cubicBezTo>
                  <a:pt x="7717" y="7147"/>
                  <a:pt x="7700" y="7162"/>
                  <a:pt x="7562" y="7114"/>
                </a:cubicBezTo>
                <a:lnTo>
                  <a:pt x="7447" y="7080"/>
                </a:lnTo>
                <a:lnTo>
                  <a:pt x="7404" y="7105"/>
                </a:lnTo>
                <a:cubicBezTo>
                  <a:pt x="7310" y="7161"/>
                  <a:pt x="7346" y="7344"/>
                  <a:pt x="7490" y="7538"/>
                </a:cubicBezTo>
                <a:cubicBezTo>
                  <a:pt x="7539" y="7604"/>
                  <a:pt x="7599" y="7720"/>
                  <a:pt x="7634" y="7801"/>
                </a:cubicBezTo>
                <a:cubicBezTo>
                  <a:pt x="7720" y="8005"/>
                  <a:pt x="7872" y="8276"/>
                  <a:pt x="7921" y="8328"/>
                </a:cubicBezTo>
                <a:cubicBezTo>
                  <a:pt x="8010" y="8422"/>
                  <a:pt x="8114" y="8450"/>
                  <a:pt x="8279" y="8412"/>
                </a:cubicBezTo>
                <a:cubicBezTo>
                  <a:pt x="8336" y="8400"/>
                  <a:pt x="8352" y="8406"/>
                  <a:pt x="8394" y="8446"/>
                </a:cubicBezTo>
                <a:cubicBezTo>
                  <a:pt x="8420" y="8472"/>
                  <a:pt x="8465" y="8542"/>
                  <a:pt x="8495" y="8608"/>
                </a:cubicBezTo>
                <a:cubicBezTo>
                  <a:pt x="8559" y="8751"/>
                  <a:pt x="8699" y="8990"/>
                  <a:pt x="8767" y="9058"/>
                </a:cubicBezTo>
                <a:cubicBezTo>
                  <a:pt x="8858" y="9148"/>
                  <a:pt x="8888" y="9236"/>
                  <a:pt x="8853" y="9397"/>
                </a:cubicBezTo>
                <a:cubicBezTo>
                  <a:pt x="8809" y="9601"/>
                  <a:pt x="8806" y="9610"/>
                  <a:pt x="8695" y="9643"/>
                </a:cubicBezTo>
                <a:cubicBezTo>
                  <a:pt x="8619" y="9666"/>
                  <a:pt x="8586" y="9684"/>
                  <a:pt x="8566" y="9728"/>
                </a:cubicBezTo>
                <a:cubicBezTo>
                  <a:pt x="8552" y="9759"/>
                  <a:pt x="8510" y="9807"/>
                  <a:pt x="8480" y="9830"/>
                </a:cubicBezTo>
                <a:cubicBezTo>
                  <a:pt x="8450" y="9853"/>
                  <a:pt x="8423" y="9881"/>
                  <a:pt x="8423" y="9898"/>
                </a:cubicBezTo>
                <a:cubicBezTo>
                  <a:pt x="8422" y="9923"/>
                  <a:pt x="8415" y="9928"/>
                  <a:pt x="8322" y="9932"/>
                </a:cubicBezTo>
                <a:cubicBezTo>
                  <a:pt x="8188" y="9937"/>
                  <a:pt x="8159" y="9955"/>
                  <a:pt x="8121" y="10025"/>
                </a:cubicBezTo>
                <a:cubicBezTo>
                  <a:pt x="8087" y="10089"/>
                  <a:pt x="7992" y="10145"/>
                  <a:pt x="7949" y="10136"/>
                </a:cubicBezTo>
                <a:cubicBezTo>
                  <a:pt x="7876" y="10119"/>
                  <a:pt x="7749" y="10157"/>
                  <a:pt x="7691" y="10212"/>
                </a:cubicBezTo>
                <a:cubicBezTo>
                  <a:pt x="7651" y="10249"/>
                  <a:pt x="7582" y="10279"/>
                  <a:pt x="7490" y="10305"/>
                </a:cubicBezTo>
                <a:cubicBezTo>
                  <a:pt x="7415" y="10327"/>
                  <a:pt x="7297" y="10373"/>
                  <a:pt x="7232" y="10407"/>
                </a:cubicBezTo>
                <a:cubicBezTo>
                  <a:pt x="7166" y="10441"/>
                  <a:pt x="7056" y="10485"/>
                  <a:pt x="6988" y="10500"/>
                </a:cubicBezTo>
                <a:cubicBezTo>
                  <a:pt x="6838" y="10534"/>
                  <a:pt x="6451" y="10752"/>
                  <a:pt x="6342" y="10865"/>
                </a:cubicBezTo>
                <a:cubicBezTo>
                  <a:pt x="6304" y="10906"/>
                  <a:pt x="6219" y="10974"/>
                  <a:pt x="6156" y="11018"/>
                </a:cubicBezTo>
                <a:cubicBezTo>
                  <a:pt x="5901" y="11196"/>
                  <a:pt x="5758" y="11371"/>
                  <a:pt x="5653" y="11621"/>
                </a:cubicBezTo>
                <a:cubicBezTo>
                  <a:pt x="5604" y="11739"/>
                  <a:pt x="5587" y="11835"/>
                  <a:pt x="5567" y="12071"/>
                </a:cubicBezTo>
                <a:cubicBezTo>
                  <a:pt x="5550" y="12282"/>
                  <a:pt x="5528" y="12439"/>
                  <a:pt x="5481" y="12588"/>
                </a:cubicBezTo>
                <a:cubicBezTo>
                  <a:pt x="5426" y="12765"/>
                  <a:pt x="5407" y="12839"/>
                  <a:pt x="5410" y="13021"/>
                </a:cubicBezTo>
                <a:cubicBezTo>
                  <a:pt x="5411" y="13142"/>
                  <a:pt x="5433" y="13290"/>
                  <a:pt x="5453" y="13352"/>
                </a:cubicBezTo>
                <a:cubicBezTo>
                  <a:pt x="5473" y="13415"/>
                  <a:pt x="5478" y="13469"/>
                  <a:pt x="5467" y="13480"/>
                </a:cubicBezTo>
                <a:cubicBezTo>
                  <a:pt x="5428" y="13516"/>
                  <a:pt x="5447" y="13566"/>
                  <a:pt x="5510" y="13599"/>
                </a:cubicBezTo>
                <a:cubicBezTo>
                  <a:pt x="5560" y="13624"/>
                  <a:pt x="5577" y="13653"/>
                  <a:pt x="5596" y="13734"/>
                </a:cubicBezTo>
                <a:cubicBezTo>
                  <a:pt x="5675" y="14064"/>
                  <a:pt x="5680" y="14251"/>
                  <a:pt x="5625" y="14295"/>
                </a:cubicBezTo>
                <a:cubicBezTo>
                  <a:pt x="5575" y="14334"/>
                  <a:pt x="5587" y="14413"/>
                  <a:pt x="5639" y="14447"/>
                </a:cubicBezTo>
                <a:cubicBezTo>
                  <a:pt x="5675" y="14471"/>
                  <a:pt x="5674" y="14499"/>
                  <a:pt x="5668" y="14617"/>
                </a:cubicBezTo>
                <a:cubicBezTo>
                  <a:pt x="5663" y="14703"/>
                  <a:pt x="5648" y="14780"/>
                  <a:pt x="5625" y="14812"/>
                </a:cubicBezTo>
                <a:cubicBezTo>
                  <a:pt x="5590" y="14861"/>
                  <a:pt x="5588" y="14872"/>
                  <a:pt x="5625" y="14914"/>
                </a:cubicBezTo>
                <a:cubicBezTo>
                  <a:pt x="5661" y="14956"/>
                  <a:pt x="5659" y="14961"/>
                  <a:pt x="5625" y="14991"/>
                </a:cubicBezTo>
                <a:cubicBezTo>
                  <a:pt x="5578" y="15030"/>
                  <a:pt x="5580" y="15105"/>
                  <a:pt x="5625" y="15143"/>
                </a:cubicBezTo>
                <a:cubicBezTo>
                  <a:pt x="5643" y="15159"/>
                  <a:pt x="5661" y="15221"/>
                  <a:pt x="5668" y="15279"/>
                </a:cubicBezTo>
                <a:cubicBezTo>
                  <a:pt x="5678" y="15365"/>
                  <a:pt x="5677" y="15390"/>
                  <a:pt x="5639" y="15423"/>
                </a:cubicBezTo>
                <a:cubicBezTo>
                  <a:pt x="5581" y="15475"/>
                  <a:pt x="5578" y="15478"/>
                  <a:pt x="5639" y="15508"/>
                </a:cubicBezTo>
                <a:cubicBezTo>
                  <a:pt x="5666" y="15522"/>
                  <a:pt x="5697" y="15544"/>
                  <a:pt x="5697" y="15551"/>
                </a:cubicBezTo>
                <a:cubicBezTo>
                  <a:pt x="5697" y="15558"/>
                  <a:pt x="5666" y="15581"/>
                  <a:pt x="5639" y="15602"/>
                </a:cubicBezTo>
                <a:cubicBezTo>
                  <a:pt x="5575" y="15650"/>
                  <a:pt x="5579" y="15660"/>
                  <a:pt x="5653" y="15712"/>
                </a:cubicBezTo>
                <a:cubicBezTo>
                  <a:pt x="5720" y="15759"/>
                  <a:pt x="5723" y="15789"/>
                  <a:pt x="5653" y="15882"/>
                </a:cubicBezTo>
                <a:cubicBezTo>
                  <a:pt x="5619" y="15928"/>
                  <a:pt x="5616" y="15947"/>
                  <a:pt x="5639" y="15984"/>
                </a:cubicBezTo>
                <a:cubicBezTo>
                  <a:pt x="5662" y="16020"/>
                  <a:pt x="5654" y="16035"/>
                  <a:pt x="5625" y="16060"/>
                </a:cubicBezTo>
                <a:cubicBezTo>
                  <a:pt x="5572" y="16105"/>
                  <a:pt x="5580" y="16142"/>
                  <a:pt x="5653" y="16187"/>
                </a:cubicBezTo>
                <a:lnTo>
                  <a:pt x="5725" y="16230"/>
                </a:lnTo>
                <a:lnTo>
                  <a:pt x="5653" y="16272"/>
                </a:lnTo>
                <a:cubicBezTo>
                  <a:pt x="5575" y="16327"/>
                  <a:pt x="5572" y="16366"/>
                  <a:pt x="5639" y="16391"/>
                </a:cubicBezTo>
                <a:cubicBezTo>
                  <a:pt x="5702" y="16414"/>
                  <a:pt x="5705" y="16423"/>
                  <a:pt x="5639" y="16476"/>
                </a:cubicBezTo>
                <a:cubicBezTo>
                  <a:pt x="5596" y="16510"/>
                  <a:pt x="5585" y="16538"/>
                  <a:pt x="5596" y="16595"/>
                </a:cubicBezTo>
                <a:cubicBezTo>
                  <a:pt x="5603" y="16633"/>
                  <a:pt x="5609" y="16674"/>
                  <a:pt x="5596" y="16688"/>
                </a:cubicBezTo>
                <a:cubicBezTo>
                  <a:pt x="5581" y="16705"/>
                  <a:pt x="5578" y="16728"/>
                  <a:pt x="5596" y="16747"/>
                </a:cubicBezTo>
                <a:cubicBezTo>
                  <a:pt x="5618" y="16771"/>
                  <a:pt x="5612" y="16778"/>
                  <a:pt x="5582" y="16798"/>
                </a:cubicBezTo>
                <a:cubicBezTo>
                  <a:pt x="5529" y="16833"/>
                  <a:pt x="5531" y="16858"/>
                  <a:pt x="5596" y="16883"/>
                </a:cubicBezTo>
                <a:cubicBezTo>
                  <a:pt x="5644" y="16902"/>
                  <a:pt x="5654" y="16905"/>
                  <a:pt x="5625" y="16926"/>
                </a:cubicBezTo>
                <a:cubicBezTo>
                  <a:pt x="5606" y="16939"/>
                  <a:pt x="5589" y="16964"/>
                  <a:pt x="5596" y="16985"/>
                </a:cubicBezTo>
                <a:cubicBezTo>
                  <a:pt x="5605" y="17012"/>
                  <a:pt x="5600" y="17033"/>
                  <a:pt x="5567" y="17045"/>
                </a:cubicBezTo>
                <a:cubicBezTo>
                  <a:pt x="5535" y="17056"/>
                  <a:pt x="5524" y="17074"/>
                  <a:pt x="5524" y="17112"/>
                </a:cubicBezTo>
                <a:cubicBezTo>
                  <a:pt x="5524" y="17167"/>
                  <a:pt x="5430" y="17240"/>
                  <a:pt x="5366" y="17240"/>
                </a:cubicBezTo>
                <a:cubicBezTo>
                  <a:pt x="5352" y="17240"/>
                  <a:pt x="5352" y="17251"/>
                  <a:pt x="5352" y="17265"/>
                </a:cubicBezTo>
                <a:cubicBezTo>
                  <a:pt x="5352" y="17281"/>
                  <a:pt x="5264" y="17332"/>
                  <a:pt x="5137" y="17393"/>
                </a:cubicBezTo>
                <a:cubicBezTo>
                  <a:pt x="5020" y="17448"/>
                  <a:pt x="4840" y="17543"/>
                  <a:pt x="4749" y="17605"/>
                </a:cubicBezTo>
                <a:cubicBezTo>
                  <a:pt x="4659" y="17666"/>
                  <a:pt x="4507" y="17765"/>
                  <a:pt x="4405" y="17817"/>
                </a:cubicBezTo>
                <a:cubicBezTo>
                  <a:pt x="4303" y="17868"/>
                  <a:pt x="4165" y="17942"/>
                  <a:pt x="4104" y="17978"/>
                </a:cubicBezTo>
                <a:cubicBezTo>
                  <a:pt x="4043" y="18015"/>
                  <a:pt x="3966" y="18050"/>
                  <a:pt x="3932" y="18063"/>
                </a:cubicBezTo>
                <a:cubicBezTo>
                  <a:pt x="3897" y="18076"/>
                  <a:pt x="3833" y="18131"/>
                  <a:pt x="3788" y="18182"/>
                </a:cubicBezTo>
                <a:cubicBezTo>
                  <a:pt x="3743" y="18233"/>
                  <a:pt x="3638" y="18312"/>
                  <a:pt x="3559" y="18360"/>
                </a:cubicBezTo>
                <a:cubicBezTo>
                  <a:pt x="3299" y="18519"/>
                  <a:pt x="3042" y="18693"/>
                  <a:pt x="3042" y="18708"/>
                </a:cubicBezTo>
                <a:cubicBezTo>
                  <a:pt x="3042" y="18716"/>
                  <a:pt x="2972" y="18763"/>
                  <a:pt x="2884" y="18818"/>
                </a:cubicBezTo>
                <a:cubicBezTo>
                  <a:pt x="2797" y="18874"/>
                  <a:pt x="2690" y="18955"/>
                  <a:pt x="2655" y="18997"/>
                </a:cubicBezTo>
                <a:cubicBezTo>
                  <a:pt x="2619" y="19039"/>
                  <a:pt x="2556" y="19103"/>
                  <a:pt x="2511" y="19141"/>
                </a:cubicBezTo>
                <a:cubicBezTo>
                  <a:pt x="2466" y="19179"/>
                  <a:pt x="2368" y="19273"/>
                  <a:pt x="2296" y="19353"/>
                </a:cubicBezTo>
                <a:cubicBezTo>
                  <a:pt x="1957" y="19733"/>
                  <a:pt x="1317" y="20217"/>
                  <a:pt x="402" y="20771"/>
                </a:cubicBezTo>
                <a:lnTo>
                  <a:pt x="0" y="21017"/>
                </a:lnTo>
                <a:lnTo>
                  <a:pt x="0" y="21305"/>
                </a:lnTo>
                <a:lnTo>
                  <a:pt x="0" y="21594"/>
                </a:lnTo>
                <a:lnTo>
                  <a:pt x="6127" y="21594"/>
                </a:lnTo>
                <a:lnTo>
                  <a:pt x="12240" y="21594"/>
                </a:lnTo>
                <a:lnTo>
                  <a:pt x="12254" y="21543"/>
                </a:lnTo>
                <a:cubicBezTo>
                  <a:pt x="12280" y="21465"/>
                  <a:pt x="12279" y="21370"/>
                  <a:pt x="12240" y="21314"/>
                </a:cubicBezTo>
                <a:cubicBezTo>
                  <a:pt x="12212" y="21275"/>
                  <a:pt x="12208" y="21253"/>
                  <a:pt x="12225" y="21221"/>
                </a:cubicBezTo>
                <a:cubicBezTo>
                  <a:pt x="12238" y="21196"/>
                  <a:pt x="12260" y="21146"/>
                  <a:pt x="12268" y="21110"/>
                </a:cubicBezTo>
                <a:cubicBezTo>
                  <a:pt x="12286" y="21037"/>
                  <a:pt x="12367" y="20919"/>
                  <a:pt x="12440" y="20856"/>
                </a:cubicBezTo>
                <a:cubicBezTo>
                  <a:pt x="12480" y="20822"/>
                  <a:pt x="12480" y="20785"/>
                  <a:pt x="12484" y="20686"/>
                </a:cubicBezTo>
                <a:cubicBezTo>
                  <a:pt x="12487" y="20605"/>
                  <a:pt x="12522" y="20489"/>
                  <a:pt x="12570" y="20372"/>
                </a:cubicBezTo>
                <a:cubicBezTo>
                  <a:pt x="12611" y="20271"/>
                  <a:pt x="12686" y="20048"/>
                  <a:pt x="12742" y="19871"/>
                </a:cubicBezTo>
                <a:cubicBezTo>
                  <a:pt x="12989" y="19089"/>
                  <a:pt x="13182" y="18593"/>
                  <a:pt x="13388" y="18216"/>
                </a:cubicBezTo>
                <a:cubicBezTo>
                  <a:pt x="13485" y="18037"/>
                  <a:pt x="13499" y="18029"/>
                  <a:pt x="13603" y="17987"/>
                </a:cubicBezTo>
                <a:cubicBezTo>
                  <a:pt x="13854" y="17885"/>
                  <a:pt x="13958" y="17766"/>
                  <a:pt x="13961" y="17562"/>
                </a:cubicBezTo>
                <a:cubicBezTo>
                  <a:pt x="13963" y="17452"/>
                  <a:pt x="13977" y="17382"/>
                  <a:pt x="14033" y="17265"/>
                </a:cubicBezTo>
                <a:cubicBezTo>
                  <a:pt x="14140" y="17045"/>
                  <a:pt x="14277" y="16683"/>
                  <a:pt x="14335" y="16467"/>
                </a:cubicBezTo>
                <a:cubicBezTo>
                  <a:pt x="14482" y="15919"/>
                  <a:pt x="14610" y="15693"/>
                  <a:pt x="14980" y="15305"/>
                </a:cubicBezTo>
                <a:cubicBezTo>
                  <a:pt x="15178" y="15097"/>
                  <a:pt x="15299" y="14911"/>
                  <a:pt x="15382" y="14702"/>
                </a:cubicBezTo>
                <a:cubicBezTo>
                  <a:pt x="15564" y="14246"/>
                  <a:pt x="15561" y="14011"/>
                  <a:pt x="15368" y="13514"/>
                </a:cubicBezTo>
                <a:cubicBezTo>
                  <a:pt x="15327" y="13409"/>
                  <a:pt x="15296" y="13309"/>
                  <a:pt x="15296" y="13284"/>
                </a:cubicBezTo>
                <a:cubicBezTo>
                  <a:pt x="15296" y="13260"/>
                  <a:pt x="15274" y="13201"/>
                  <a:pt x="15253" y="13157"/>
                </a:cubicBezTo>
                <a:cubicBezTo>
                  <a:pt x="15180" y="13009"/>
                  <a:pt x="15105" y="12759"/>
                  <a:pt x="15124" y="12750"/>
                </a:cubicBezTo>
                <a:cubicBezTo>
                  <a:pt x="15134" y="12745"/>
                  <a:pt x="15215" y="12722"/>
                  <a:pt x="15310" y="12707"/>
                </a:cubicBezTo>
                <a:cubicBezTo>
                  <a:pt x="15644" y="12656"/>
                  <a:pt x="16273" y="12525"/>
                  <a:pt x="16616" y="12436"/>
                </a:cubicBezTo>
                <a:cubicBezTo>
                  <a:pt x="16807" y="12386"/>
                  <a:pt x="17064" y="12327"/>
                  <a:pt x="17190" y="12300"/>
                </a:cubicBezTo>
                <a:cubicBezTo>
                  <a:pt x="17487" y="12236"/>
                  <a:pt x="17581" y="12207"/>
                  <a:pt x="17735" y="12130"/>
                </a:cubicBezTo>
                <a:cubicBezTo>
                  <a:pt x="17805" y="12095"/>
                  <a:pt x="17925" y="12041"/>
                  <a:pt x="18008" y="12011"/>
                </a:cubicBezTo>
                <a:cubicBezTo>
                  <a:pt x="18091" y="11981"/>
                  <a:pt x="18185" y="11939"/>
                  <a:pt x="18209" y="11918"/>
                </a:cubicBezTo>
                <a:cubicBezTo>
                  <a:pt x="18232" y="11897"/>
                  <a:pt x="18280" y="11803"/>
                  <a:pt x="18324" y="11706"/>
                </a:cubicBezTo>
                <a:cubicBezTo>
                  <a:pt x="18367" y="11608"/>
                  <a:pt x="18432" y="11487"/>
                  <a:pt x="18453" y="11443"/>
                </a:cubicBezTo>
                <a:cubicBezTo>
                  <a:pt x="18536" y="11267"/>
                  <a:pt x="18789" y="10823"/>
                  <a:pt x="18941" y="10594"/>
                </a:cubicBezTo>
                <a:cubicBezTo>
                  <a:pt x="19143" y="10288"/>
                  <a:pt x="19375" y="9873"/>
                  <a:pt x="19486" y="9618"/>
                </a:cubicBezTo>
                <a:cubicBezTo>
                  <a:pt x="19580" y="9400"/>
                  <a:pt x="19641" y="9208"/>
                  <a:pt x="19845" y="8531"/>
                </a:cubicBezTo>
                <a:cubicBezTo>
                  <a:pt x="19870" y="8447"/>
                  <a:pt x="19946" y="8251"/>
                  <a:pt x="20002" y="8098"/>
                </a:cubicBezTo>
                <a:cubicBezTo>
                  <a:pt x="20059" y="7945"/>
                  <a:pt x="20120" y="7750"/>
                  <a:pt x="20146" y="7666"/>
                </a:cubicBezTo>
                <a:cubicBezTo>
                  <a:pt x="20263" y="7283"/>
                  <a:pt x="20300" y="7173"/>
                  <a:pt x="20404" y="6885"/>
                </a:cubicBezTo>
                <a:cubicBezTo>
                  <a:pt x="20592" y="6362"/>
                  <a:pt x="20694" y="6020"/>
                  <a:pt x="20792" y="5552"/>
                </a:cubicBezTo>
                <a:cubicBezTo>
                  <a:pt x="20807" y="5480"/>
                  <a:pt x="20809" y="5270"/>
                  <a:pt x="20806" y="5085"/>
                </a:cubicBezTo>
                <a:cubicBezTo>
                  <a:pt x="20801" y="4780"/>
                  <a:pt x="20815" y="4735"/>
                  <a:pt x="20863" y="4635"/>
                </a:cubicBezTo>
                <a:cubicBezTo>
                  <a:pt x="20892" y="4575"/>
                  <a:pt x="20920" y="4441"/>
                  <a:pt x="20935" y="4338"/>
                </a:cubicBezTo>
                <a:cubicBezTo>
                  <a:pt x="20968" y="4117"/>
                  <a:pt x="20998" y="4029"/>
                  <a:pt x="21122" y="3795"/>
                </a:cubicBezTo>
                <a:cubicBezTo>
                  <a:pt x="21263" y="3528"/>
                  <a:pt x="21282" y="3483"/>
                  <a:pt x="21308" y="3337"/>
                </a:cubicBezTo>
                <a:cubicBezTo>
                  <a:pt x="21321" y="3262"/>
                  <a:pt x="21351" y="3176"/>
                  <a:pt x="21365" y="3142"/>
                </a:cubicBezTo>
                <a:cubicBezTo>
                  <a:pt x="21379" y="3107"/>
                  <a:pt x="21403" y="3019"/>
                  <a:pt x="21423" y="2946"/>
                </a:cubicBezTo>
                <a:cubicBezTo>
                  <a:pt x="21442" y="2874"/>
                  <a:pt x="21489" y="2756"/>
                  <a:pt x="21523" y="2692"/>
                </a:cubicBezTo>
                <a:cubicBezTo>
                  <a:pt x="21594" y="2560"/>
                  <a:pt x="21600" y="2528"/>
                  <a:pt x="21552" y="2539"/>
                </a:cubicBezTo>
                <a:cubicBezTo>
                  <a:pt x="21534" y="2543"/>
                  <a:pt x="21504" y="2529"/>
                  <a:pt x="21480" y="2513"/>
                </a:cubicBezTo>
                <a:cubicBezTo>
                  <a:pt x="21443" y="2489"/>
                  <a:pt x="21442" y="2473"/>
                  <a:pt x="21466" y="2412"/>
                </a:cubicBezTo>
                <a:cubicBezTo>
                  <a:pt x="21481" y="2372"/>
                  <a:pt x="21495" y="2325"/>
                  <a:pt x="21509" y="2301"/>
                </a:cubicBezTo>
                <a:cubicBezTo>
                  <a:pt x="21563" y="2206"/>
                  <a:pt x="21566" y="2208"/>
                  <a:pt x="21509" y="2208"/>
                </a:cubicBezTo>
                <a:cubicBezTo>
                  <a:pt x="21398" y="2208"/>
                  <a:pt x="21326" y="2244"/>
                  <a:pt x="21236" y="2344"/>
                </a:cubicBezTo>
                <a:cubicBezTo>
                  <a:pt x="21206" y="2377"/>
                  <a:pt x="21178" y="2394"/>
                  <a:pt x="21165" y="2386"/>
                </a:cubicBezTo>
                <a:cubicBezTo>
                  <a:pt x="21152" y="2379"/>
                  <a:pt x="21130" y="2314"/>
                  <a:pt x="21122" y="2242"/>
                </a:cubicBezTo>
                <a:cubicBezTo>
                  <a:pt x="21114" y="2170"/>
                  <a:pt x="21099" y="2099"/>
                  <a:pt x="21093" y="2081"/>
                </a:cubicBezTo>
                <a:cubicBezTo>
                  <a:pt x="21079" y="2039"/>
                  <a:pt x="21035" y="2052"/>
                  <a:pt x="21035" y="2098"/>
                </a:cubicBezTo>
                <a:cubicBezTo>
                  <a:pt x="21035" y="2147"/>
                  <a:pt x="20955" y="2185"/>
                  <a:pt x="20892" y="2165"/>
                </a:cubicBezTo>
                <a:cubicBezTo>
                  <a:pt x="20865" y="2157"/>
                  <a:pt x="20841" y="2137"/>
                  <a:pt x="20835" y="2123"/>
                </a:cubicBezTo>
                <a:cubicBezTo>
                  <a:pt x="20822" y="2097"/>
                  <a:pt x="20811" y="1941"/>
                  <a:pt x="20820" y="1928"/>
                </a:cubicBezTo>
                <a:cubicBezTo>
                  <a:pt x="20823" y="1924"/>
                  <a:pt x="20816" y="1908"/>
                  <a:pt x="20820" y="1894"/>
                </a:cubicBezTo>
                <a:cubicBezTo>
                  <a:pt x="20825" y="1880"/>
                  <a:pt x="20862" y="1851"/>
                  <a:pt x="20892" y="1826"/>
                </a:cubicBezTo>
                <a:lnTo>
                  <a:pt x="20949" y="1784"/>
                </a:lnTo>
                <a:lnTo>
                  <a:pt x="20835" y="1648"/>
                </a:lnTo>
                <a:cubicBezTo>
                  <a:pt x="20646" y="1428"/>
                  <a:pt x="20415" y="1270"/>
                  <a:pt x="20060" y="1096"/>
                </a:cubicBezTo>
                <a:cubicBezTo>
                  <a:pt x="19957" y="1046"/>
                  <a:pt x="19880" y="993"/>
                  <a:pt x="19888" y="986"/>
                </a:cubicBezTo>
                <a:cubicBezTo>
                  <a:pt x="19895" y="979"/>
                  <a:pt x="19957" y="967"/>
                  <a:pt x="20017" y="952"/>
                </a:cubicBezTo>
                <a:cubicBezTo>
                  <a:pt x="20201" y="903"/>
                  <a:pt x="20250" y="782"/>
                  <a:pt x="20088" y="782"/>
                </a:cubicBezTo>
                <a:cubicBezTo>
                  <a:pt x="20019" y="782"/>
                  <a:pt x="19999" y="771"/>
                  <a:pt x="20031" y="748"/>
                </a:cubicBezTo>
                <a:cubicBezTo>
                  <a:pt x="20049" y="735"/>
                  <a:pt x="20002" y="722"/>
                  <a:pt x="19888" y="697"/>
                </a:cubicBezTo>
                <a:cubicBezTo>
                  <a:pt x="19731" y="664"/>
                  <a:pt x="19360" y="555"/>
                  <a:pt x="19113" y="468"/>
                </a:cubicBezTo>
                <a:cubicBezTo>
                  <a:pt x="19039" y="442"/>
                  <a:pt x="18892" y="390"/>
                  <a:pt x="18783" y="358"/>
                </a:cubicBezTo>
                <a:cubicBezTo>
                  <a:pt x="18656" y="320"/>
                  <a:pt x="18524" y="262"/>
                  <a:pt x="18424" y="205"/>
                </a:cubicBezTo>
                <a:lnTo>
                  <a:pt x="18266" y="120"/>
                </a:lnTo>
                <a:lnTo>
                  <a:pt x="18094" y="120"/>
                </a:lnTo>
                <a:cubicBezTo>
                  <a:pt x="17932" y="124"/>
                  <a:pt x="17919" y="124"/>
                  <a:pt x="17850" y="77"/>
                </a:cubicBezTo>
                <a:cubicBezTo>
                  <a:pt x="17758" y="16"/>
                  <a:pt x="17675" y="-6"/>
                  <a:pt x="17563" y="1"/>
                </a:cubicBezTo>
                <a:close/>
                <a:moveTo>
                  <a:pt x="16946" y="8650"/>
                </a:moveTo>
                <a:cubicBezTo>
                  <a:pt x="16953" y="8651"/>
                  <a:pt x="16956" y="8655"/>
                  <a:pt x="16960" y="8659"/>
                </a:cubicBezTo>
                <a:cubicBezTo>
                  <a:pt x="16968" y="8666"/>
                  <a:pt x="16973" y="8679"/>
                  <a:pt x="16960" y="8684"/>
                </a:cubicBezTo>
                <a:cubicBezTo>
                  <a:pt x="16947" y="8689"/>
                  <a:pt x="16925" y="8683"/>
                  <a:pt x="16917" y="8676"/>
                </a:cubicBezTo>
                <a:cubicBezTo>
                  <a:pt x="16909" y="8668"/>
                  <a:pt x="16919" y="8663"/>
                  <a:pt x="16932" y="8659"/>
                </a:cubicBezTo>
                <a:cubicBezTo>
                  <a:pt x="16938" y="8656"/>
                  <a:pt x="16939" y="8649"/>
                  <a:pt x="16946" y="865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1" name="Alternate arm and leg exercise.jpg"/>
          <p:cNvPicPr>
            <a:picLocks noChangeAspect="1"/>
          </p:cNvPicPr>
          <p:nvPr/>
        </p:nvPicPr>
        <p:blipFill>
          <a:blip r:embed="rId4"/>
          <a:srcRect l="1570" t="31913" r="1296" b="15940"/>
          <a:stretch>
            <a:fillRect/>
          </a:stretch>
        </p:blipFill>
        <p:spPr>
          <a:xfrm>
            <a:off x="5156303" y="2222551"/>
            <a:ext cx="1987602" cy="711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566" extrusionOk="0">
                <a:moveTo>
                  <a:pt x="16830" y="13"/>
                </a:moveTo>
                <a:cubicBezTo>
                  <a:pt x="16745" y="-9"/>
                  <a:pt x="16714" y="-3"/>
                  <a:pt x="16722" y="37"/>
                </a:cubicBezTo>
                <a:cubicBezTo>
                  <a:pt x="16730" y="71"/>
                  <a:pt x="16689" y="157"/>
                  <a:pt x="16623" y="241"/>
                </a:cubicBezTo>
                <a:cubicBezTo>
                  <a:pt x="16427" y="492"/>
                  <a:pt x="16333" y="809"/>
                  <a:pt x="16180" y="1793"/>
                </a:cubicBezTo>
                <a:lnTo>
                  <a:pt x="16081" y="2443"/>
                </a:lnTo>
                <a:lnTo>
                  <a:pt x="15822" y="2804"/>
                </a:lnTo>
                <a:cubicBezTo>
                  <a:pt x="15646" y="3052"/>
                  <a:pt x="15562" y="3153"/>
                  <a:pt x="15546" y="3117"/>
                </a:cubicBezTo>
                <a:cubicBezTo>
                  <a:pt x="15509" y="3029"/>
                  <a:pt x="15271" y="2914"/>
                  <a:pt x="15047" y="2876"/>
                </a:cubicBezTo>
                <a:cubicBezTo>
                  <a:pt x="14930" y="2857"/>
                  <a:pt x="14786" y="2825"/>
                  <a:pt x="14728" y="2804"/>
                </a:cubicBezTo>
                <a:cubicBezTo>
                  <a:pt x="14670" y="2784"/>
                  <a:pt x="14585" y="2780"/>
                  <a:pt x="14543" y="2804"/>
                </a:cubicBezTo>
                <a:cubicBezTo>
                  <a:pt x="14500" y="2828"/>
                  <a:pt x="14336" y="2883"/>
                  <a:pt x="14177" y="2924"/>
                </a:cubicBezTo>
                <a:cubicBezTo>
                  <a:pt x="13862" y="3007"/>
                  <a:pt x="13687" y="3104"/>
                  <a:pt x="13444" y="3309"/>
                </a:cubicBezTo>
                <a:cubicBezTo>
                  <a:pt x="13358" y="3383"/>
                  <a:pt x="13271" y="3442"/>
                  <a:pt x="13250" y="3442"/>
                </a:cubicBezTo>
                <a:cubicBezTo>
                  <a:pt x="13230" y="3442"/>
                  <a:pt x="13203" y="3467"/>
                  <a:pt x="13190" y="3502"/>
                </a:cubicBezTo>
                <a:cubicBezTo>
                  <a:pt x="13164" y="3574"/>
                  <a:pt x="12738" y="4082"/>
                  <a:pt x="12665" y="4128"/>
                </a:cubicBezTo>
                <a:cubicBezTo>
                  <a:pt x="12638" y="4144"/>
                  <a:pt x="12595" y="4205"/>
                  <a:pt x="12570" y="4260"/>
                </a:cubicBezTo>
                <a:cubicBezTo>
                  <a:pt x="12545" y="4315"/>
                  <a:pt x="12507" y="4356"/>
                  <a:pt x="12488" y="4356"/>
                </a:cubicBezTo>
                <a:cubicBezTo>
                  <a:pt x="12469" y="4356"/>
                  <a:pt x="12451" y="4377"/>
                  <a:pt x="12445" y="4404"/>
                </a:cubicBezTo>
                <a:cubicBezTo>
                  <a:pt x="12426" y="4491"/>
                  <a:pt x="12216" y="4789"/>
                  <a:pt x="12174" y="4789"/>
                </a:cubicBezTo>
                <a:cubicBezTo>
                  <a:pt x="12151" y="4789"/>
                  <a:pt x="12125" y="4834"/>
                  <a:pt x="12113" y="4886"/>
                </a:cubicBezTo>
                <a:cubicBezTo>
                  <a:pt x="12102" y="4938"/>
                  <a:pt x="12042" y="5034"/>
                  <a:pt x="11980" y="5102"/>
                </a:cubicBezTo>
                <a:cubicBezTo>
                  <a:pt x="11917" y="5170"/>
                  <a:pt x="11818" y="5289"/>
                  <a:pt x="11760" y="5367"/>
                </a:cubicBezTo>
                <a:cubicBezTo>
                  <a:pt x="11670" y="5487"/>
                  <a:pt x="11621" y="5517"/>
                  <a:pt x="11441" y="5535"/>
                </a:cubicBezTo>
                <a:cubicBezTo>
                  <a:pt x="11210" y="5559"/>
                  <a:pt x="11122" y="5497"/>
                  <a:pt x="11122" y="5331"/>
                </a:cubicBezTo>
                <a:cubicBezTo>
                  <a:pt x="11122" y="5143"/>
                  <a:pt x="11065" y="5088"/>
                  <a:pt x="10864" y="5054"/>
                </a:cubicBezTo>
                <a:cubicBezTo>
                  <a:pt x="10684" y="5024"/>
                  <a:pt x="10670" y="5007"/>
                  <a:pt x="10636" y="4874"/>
                </a:cubicBezTo>
                <a:cubicBezTo>
                  <a:pt x="10612" y="4783"/>
                  <a:pt x="10581" y="4729"/>
                  <a:pt x="10550" y="4729"/>
                </a:cubicBezTo>
                <a:cubicBezTo>
                  <a:pt x="10522" y="4729"/>
                  <a:pt x="10484" y="4697"/>
                  <a:pt x="10468" y="4657"/>
                </a:cubicBezTo>
                <a:cubicBezTo>
                  <a:pt x="10409" y="4516"/>
                  <a:pt x="10196" y="4404"/>
                  <a:pt x="10007" y="4404"/>
                </a:cubicBezTo>
                <a:cubicBezTo>
                  <a:pt x="9854" y="4404"/>
                  <a:pt x="9768" y="4434"/>
                  <a:pt x="9511" y="4621"/>
                </a:cubicBezTo>
                <a:cubicBezTo>
                  <a:pt x="9342" y="4744"/>
                  <a:pt x="9062" y="4980"/>
                  <a:pt x="8887" y="5138"/>
                </a:cubicBezTo>
                <a:cubicBezTo>
                  <a:pt x="8712" y="5297"/>
                  <a:pt x="8519" y="5444"/>
                  <a:pt x="8460" y="5463"/>
                </a:cubicBezTo>
                <a:cubicBezTo>
                  <a:pt x="8330" y="5506"/>
                  <a:pt x="8320" y="5516"/>
                  <a:pt x="8297" y="5752"/>
                </a:cubicBezTo>
                <a:lnTo>
                  <a:pt x="8279" y="5944"/>
                </a:lnTo>
                <a:lnTo>
                  <a:pt x="8116" y="5980"/>
                </a:lnTo>
                <a:cubicBezTo>
                  <a:pt x="8026" y="6000"/>
                  <a:pt x="7804" y="6014"/>
                  <a:pt x="7625" y="6017"/>
                </a:cubicBezTo>
                <a:cubicBezTo>
                  <a:pt x="7414" y="6020"/>
                  <a:pt x="7145" y="6071"/>
                  <a:pt x="6862" y="6161"/>
                </a:cubicBezTo>
                <a:cubicBezTo>
                  <a:pt x="6422" y="6300"/>
                  <a:pt x="6351" y="6305"/>
                  <a:pt x="6147" y="6161"/>
                </a:cubicBezTo>
                <a:cubicBezTo>
                  <a:pt x="6088" y="6119"/>
                  <a:pt x="5947" y="6049"/>
                  <a:pt x="5833" y="6005"/>
                </a:cubicBezTo>
                <a:cubicBezTo>
                  <a:pt x="5718" y="5960"/>
                  <a:pt x="5617" y="5910"/>
                  <a:pt x="5609" y="5896"/>
                </a:cubicBezTo>
                <a:cubicBezTo>
                  <a:pt x="5572" y="5833"/>
                  <a:pt x="4787" y="5585"/>
                  <a:pt x="4618" y="5583"/>
                </a:cubicBezTo>
                <a:cubicBezTo>
                  <a:pt x="4510" y="5583"/>
                  <a:pt x="4334" y="5627"/>
                  <a:pt x="4204" y="5692"/>
                </a:cubicBezTo>
                <a:cubicBezTo>
                  <a:pt x="4080" y="5753"/>
                  <a:pt x="3777" y="5889"/>
                  <a:pt x="3528" y="5993"/>
                </a:cubicBezTo>
                <a:cubicBezTo>
                  <a:pt x="3279" y="6096"/>
                  <a:pt x="3005" y="6209"/>
                  <a:pt x="2921" y="6245"/>
                </a:cubicBezTo>
                <a:cubicBezTo>
                  <a:pt x="2707" y="6337"/>
                  <a:pt x="2168" y="6348"/>
                  <a:pt x="2076" y="6257"/>
                </a:cubicBezTo>
                <a:cubicBezTo>
                  <a:pt x="2037" y="6218"/>
                  <a:pt x="1949" y="6067"/>
                  <a:pt x="1878" y="5920"/>
                </a:cubicBezTo>
                <a:cubicBezTo>
                  <a:pt x="1719" y="5592"/>
                  <a:pt x="1634" y="5515"/>
                  <a:pt x="1529" y="5595"/>
                </a:cubicBezTo>
                <a:cubicBezTo>
                  <a:pt x="1487" y="5628"/>
                  <a:pt x="1432" y="5688"/>
                  <a:pt x="1404" y="5740"/>
                </a:cubicBezTo>
                <a:cubicBezTo>
                  <a:pt x="1377" y="5792"/>
                  <a:pt x="1321" y="5903"/>
                  <a:pt x="1279" y="5980"/>
                </a:cubicBezTo>
                <a:cubicBezTo>
                  <a:pt x="1238" y="6058"/>
                  <a:pt x="1181" y="6173"/>
                  <a:pt x="1155" y="6245"/>
                </a:cubicBezTo>
                <a:cubicBezTo>
                  <a:pt x="1047" y="6537"/>
                  <a:pt x="922" y="6790"/>
                  <a:pt x="896" y="6763"/>
                </a:cubicBezTo>
                <a:cubicBezTo>
                  <a:pt x="881" y="6746"/>
                  <a:pt x="863" y="6768"/>
                  <a:pt x="857" y="6811"/>
                </a:cubicBezTo>
                <a:cubicBezTo>
                  <a:pt x="851" y="6853"/>
                  <a:pt x="839" y="6883"/>
                  <a:pt x="827" y="6883"/>
                </a:cubicBezTo>
                <a:cubicBezTo>
                  <a:pt x="816" y="6883"/>
                  <a:pt x="764" y="6972"/>
                  <a:pt x="715" y="7075"/>
                </a:cubicBezTo>
                <a:cubicBezTo>
                  <a:pt x="667" y="7179"/>
                  <a:pt x="622" y="7268"/>
                  <a:pt x="612" y="7268"/>
                </a:cubicBezTo>
                <a:cubicBezTo>
                  <a:pt x="602" y="7268"/>
                  <a:pt x="564" y="7318"/>
                  <a:pt x="530" y="7388"/>
                </a:cubicBezTo>
                <a:cubicBezTo>
                  <a:pt x="496" y="7458"/>
                  <a:pt x="431" y="7576"/>
                  <a:pt x="383" y="7641"/>
                </a:cubicBezTo>
                <a:cubicBezTo>
                  <a:pt x="295" y="7761"/>
                  <a:pt x="211" y="8029"/>
                  <a:pt x="211" y="8194"/>
                </a:cubicBezTo>
                <a:cubicBezTo>
                  <a:pt x="211" y="8246"/>
                  <a:pt x="184" y="8319"/>
                  <a:pt x="147" y="8363"/>
                </a:cubicBezTo>
                <a:cubicBezTo>
                  <a:pt x="66" y="8457"/>
                  <a:pt x="56" y="8485"/>
                  <a:pt x="47" y="8796"/>
                </a:cubicBezTo>
                <a:cubicBezTo>
                  <a:pt x="44" y="8933"/>
                  <a:pt x="33" y="9076"/>
                  <a:pt x="22" y="9109"/>
                </a:cubicBezTo>
                <a:cubicBezTo>
                  <a:pt x="-5" y="9182"/>
                  <a:pt x="-8" y="9525"/>
                  <a:pt x="17" y="9710"/>
                </a:cubicBezTo>
                <a:cubicBezTo>
                  <a:pt x="32" y="9815"/>
                  <a:pt x="48" y="9855"/>
                  <a:pt x="91" y="9855"/>
                </a:cubicBezTo>
                <a:cubicBezTo>
                  <a:pt x="121" y="9855"/>
                  <a:pt x="159" y="9815"/>
                  <a:pt x="172" y="9770"/>
                </a:cubicBezTo>
                <a:cubicBezTo>
                  <a:pt x="213" y="9634"/>
                  <a:pt x="543" y="9154"/>
                  <a:pt x="655" y="9073"/>
                </a:cubicBezTo>
                <a:cubicBezTo>
                  <a:pt x="713" y="9030"/>
                  <a:pt x="840" y="8985"/>
                  <a:pt x="935" y="8964"/>
                </a:cubicBezTo>
                <a:cubicBezTo>
                  <a:pt x="1030" y="8943"/>
                  <a:pt x="1184" y="8873"/>
                  <a:pt x="1279" y="8820"/>
                </a:cubicBezTo>
                <a:cubicBezTo>
                  <a:pt x="1375" y="8767"/>
                  <a:pt x="1515" y="8708"/>
                  <a:pt x="1590" y="8688"/>
                </a:cubicBezTo>
                <a:cubicBezTo>
                  <a:pt x="1664" y="8667"/>
                  <a:pt x="1825" y="8601"/>
                  <a:pt x="1947" y="8531"/>
                </a:cubicBezTo>
                <a:cubicBezTo>
                  <a:pt x="2259" y="8354"/>
                  <a:pt x="2746" y="8182"/>
                  <a:pt x="2947" y="8182"/>
                </a:cubicBezTo>
                <a:cubicBezTo>
                  <a:pt x="3040" y="8182"/>
                  <a:pt x="3245" y="8211"/>
                  <a:pt x="3403" y="8254"/>
                </a:cubicBezTo>
                <a:cubicBezTo>
                  <a:pt x="3561" y="8298"/>
                  <a:pt x="3863" y="8367"/>
                  <a:pt x="4075" y="8399"/>
                </a:cubicBezTo>
                <a:cubicBezTo>
                  <a:pt x="4803" y="8507"/>
                  <a:pt x="5174" y="8649"/>
                  <a:pt x="5311" y="8880"/>
                </a:cubicBezTo>
                <a:cubicBezTo>
                  <a:pt x="5371" y="8981"/>
                  <a:pt x="5658" y="9317"/>
                  <a:pt x="5742" y="9385"/>
                </a:cubicBezTo>
                <a:cubicBezTo>
                  <a:pt x="5769" y="9407"/>
                  <a:pt x="5895" y="9447"/>
                  <a:pt x="6022" y="9470"/>
                </a:cubicBezTo>
                <a:cubicBezTo>
                  <a:pt x="6247" y="9510"/>
                  <a:pt x="6315" y="9554"/>
                  <a:pt x="6793" y="9939"/>
                </a:cubicBezTo>
                <a:cubicBezTo>
                  <a:pt x="7113" y="10196"/>
                  <a:pt x="7248" y="10275"/>
                  <a:pt x="7539" y="10408"/>
                </a:cubicBezTo>
                <a:cubicBezTo>
                  <a:pt x="7871" y="10560"/>
                  <a:pt x="8507" y="10769"/>
                  <a:pt x="8650" y="10769"/>
                </a:cubicBezTo>
                <a:cubicBezTo>
                  <a:pt x="8748" y="10769"/>
                  <a:pt x="8768" y="10792"/>
                  <a:pt x="8964" y="11130"/>
                </a:cubicBezTo>
                <a:lnTo>
                  <a:pt x="9085" y="11335"/>
                </a:lnTo>
                <a:lnTo>
                  <a:pt x="9111" y="11683"/>
                </a:lnTo>
                <a:cubicBezTo>
                  <a:pt x="9169" y="12557"/>
                  <a:pt x="9322" y="14151"/>
                  <a:pt x="9451" y="15209"/>
                </a:cubicBezTo>
                <a:cubicBezTo>
                  <a:pt x="9498" y="15594"/>
                  <a:pt x="9543" y="15997"/>
                  <a:pt x="9550" y="16099"/>
                </a:cubicBezTo>
                <a:cubicBezTo>
                  <a:pt x="9558" y="16202"/>
                  <a:pt x="9582" y="16380"/>
                  <a:pt x="9602" y="16508"/>
                </a:cubicBezTo>
                <a:cubicBezTo>
                  <a:pt x="9621" y="16636"/>
                  <a:pt x="9638" y="16862"/>
                  <a:pt x="9641" y="17001"/>
                </a:cubicBezTo>
                <a:lnTo>
                  <a:pt x="9649" y="17254"/>
                </a:lnTo>
                <a:lnTo>
                  <a:pt x="9580" y="17242"/>
                </a:lnTo>
                <a:cubicBezTo>
                  <a:pt x="9264" y="17191"/>
                  <a:pt x="8980" y="17219"/>
                  <a:pt x="8801" y="17326"/>
                </a:cubicBezTo>
                <a:cubicBezTo>
                  <a:pt x="8632" y="17427"/>
                  <a:pt x="8423" y="17529"/>
                  <a:pt x="8163" y="17627"/>
                </a:cubicBezTo>
                <a:cubicBezTo>
                  <a:pt x="8121" y="17643"/>
                  <a:pt x="8065" y="17663"/>
                  <a:pt x="8038" y="17675"/>
                </a:cubicBezTo>
                <a:cubicBezTo>
                  <a:pt x="7862" y="17757"/>
                  <a:pt x="7426" y="17875"/>
                  <a:pt x="7207" y="17904"/>
                </a:cubicBezTo>
                <a:lnTo>
                  <a:pt x="6948" y="17940"/>
                </a:lnTo>
                <a:lnTo>
                  <a:pt x="6798" y="17603"/>
                </a:lnTo>
                <a:cubicBezTo>
                  <a:pt x="6639" y="17251"/>
                  <a:pt x="6514" y="17064"/>
                  <a:pt x="6440" y="17062"/>
                </a:cubicBezTo>
                <a:cubicBezTo>
                  <a:pt x="6416" y="17061"/>
                  <a:pt x="6365" y="17111"/>
                  <a:pt x="6324" y="17170"/>
                </a:cubicBezTo>
                <a:cubicBezTo>
                  <a:pt x="6229" y="17306"/>
                  <a:pt x="6027" y="17852"/>
                  <a:pt x="6044" y="17928"/>
                </a:cubicBezTo>
                <a:cubicBezTo>
                  <a:pt x="6075" y="18068"/>
                  <a:pt x="5747" y="18805"/>
                  <a:pt x="5449" y="19263"/>
                </a:cubicBezTo>
                <a:cubicBezTo>
                  <a:pt x="5406" y="19331"/>
                  <a:pt x="5358" y="19416"/>
                  <a:pt x="5342" y="19456"/>
                </a:cubicBezTo>
                <a:cubicBezTo>
                  <a:pt x="5281" y="19600"/>
                  <a:pt x="5078" y="19828"/>
                  <a:pt x="5019" y="19817"/>
                </a:cubicBezTo>
                <a:cubicBezTo>
                  <a:pt x="4845" y="19785"/>
                  <a:pt x="4653" y="20414"/>
                  <a:pt x="4803" y="20527"/>
                </a:cubicBezTo>
                <a:cubicBezTo>
                  <a:pt x="4864" y="20573"/>
                  <a:pt x="5143" y="20571"/>
                  <a:pt x="5376" y="20515"/>
                </a:cubicBezTo>
                <a:cubicBezTo>
                  <a:pt x="5487" y="20488"/>
                  <a:pt x="5719" y="20439"/>
                  <a:pt x="5889" y="20406"/>
                </a:cubicBezTo>
                <a:cubicBezTo>
                  <a:pt x="6058" y="20374"/>
                  <a:pt x="6321" y="20299"/>
                  <a:pt x="6475" y="20238"/>
                </a:cubicBezTo>
                <a:cubicBezTo>
                  <a:pt x="6628" y="20177"/>
                  <a:pt x="6793" y="20108"/>
                  <a:pt x="6841" y="20094"/>
                </a:cubicBezTo>
                <a:cubicBezTo>
                  <a:pt x="6888" y="20079"/>
                  <a:pt x="6943" y="20032"/>
                  <a:pt x="6961" y="19985"/>
                </a:cubicBezTo>
                <a:cubicBezTo>
                  <a:pt x="6980" y="19939"/>
                  <a:pt x="6996" y="19920"/>
                  <a:pt x="6996" y="19937"/>
                </a:cubicBezTo>
                <a:cubicBezTo>
                  <a:pt x="6996" y="19955"/>
                  <a:pt x="7025" y="19950"/>
                  <a:pt x="7056" y="19925"/>
                </a:cubicBezTo>
                <a:cubicBezTo>
                  <a:pt x="7212" y="19800"/>
                  <a:pt x="7918" y="19736"/>
                  <a:pt x="8180" y="19829"/>
                </a:cubicBezTo>
                <a:cubicBezTo>
                  <a:pt x="8244" y="19851"/>
                  <a:pt x="8325" y="19880"/>
                  <a:pt x="8357" y="19889"/>
                </a:cubicBezTo>
                <a:cubicBezTo>
                  <a:pt x="8401" y="19901"/>
                  <a:pt x="8414" y="19939"/>
                  <a:pt x="8413" y="20021"/>
                </a:cubicBezTo>
                <a:cubicBezTo>
                  <a:pt x="8412" y="20124"/>
                  <a:pt x="8426" y="20124"/>
                  <a:pt x="8663" y="20154"/>
                </a:cubicBezTo>
                <a:cubicBezTo>
                  <a:pt x="9308" y="20236"/>
                  <a:pt x="10242" y="20260"/>
                  <a:pt x="10438" y="20202"/>
                </a:cubicBezTo>
                <a:cubicBezTo>
                  <a:pt x="10567" y="20163"/>
                  <a:pt x="10611" y="20063"/>
                  <a:pt x="10743" y="19468"/>
                </a:cubicBezTo>
                <a:cubicBezTo>
                  <a:pt x="10833" y="19063"/>
                  <a:pt x="10864" y="18752"/>
                  <a:pt x="10890" y="18060"/>
                </a:cubicBezTo>
                <a:cubicBezTo>
                  <a:pt x="10901" y="17764"/>
                  <a:pt x="10919" y="17411"/>
                  <a:pt x="10929" y="17278"/>
                </a:cubicBezTo>
                <a:cubicBezTo>
                  <a:pt x="10953" y="16933"/>
                  <a:pt x="10953" y="14405"/>
                  <a:pt x="10929" y="13548"/>
                </a:cubicBezTo>
                <a:cubicBezTo>
                  <a:pt x="10911" y="12932"/>
                  <a:pt x="10912" y="12804"/>
                  <a:pt x="10937" y="12670"/>
                </a:cubicBezTo>
                <a:cubicBezTo>
                  <a:pt x="10963" y="12530"/>
                  <a:pt x="10964" y="12512"/>
                  <a:pt x="10937" y="12429"/>
                </a:cubicBezTo>
                <a:cubicBezTo>
                  <a:pt x="10899" y="12311"/>
                  <a:pt x="10868" y="11640"/>
                  <a:pt x="10894" y="11503"/>
                </a:cubicBezTo>
                <a:cubicBezTo>
                  <a:pt x="10908" y="11433"/>
                  <a:pt x="10906" y="11378"/>
                  <a:pt x="10890" y="11323"/>
                </a:cubicBezTo>
                <a:cubicBezTo>
                  <a:pt x="10871" y="11260"/>
                  <a:pt x="10870" y="11201"/>
                  <a:pt x="10890" y="11034"/>
                </a:cubicBezTo>
                <a:cubicBezTo>
                  <a:pt x="10910" y="10865"/>
                  <a:pt x="10913" y="10809"/>
                  <a:pt x="10894" y="10745"/>
                </a:cubicBezTo>
                <a:cubicBezTo>
                  <a:pt x="10854" y="10611"/>
                  <a:pt x="10888" y="10555"/>
                  <a:pt x="10989" y="10589"/>
                </a:cubicBezTo>
                <a:cubicBezTo>
                  <a:pt x="11057" y="10611"/>
                  <a:pt x="11096" y="10597"/>
                  <a:pt x="11127" y="10540"/>
                </a:cubicBezTo>
                <a:cubicBezTo>
                  <a:pt x="11155" y="10490"/>
                  <a:pt x="11244" y="10441"/>
                  <a:pt x="11372" y="10420"/>
                </a:cubicBezTo>
                <a:cubicBezTo>
                  <a:pt x="11492" y="10401"/>
                  <a:pt x="11652" y="10332"/>
                  <a:pt x="11760" y="10252"/>
                </a:cubicBezTo>
                <a:cubicBezTo>
                  <a:pt x="11861" y="10177"/>
                  <a:pt x="12000" y="10102"/>
                  <a:pt x="12070" y="10083"/>
                </a:cubicBezTo>
                <a:lnTo>
                  <a:pt x="12195" y="10047"/>
                </a:lnTo>
                <a:lnTo>
                  <a:pt x="12238" y="10252"/>
                </a:lnTo>
                <a:cubicBezTo>
                  <a:pt x="12261" y="10360"/>
                  <a:pt x="12292" y="10453"/>
                  <a:pt x="12307" y="10468"/>
                </a:cubicBezTo>
                <a:cubicBezTo>
                  <a:pt x="12322" y="10484"/>
                  <a:pt x="12383" y="10448"/>
                  <a:pt x="12445" y="10384"/>
                </a:cubicBezTo>
                <a:cubicBezTo>
                  <a:pt x="12523" y="10305"/>
                  <a:pt x="12635" y="10259"/>
                  <a:pt x="12802" y="10228"/>
                </a:cubicBezTo>
                <a:cubicBezTo>
                  <a:pt x="12975" y="10196"/>
                  <a:pt x="13115" y="10132"/>
                  <a:pt x="13276" y="10011"/>
                </a:cubicBezTo>
                <a:lnTo>
                  <a:pt x="13500" y="9843"/>
                </a:lnTo>
                <a:lnTo>
                  <a:pt x="13673" y="9951"/>
                </a:lnTo>
                <a:cubicBezTo>
                  <a:pt x="13792" y="10032"/>
                  <a:pt x="13888" y="10072"/>
                  <a:pt x="13983" y="10059"/>
                </a:cubicBezTo>
                <a:lnTo>
                  <a:pt x="14121" y="10035"/>
                </a:lnTo>
                <a:lnTo>
                  <a:pt x="14125" y="11298"/>
                </a:lnTo>
                <a:cubicBezTo>
                  <a:pt x="14128" y="11994"/>
                  <a:pt x="14133" y="12660"/>
                  <a:pt x="14134" y="12778"/>
                </a:cubicBezTo>
                <a:cubicBezTo>
                  <a:pt x="14134" y="12897"/>
                  <a:pt x="14130" y="13352"/>
                  <a:pt x="14125" y="13789"/>
                </a:cubicBezTo>
                <a:cubicBezTo>
                  <a:pt x="14120" y="14226"/>
                  <a:pt x="14122" y="14595"/>
                  <a:pt x="14129" y="14607"/>
                </a:cubicBezTo>
                <a:cubicBezTo>
                  <a:pt x="14136" y="14619"/>
                  <a:pt x="14136" y="14801"/>
                  <a:pt x="14129" y="15004"/>
                </a:cubicBezTo>
                <a:cubicBezTo>
                  <a:pt x="14117" y="15376"/>
                  <a:pt x="14149" y="16672"/>
                  <a:pt x="14172" y="16773"/>
                </a:cubicBezTo>
                <a:cubicBezTo>
                  <a:pt x="14184" y="16823"/>
                  <a:pt x="14207" y="17144"/>
                  <a:pt x="14215" y="17338"/>
                </a:cubicBezTo>
                <a:cubicBezTo>
                  <a:pt x="14217" y="17383"/>
                  <a:pt x="14232" y="17519"/>
                  <a:pt x="14246" y="17651"/>
                </a:cubicBezTo>
                <a:cubicBezTo>
                  <a:pt x="14259" y="17783"/>
                  <a:pt x="14304" y="18341"/>
                  <a:pt x="14345" y="18890"/>
                </a:cubicBezTo>
                <a:cubicBezTo>
                  <a:pt x="14463" y="20485"/>
                  <a:pt x="14472" y="20625"/>
                  <a:pt x="14513" y="20803"/>
                </a:cubicBezTo>
                <a:cubicBezTo>
                  <a:pt x="14534" y="20897"/>
                  <a:pt x="14575" y="21079"/>
                  <a:pt x="14599" y="21213"/>
                </a:cubicBezTo>
                <a:cubicBezTo>
                  <a:pt x="14623" y="21346"/>
                  <a:pt x="14643" y="21465"/>
                  <a:pt x="14646" y="21477"/>
                </a:cubicBezTo>
                <a:cubicBezTo>
                  <a:pt x="14649" y="21489"/>
                  <a:pt x="14705" y="21516"/>
                  <a:pt x="14771" y="21537"/>
                </a:cubicBezTo>
                <a:cubicBezTo>
                  <a:pt x="14936" y="21591"/>
                  <a:pt x="16171" y="21564"/>
                  <a:pt x="16339" y="21501"/>
                </a:cubicBezTo>
                <a:cubicBezTo>
                  <a:pt x="16548" y="21424"/>
                  <a:pt x="16656" y="21248"/>
                  <a:pt x="16546" y="21176"/>
                </a:cubicBezTo>
                <a:cubicBezTo>
                  <a:pt x="16475" y="21131"/>
                  <a:pt x="16335" y="21025"/>
                  <a:pt x="16150" y="20864"/>
                </a:cubicBezTo>
                <a:cubicBezTo>
                  <a:pt x="16053" y="20779"/>
                  <a:pt x="15952" y="20731"/>
                  <a:pt x="15870" y="20731"/>
                </a:cubicBezTo>
                <a:cubicBezTo>
                  <a:pt x="15749" y="20732"/>
                  <a:pt x="15598" y="20662"/>
                  <a:pt x="15279" y="20479"/>
                </a:cubicBezTo>
                <a:cubicBezTo>
                  <a:pt x="15205" y="20436"/>
                  <a:pt x="15118" y="20406"/>
                  <a:pt x="15086" y="20406"/>
                </a:cubicBezTo>
                <a:cubicBezTo>
                  <a:pt x="15042" y="20407"/>
                  <a:pt x="15004" y="20351"/>
                  <a:pt x="14948" y="20190"/>
                </a:cubicBezTo>
                <a:lnTo>
                  <a:pt x="14874" y="19973"/>
                </a:lnTo>
                <a:lnTo>
                  <a:pt x="14874" y="18854"/>
                </a:lnTo>
                <a:cubicBezTo>
                  <a:pt x="14874" y="17668"/>
                  <a:pt x="14879" y="17327"/>
                  <a:pt x="14926" y="16556"/>
                </a:cubicBezTo>
                <a:cubicBezTo>
                  <a:pt x="14972" y="15813"/>
                  <a:pt x="15018" y="14721"/>
                  <a:pt x="15008" y="14523"/>
                </a:cubicBezTo>
                <a:cubicBezTo>
                  <a:pt x="15003" y="14425"/>
                  <a:pt x="14979" y="13990"/>
                  <a:pt x="14956" y="13560"/>
                </a:cubicBezTo>
                <a:cubicBezTo>
                  <a:pt x="14920" y="12871"/>
                  <a:pt x="14919" y="12657"/>
                  <a:pt x="14930" y="11659"/>
                </a:cubicBezTo>
                <a:cubicBezTo>
                  <a:pt x="14949" y="10098"/>
                  <a:pt x="14996" y="9363"/>
                  <a:pt x="15154" y="8291"/>
                </a:cubicBezTo>
                <a:cubicBezTo>
                  <a:pt x="15271" y="7500"/>
                  <a:pt x="15307" y="7210"/>
                  <a:pt x="15335" y="6835"/>
                </a:cubicBezTo>
                <a:cubicBezTo>
                  <a:pt x="15350" y="6645"/>
                  <a:pt x="15368" y="6478"/>
                  <a:pt x="15378" y="6450"/>
                </a:cubicBezTo>
                <a:cubicBezTo>
                  <a:pt x="15390" y="6418"/>
                  <a:pt x="15475" y="6464"/>
                  <a:pt x="15607" y="6582"/>
                </a:cubicBezTo>
                <a:cubicBezTo>
                  <a:pt x="15722" y="6686"/>
                  <a:pt x="15874" y="6797"/>
                  <a:pt x="15943" y="6835"/>
                </a:cubicBezTo>
                <a:cubicBezTo>
                  <a:pt x="16035" y="6885"/>
                  <a:pt x="16081" y="6952"/>
                  <a:pt x="16119" y="7063"/>
                </a:cubicBezTo>
                <a:cubicBezTo>
                  <a:pt x="16178" y="7235"/>
                  <a:pt x="16285" y="7273"/>
                  <a:pt x="16326" y="7136"/>
                </a:cubicBezTo>
                <a:cubicBezTo>
                  <a:pt x="16351" y="7052"/>
                  <a:pt x="16427" y="7021"/>
                  <a:pt x="16451" y="7087"/>
                </a:cubicBezTo>
                <a:cubicBezTo>
                  <a:pt x="16458" y="7108"/>
                  <a:pt x="16526" y="7128"/>
                  <a:pt x="16602" y="7136"/>
                </a:cubicBezTo>
                <a:cubicBezTo>
                  <a:pt x="16705" y="7146"/>
                  <a:pt x="16751" y="7185"/>
                  <a:pt x="16791" y="7268"/>
                </a:cubicBezTo>
                <a:cubicBezTo>
                  <a:pt x="16849" y="7387"/>
                  <a:pt x="16908" y="7400"/>
                  <a:pt x="16938" y="7316"/>
                </a:cubicBezTo>
                <a:cubicBezTo>
                  <a:pt x="16950" y="7282"/>
                  <a:pt x="17059" y="7297"/>
                  <a:pt x="17252" y="7352"/>
                </a:cubicBezTo>
                <a:cubicBezTo>
                  <a:pt x="17608" y="7454"/>
                  <a:pt x="17790" y="7457"/>
                  <a:pt x="17920" y="7352"/>
                </a:cubicBezTo>
                <a:cubicBezTo>
                  <a:pt x="17973" y="7309"/>
                  <a:pt x="18105" y="7229"/>
                  <a:pt x="18213" y="7184"/>
                </a:cubicBezTo>
                <a:cubicBezTo>
                  <a:pt x="18321" y="7139"/>
                  <a:pt x="18721" y="6890"/>
                  <a:pt x="19100" y="6630"/>
                </a:cubicBezTo>
                <a:lnTo>
                  <a:pt x="19790" y="6161"/>
                </a:lnTo>
                <a:lnTo>
                  <a:pt x="20147" y="6161"/>
                </a:lnTo>
                <a:cubicBezTo>
                  <a:pt x="20502" y="6160"/>
                  <a:pt x="20618" y="6112"/>
                  <a:pt x="20711" y="5944"/>
                </a:cubicBezTo>
                <a:cubicBezTo>
                  <a:pt x="20734" y="5904"/>
                  <a:pt x="20816" y="5804"/>
                  <a:pt x="20897" y="5716"/>
                </a:cubicBezTo>
                <a:cubicBezTo>
                  <a:pt x="21046" y="5551"/>
                  <a:pt x="21246" y="5246"/>
                  <a:pt x="21267" y="5150"/>
                </a:cubicBezTo>
                <a:cubicBezTo>
                  <a:pt x="21274" y="5121"/>
                  <a:pt x="21272" y="5049"/>
                  <a:pt x="21267" y="4994"/>
                </a:cubicBezTo>
                <a:cubicBezTo>
                  <a:pt x="21260" y="4920"/>
                  <a:pt x="21281" y="4865"/>
                  <a:pt x="21349" y="4753"/>
                </a:cubicBezTo>
                <a:cubicBezTo>
                  <a:pt x="21474" y="4547"/>
                  <a:pt x="21495" y="4475"/>
                  <a:pt x="21482" y="4332"/>
                </a:cubicBezTo>
                <a:cubicBezTo>
                  <a:pt x="21474" y="4241"/>
                  <a:pt x="21484" y="4195"/>
                  <a:pt x="21521" y="4128"/>
                </a:cubicBezTo>
                <a:cubicBezTo>
                  <a:pt x="21592" y="3998"/>
                  <a:pt x="21591" y="3815"/>
                  <a:pt x="21517" y="3815"/>
                </a:cubicBezTo>
                <a:cubicBezTo>
                  <a:pt x="21480" y="3815"/>
                  <a:pt x="21449" y="3777"/>
                  <a:pt x="21435" y="3706"/>
                </a:cubicBezTo>
                <a:cubicBezTo>
                  <a:pt x="21406" y="3556"/>
                  <a:pt x="21356" y="3568"/>
                  <a:pt x="21069" y="3791"/>
                </a:cubicBezTo>
                <a:cubicBezTo>
                  <a:pt x="20814" y="3989"/>
                  <a:pt x="20768" y="3994"/>
                  <a:pt x="20802" y="3815"/>
                </a:cubicBezTo>
                <a:cubicBezTo>
                  <a:pt x="20823" y="3703"/>
                  <a:pt x="20825" y="3490"/>
                  <a:pt x="20806" y="3490"/>
                </a:cubicBezTo>
                <a:cubicBezTo>
                  <a:pt x="20800" y="3490"/>
                  <a:pt x="20764" y="3582"/>
                  <a:pt x="20724" y="3682"/>
                </a:cubicBezTo>
                <a:cubicBezTo>
                  <a:pt x="20665" y="3833"/>
                  <a:pt x="20626" y="3871"/>
                  <a:pt x="20509" y="3923"/>
                </a:cubicBezTo>
                <a:cubicBezTo>
                  <a:pt x="20279" y="4026"/>
                  <a:pt x="20240" y="4064"/>
                  <a:pt x="20070" y="4404"/>
                </a:cubicBezTo>
                <a:cubicBezTo>
                  <a:pt x="19980" y="4583"/>
                  <a:pt x="19898" y="4729"/>
                  <a:pt x="19889" y="4729"/>
                </a:cubicBezTo>
                <a:cubicBezTo>
                  <a:pt x="19879" y="4729"/>
                  <a:pt x="19774" y="4780"/>
                  <a:pt x="19656" y="4837"/>
                </a:cubicBezTo>
                <a:cubicBezTo>
                  <a:pt x="19310" y="5004"/>
                  <a:pt x="19043" y="5059"/>
                  <a:pt x="18661" y="5054"/>
                </a:cubicBezTo>
                <a:cubicBezTo>
                  <a:pt x="18289" y="5050"/>
                  <a:pt x="18183" y="5040"/>
                  <a:pt x="18161" y="4970"/>
                </a:cubicBezTo>
                <a:cubicBezTo>
                  <a:pt x="18131" y="4874"/>
                  <a:pt x="18087" y="4093"/>
                  <a:pt x="18097" y="3827"/>
                </a:cubicBezTo>
                <a:cubicBezTo>
                  <a:pt x="18116" y="3286"/>
                  <a:pt x="18001" y="2472"/>
                  <a:pt x="17838" y="1998"/>
                </a:cubicBezTo>
                <a:cubicBezTo>
                  <a:pt x="17774" y="1811"/>
                  <a:pt x="17693" y="1660"/>
                  <a:pt x="17575" y="1505"/>
                </a:cubicBezTo>
                <a:cubicBezTo>
                  <a:pt x="17483" y="1383"/>
                  <a:pt x="17399" y="1288"/>
                  <a:pt x="17390" y="1288"/>
                </a:cubicBezTo>
                <a:cubicBezTo>
                  <a:pt x="17350" y="1288"/>
                  <a:pt x="17309" y="1077"/>
                  <a:pt x="17321" y="939"/>
                </a:cubicBezTo>
                <a:cubicBezTo>
                  <a:pt x="17334" y="793"/>
                  <a:pt x="17290" y="517"/>
                  <a:pt x="17257" y="542"/>
                </a:cubicBezTo>
                <a:cubicBezTo>
                  <a:pt x="17247" y="549"/>
                  <a:pt x="17206" y="470"/>
                  <a:pt x="17170" y="362"/>
                </a:cubicBezTo>
                <a:cubicBezTo>
                  <a:pt x="17098" y="143"/>
                  <a:pt x="17014" y="60"/>
                  <a:pt x="16830" y="1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2" name="Lats Exercise.jpg"/>
          <p:cNvPicPr>
            <a:picLocks noChangeAspect="1"/>
          </p:cNvPicPr>
          <p:nvPr/>
        </p:nvPicPr>
        <p:blipFill>
          <a:blip r:embed="rId5"/>
          <a:srcRect l="5972" t="21026" r="6307" b="4240"/>
          <a:stretch>
            <a:fillRect/>
          </a:stretch>
        </p:blipFill>
        <p:spPr>
          <a:xfrm>
            <a:off x="8255057" y="1917747"/>
            <a:ext cx="860549" cy="109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566" extrusionOk="0">
                <a:moveTo>
                  <a:pt x="10982" y="11"/>
                </a:moveTo>
                <a:cubicBezTo>
                  <a:pt x="10736" y="-6"/>
                  <a:pt x="10281" y="-3"/>
                  <a:pt x="10229" y="19"/>
                </a:cubicBezTo>
                <a:cubicBezTo>
                  <a:pt x="10202" y="30"/>
                  <a:pt x="10151" y="40"/>
                  <a:pt x="10120" y="34"/>
                </a:cubicBezTo>
                <a:cubicBezTo>
                  <a:pt x="10090" y="28"/>
                  <a:pt x="10059" y="24"/>
                  <a:pt x="10051" y="34"/>
                </a:cubicBezTo>
                <a:cubicBezTo>
                  <a:pt x="10043" y="44"/>
                  <a:pt x="10008" y="66"/>
                  <a:pt x="9972" y="81"/>
                </a:cubicBezTo>
                <a:cubicBezTo>
                  <a:pt x="9803" y="149"/>
                  <a:pt x="9743" y="188"/>
                  <a:pt x="9536" y="345"/>
                </a:cubicBezTo>
                <a:cubicBezTo>
                  <a:pt x="9377" y="466"/>
                  <a:pt x="9301" y="541"/>
                  <a:pt x="9278" y="594"/>
                </a:cubicBezTo>
                <a:cubicBezTo>
                  <a:pt x="9261" y="636"/>
                  <a:pt x="9208" y="717"/>
                  <a:pt x="9159" y="773"/>
                </a:cubicBezTo>
                <a:cubicBezTo>
                  <a:pt x="8971" y="995"/>
                  <a:pt x="8939" y="1128"/>
                  <a:pt x="9001" y="1513"/>
                </a:cubicBezTo>
                <a:cubicBezTo>
                  <a:pt x="9009" y="1567"/>
                  <a:pt x="9005" y="1598"/>
                  <a:pt x="8981" y="1614"/>
                </a:cubicBezTo>
                <a:cubicBezTo>
                  <a:pt x="8957" y="1629"/>
                  <a:pt x="8942" y="1627"/>
                  <a:pt x="8931" y="1614"/>
                </a:cubicBezTo>
                <a:cubicBezTo>
                  <a:pt x="8904" y="1580"/>
                  <a:pt x="8828" y="1594"/>
                  <a:pt x="8803" y="1637"/>
                </a:cubicBezTo>
                <a:cubicBezTo>
                  <a:pt x="8771" y="1694"/>
                  <a:pt x="8800" y="1834"/>
                  <a:pt x="8902" y="2136"/>
                </a:cubicBezTo>
                <a:cubicBezTo>
                  <a:pt x="8947" y="2270"/>
                  <a:pt x="8995" y="2427"/>
                  <a:pt x="9011" y="2486"/>
                </a:cubicBezTo>
                <a:cubicBezTo>
                  <a:pt x="9043" y="2609"/>
                  <a:pt x="9083" y="2641"/>
                  <a:pt x="9179" y="2626"/>
                </a:cubicBezTo>
                <a:cubicBezTo>
                  <a:pt x="9221" y="2619"/>
                  <a:pt x="9254" y="2620"/>
                  <a:pt x="9268" y="2634"/>
                </a:cubicBezTo>
                <a:cubicBezTo>
                  <a:pt x="9303" y="2668"/>
                  <a:pt x="9372" y="3050"/>
                  <a:pt x="9348" y="3069"/>
                </a:cubicBezTo>
                <a:cubicBezTo>
                  <a:pt x="9336" y="3079"/>
                  <a:pt x="9247" y="3100"/>
                  <a:pt x="9149" y="3116"/>
                </a:cubicBezTo>
                <a:cubicBezTo>
                  <a:pt x="8863" y="3162"/>
                  <a:pt x="8631" y="3247"/>
                  <a:pt x="8178" y="3466"/>
                </a:cubicBezTo>
                <a:cubicBezTo>
                  <a:pt x="8016" y="3545"/>
                  <a:pt x="7980" y="3553"/>
                  <a:pt x="7822" y="3560"/>
                </a:cubicBezTo>
                <a:cubicBezTo>
                  <a:pt x="7631" y="3568"/>
                  <a:pt x="7606" y="3576"/>
                  <a:pt x="7594" y="3645"/>
                </a:cubicBezTo>
                <a:cubicBezTo>
                  <a:pt x="7586" y="3687"/>
                  <a:pt x="7570" y="3694"/>
                  <a:pt x="7386" y="3723"/>
                </a:cubicBezTo>
                <a:cubicBezTo>
                  <a:pt x="7272" y="3741"/>
                  <a:pt x="7044" y="3798"/>
                  <a:pt x="6870" y="3856"/>
                </a:cubicBezTo>
                <a:cubicBezTo>
                  <a:pt x="6699" y="3912"/>
                  <a:pt x="6460" y="3996"/>
                  <a:pt x="6335" y="4035"/>
                </a:cubicBezTo>
                <a:cubicBezTo>
                  <a:pt x="6210" y="4073"/>
                  <a:pt x="6005" y="4141"/>
                  <a:pt x="5880" y="4190"/>
                </a:cubicBezTo>
                <a:cubicBezTo>
                  <a:pt x="5755" y="4239"/>
                  <a:pt x="5519" y="4308"/>
                  <a:pt x="5354" y="4346"/>
                </a:cubicBezTo>
                <a:cubicBezTo>
                  <a:pt x="3962" y="4666"/>
                  <a:pt x="3251" y="4880"/>
                  <a:pt x="2818" y="5101"/>
                </a:cubicBezTo>
                <a:cubicBezTo>
                  <a:pt x="2732" y="5144"/>
                  <a:pt x="2620" y="5202"/>
                  <a:pt x="2570" y="5225"/>
                </a:cubicBezTo>
                <a:cubicBezTo>
                  <a:pt x="2464" y="5275"/>
                  <a:pt x="2293" y="5467"/>
                  <a:pt x="2134" y="5716"/>
                </a:cubicBezTo>
                <a:cubicBezTo>
                  <a:pt x="2073" y="5811"/>
                  <a:pt x="1979" y="5943"/>
                  <a:pt x="1926" y="6004"/>
                </a:cubicBezTo>
                <a:cubicBezTo>
                  <a:pt x="1696" y="6270"/>
                  <a:pt x="1481" y="6695"/>
                  <a:pt x="1262" y="7335"/>
                </a:cubicBezTo>
                <a:cubicBezTo>
                  <a:pt x="1209" y="7490"/>
                  <a:pt x="1099" y="7774"/>
                  <a:pt x="1015" y="7965"/>
                </a:cubicBezTo>
                <a:cubicBezTo>
                  <a:pt x="878" y="8274"/>
                  <a:pt x="779" y="8552"/>
                  <a:pt x="757" y="8673"/>
                </a:cubicBezTo>
                <a:cubicBezTo>
                  <a:pt x="751" y="8703"/>
                  <a:pt x="702" y="8734"/>
                  <a:pt x="598" y="8774"/>
                </a:cubicBezTo>
                <a:cubicBezTo>
                  <a:pt x="331" y="8879"/>
                  <a:pt x="98" y="9127"/>
                  <a:pt x="24" y="9374"/>
                </a:cubicBezTo>
                <a:cubicBezTo>
                  <a:pt x="-19" y="9516"/>
                  <a:pt x="-2" y="9790"/>
                  <a:pt x="63" y="9919"/>
                </a:cubicBezTo>
                <a:cubicBezTo>
                  <a:pt x="211" y="10208"/>
                  <a:pt x="541" y="10424"/>
                  <a:pt x="925" y="10487"/>
                </a:cubicBezTo>
                <a:cubicBezTo>
                  <a:pt x="1001" y="10499"/>
                  <a:pt x="1094" y="10520"/>
                  <a:pt x="1134" y="10533"/>
                </a:cubicBezTo>
                <a:cubicBezTo>
                  <a:pt x="1315" y="10596"/>
                  <a:pt x="1609" y="10639"/>
                  <a:pt x="1758" y="10627"/>
                </a:cubicBezTo>
                <a:cubicBezTo>
                  <a:pt x="2056" y="10603"/>
                  <a:pt x="2307" y="10508"/>
                  <a:pt x="2501" y="10347"/>
                </a:cubicBezTo>
                <a:cubicBezTo>
                  <a:pt x="2702" y="10180"/>
                  <a:pt x="2798" y="9990"/>
                  <a:pt x="2798" y="9747"/>
                </a:cubicBezTo>
                <a:cubicBezTo>
                  <a:pt x="2798" y="9558"/>
                  <a:pt x="2738" y="9409"/>
                  <a:pt x="2600" y="9257"/>
                </a:cubicBezTo>
                <a:cubicBezTo>
                  <a:pt x="2475" y="9119"/>
                  <a:pt x="2366" y="9042"/>
                  <a:pt x="2204" y="8969"/>
                </a:cubicBezTo>
                <a:cubicBezTo>
                  <a:pt x="2141" y="8941"/>
                  <a:pt x="2052" y="8896"/>
                  <a:pt x="2005" y="8868"/>
                </a:cubicBezTo>
                <a:cubicBezTo>
                  <a:pt x="1959" y="8840"/>
                  <a:pt x="1853" y="8792"/>
                  <a:pt x="1768" y="8759"/>
                </a:cubicBezTo>
                <a:cubicBezTo>
                  <a:pt x="1543" y="8671"/>
                  <a:pt x="1547" y="8679"/>
                  <a:pt x="1609" y="8510"/>
                </a:cubicBezTo>
                <a:cubicBezTo>
                  <a:pt x="1681" y="8316"/>
                  <a:pt x="1725" y="8264"/>
                  <a:pt x="2045" y="7872"/>
                </a:cubicBezTo>
                <a:cubicBezTo>
                  <a:pt x="2193" y="7691"/>
                  <a:pt x="2387" y="7438"/>
                  <a:pt x="2481" y="7311"/>
                </a:cubicBezTo>
                <a:cubicBezTo>
                  <a:pt x="2575" y="7184"/>
                  <a:pt x="2730" y="6984"/>
                  <a:pt x="2828" y="6868"/>
                </a:cubicBezTo>
                <a:cubicBezTo>
                  <a:pt x="2993" y="6672"/>
                  <a:pt x="3039" y="6600"/>
                  <a:pt x="3244" y="6245"/>
                </a:cubicBezTo>
                <a:cubicBezTo>
                  <a:pt x="3286" y="6173"/>
                  <a:pt x="3345" y="6097"/>
                  <a:pt x="3373" y="6074"/>
                </a:cubicBezTo>
                <a:cubicBezTo>
                  <a:pt x="3471" y="5991"/>
                  <a:pt x="3821" y="5918"/>
                  <a:pt x="4304" y="5879"/>
                </a:cubicBezTo>
                <a:cubicBezTo>
                  <a:pt x="4807" y="5839"/>
                  <a:pt x="5103" y="5789"/>
                  <a:pt x="6117" y="5552"/>
                </a:cubicBezTo>
                <a:cubicBezTo>
                  <a:pt x="6818" y="5389"/>
                  <a:pt x="6733" y="5383"/>
                  <a:pt x="7207" y="5560"/>
                </a:cubicBezTo>
                <a:cubicBezTo>
                  <a:pt x="7409" y="5635"/>
                  <a:pt x="7517" y="5685"/>
                  <a:pt x="7524" y="5708"/>
                </a:cubicBezTo>
                <a:cubicBezTo>
                  <a:pt x="7531" y="5727"/>
                  <a:pt x="7575" y="5762"/>
                  <a:pt x="7623" y="5778"/>
                </a:cubicBezTo>
                <a:cubicBezTo>
                  <a:pt x="7672" y="5794"/>
                  <a:pt x="7762" y="5845"/>
                  <a:pt x="7832" y="5895"/>
                </a:cubicBezTo>
                <a:lnTo>
                  <a:pt x="7960" y="5988"/>
                </a:lnTo>
                <a:lnTo>
                  <a:pt x="8010" y="6229"/>
                </a:lnTo>
                <a:cubicBezTo>
                  <a:pt x="8077" y="6571"/>
                  <a:pt x="8141" y="6764"/>
                  <a:pt x="8248" y="6945"/>
                </a:cubicBezTo>
                <a:lnTo>
                  <a:pt x="8347" y="7101"/>
                </a:lnTo>
                <a:lnTo>
                  <a:pt x="8228" y="7226"/>
                </a:lnTo>
                <a:cubicBezTo>
                  <a:pt x="8168" y="7295"/>
                  <a:pt x="8061" y="7407"/>
                  <a:pt x="7990" y="7475"/>
                </a:cubicBezTo>
                <a:cubicBezTo>
                  <a:pt x="7919" y="7542"/>
                  <a:pt x="7838" y="7636"/>
                  <a:pt x="7802" y="7677"/>
                </a:cubicBezTo>
                <a:cubicBezTo>
                  <a:pt x="7766" y="7718"/>
                  <a:pt x="7693" y="7790"/>
                  <a:pt x="7643" y="7840"/>
                </a:cubicBezTo>
                <a:cubicBezTo>
                  <a:pt x="7594" y="7890"/>
                  <a:pt x="7554" y="7944"/>
                  <a:pt x="7554" y="7957"/>
                </a:cubicBezTo>
                <a:cubicBezTo>
                  <a:pt x="7554" y="7970"/>
                  <a:pt x="7529" y="8023"/>
                  <a:pt x="7495" y="8074"/>
                </a:cubicBezTo>
                <a:cubicBezTo>
                  <a:pt x="7326" y="8321"/>
                  <a:pt x="7251" y="8657"/>
                  <a:pt x="7277" y="9094"/>
                </a:cubicBezTo>
                <a:cubicBezTo>
                  <a:pt x="7317" y="9789"/>
                  <a:pt x="7428" y="10409"/>
                  <a:pt x="7534" y="10533"/>
                </a:cubicBezTo>
                <a:cubicBezTo>
                  <a:pt x="7575" y="10581"/>
                  <a:pt x="7607" y="10667"/>
                  <a:pt x="7633" y="10782"/>
                </a:cubicBezTo>
                <a:cubicBezTo>
                  <a:pt x="7687" y="11022"/>
                  <a:pt x="7820" y="11364"/>
                  <a:pt x="7950" y="11615"/>
                </a:cubicBezTo>
                <a:cubicBezTo>
                  <a:pt x="8060" y="11827"/>
                  <a:pt x="8159" y="12134"/>
                  <a:pt x="8188" y="12362"/>
                </a:cubicBezTo>
                <a:cubicBezTo>
                  <a:pt x="8215" y="12569"/>
                  <a:pt x="8280" y="12853"/>
                  <a:pt x="8436" y="13366"/>
                </a:cubicBezTo>
                <a:cubicBezTo>
                  <a:pt x="8473" y="13490"/>
                  <a:pt x="8519" y="13673"/>
                  <a:pt x="8535" y="13771"/>
                </a:cubicBezTo>
                <a:cubicBezTo>
                  <a:pt x="8567" y="13973"/>
                  <a:pt x="8655" y="14141"/>
                  <a:pt x="8743" y="14168"/>
                </a:cubicBezTo>
                <a:cubicBezTo>
                  <a:pt x="8779" y="14179"/>
                  <a:pt x="8803" y="14200"/>
                  <a:pt x="8803" y="14230"/>
                </a:cubicBezTo>
                <a:cubicBezTo>
                  <a:pt x="8803" y="14256"/>
                  <a:pt x="8808" y="14286"/>
                  <a:pt x="8822" y="14293"/>
                </a:cubicBezTo>
                <a:cubicBezTo>
                  <a:pt x="8837" y="14300"/>
                  <a:pt x="8865" y="14330"/>
                  <a:pt x="8882" y="14363"/>
                </a:cubicBezTo>
                <a:cubicBezTo>
                  <a:pt x="8907" y="14411"/>
                  <a:pt x="8908" y="14464"/>
                  <a:pt x="8872" y="14666"/>
                </a:cubicBezTo>
                <a:cubicBezTo>
                  <a:pt x="8796" y="15096"/>
                  <a:pt x="8783" y="15437"/>
                  <a:pt x="8842" y="15865"/>
                </a:cubicBezTo>
                <a:cubicBezTo>
                  <a:pt x="8928" y="16487"/>
                  <a:pt x="8939" y="16555"/>
                  <a:pt x="9011" y="16799"/>
                </a:cubicBezTo>
                <a:cubicBezTo>
                  <a:pt x="9094" y="17083"/>
                  <a:pt x="9162" y="17363"/>
                  <a:pt x="9159" y="17452"/>
                </a:cubicBezTo>
                <a:cubicBezTo>
                  <a:pt x="9158" y="17489"/>
                  <a:pt x="9149" y="17589"/>
                  <a:pt x="9149" y="17670"/>
                </a:cubicBezTo>
                <a:cubicBezTo>
                  <a:pt x="9151" y="17809"/>
                  <a:pt x="9149" y="17822"/>
                  <a:pt x="9070" y="17912"/>
                </a:cubicBezTo>
                <a:cubicBezTo>
                  <a:pt x="9024" y="17964"/>
                  <a:pt x="8994" y="18014"/>
                  <a:pt x="9001" y="18028"/>
                </a:cubicBezTo>
                <a:cubicBezTo>
                  <a:pt x="9008" y="18043"/>
                  <a:pt x="9011" y="18069"/>
                  <a:pt x="9011" y="18083"/>
                </a:cubicBezTo>
                <a:cubicBezTo>
                  <a:pt x="9011" y="18097"/>
                  <a:pt x="9032" y="18124"/>
                  <a:pt x="9060" y="18145"/>
                </a:cubicBezTo>
                <a:cubicBezTo>
                  <a:pt x="9105" y="18178"/>
                  <a:pt x="9109" y="18187"/>
                  <a:pt x="9080" y="18215"/>
                </a:cubicBezTo>
                <a:cubicBezTo>
                  <a:pt x="9026" y="18267"/>
                  <a:pt x="9047" y="18533"/>
                  <a:pt x="9110" y="18635"/>
                </a:cubicBezTo>
                <a:cubicBezTo>
                  <a:pt x="9178" y="18746"/>
                  <a:pt x="9175" y="18763"/>
                  <a:pt x="9080" y="18807"/>
                </a:cubicBezTo>
                <a:cubicBezTo>
                  <a:pt x="8969" y="18858"/>
                  <a:pt x="8928" y="18967"/>
                  <a:pt x="8991" y="19056"/>
                </a:cubicBezTo>
                <a:cubicBezTo>
                  <a:pt x="9104" y="19216"/>
                  <a:pt x="9100" y="19203"/>
                  <a:pt x="9030" y="19250"/>
                </a:cubicBezTo>
                <a:cubicBezTo>
                  <a:pt x="8926" y="19321"/>
                  <a:pt x="8924" y="19377"/>
                  <a:pt x="9021" y="19453"/>
                </a:cubicBezTo>
                <a:cubicBezTo>
                  <a:pt x="9101" y="19516"/>
                  <a:pt x="9106" y="19516"/>
                  <a:pt x="9080" y="19593"/>
                </a:cubicBezTo>
                <a:cubicBezTo>
                  <a:pt x="9056" y="19663"/>
                  <a:pt x="9060" y="19683"/>
                  <a:pt x="9110" y="19756"/>
                </a:cubicBezTo>
                <a:cubicBezTo>
                  <a:pt x="9141" y="19802"/>
                  <a:pt x="9158" y="19852"/>
                  <a:pt x="9149" y="19865"/>
                </a:cubicBezTo>
                <a:cubicBezTo>
                  <a:pt x="9141" y="19878"/>
                  <a:pt x="9118" y="19910"/>
                  <a:pt x="9100" y="19935"/>
                </a:cubicBezTo>
                <a:cubicBezTo>
                  <a:pt x="9070" y="19976"/>
                  <a:pt x="9066" y="19981"/>
                  <a:pt x="9110" y="20029"/>
                </a:cubicBezTo>
                <a:cubicBezTo>
                  <a:pt x="9142" y="20064"/>
                  <a:pt x="9155" y="20091"/>
                  <a:pt x="9139" y="20106"/>
                </a:cubicBezTo>
                <a:cubicBezTo>
                  <a:pt x="9101" y="20146"/>
                  <a:pt x="9083" y="20221"/>
                  <a:pt x="9110" y="20247"/>
                </a:cubicBezTo>
                <a:cubicBezTo>
                  <a:pt x="9139" y="20274"/>
                  <a:pt x="9087" y="20407"/>
                  <a:pt x="9021" y="20464"/>
                </a:cubicBezTo>
                <a:cubicBezTo>
                  <a:pt x="8999" y="20483"/>
                  <a:pt x="8974" y="20513"/>
                  <a:pt x="8971" y="20527"/>
                </a:cubicBezTo>
                <a:cubicBezTo>
                  <a:pt x="8968" y="20541"/>
                  <a:pt x="8941" y="20591"/>
                  <a:pt x="8902" y="20636"/>
                </a:cubicBezTo>
                <a:cubicBezTo>
                  <a:pt x="8805" y="20746"/>
                  <a:pt x="8746" y="20844"/>
                  <a:pt x="8694" y="20978"/>
                </a:cubicBezTo>
                <a:cubicBezTo>
                  <a:pt x="8656" y="21075"/>
                  <a:pt x="8653" y="21112"/>
                  <a:pt x="8674" y="21243"/>
                </a:cubicBezTo>
                <a:cubicBezTo>
                  <a:pt x="8706" y="21450"/>
                  <a:pt x="8754" y="21501"/>
                  <a:pt x="8951" y="21539"/>
                </a:cubicBezTo>
                <a:cubicBezTo>
                  <a:pt x="9183" y="21583"/>
                  <a:pt x="9789" y="21572"/>
                  <a:pt x="10101" y="21515"/>
                </a:cubicBezTo>
                <a:lnTo>
                  <a:pt x="10348" y="21469"/>
                </a:lnTo>
                <a:lnTo>
                  <a:pt x="10586" y="21515"/>
                </a:lnTo>
                <a:cubicBezTo>
                  <a:pt x="11014" y="21594"/>
                  <a:pt x="11803" y="21575"/>
                  <a:pt x="12013" y="21484"/>
                </a:cubicBezTo>
                <a:cubicBezTo>
                  <a:pt x="12051" y="21468"/>
                  <a:pt x="12121" y="21445"/>
                  <a:pt x="12161" y="21430"/>
                </a:cubicBezTo>
                <a:cubicBezTo>
                  <a:pt x="12201" y="21414"/>
                  <a:pt x="12245" y="21384"/>
                  <a:pt x="12261" y="21360"/>
                </a:cubicBezTo>
                <a:cubicBezTo>
                  <a:pt x="12319" y="21268"/>
                  <a:pt x="12386" y="21051"/>
                  <a:pt x="12389" y="20947"/>
                </a:cubicBezTo>
                <a:cubicBezTo>
                  <a:pt x="12393" y="20851"/>
                  <a:pt x="12387" y="20826"/>
                  <a:pt x="12310" y="20737"/>
                </a:cubicBezTo>
                <a:cubicBezTo>
                  <a:pt x="12144" y="20545"/>
                  <a:pt x="12132" y="20502"/>
                  <a:pt x="12181" y="20177"/>
                </a:cubicBezTo>
                <a:cubicBezTo>
                  <a:pt x="12195" y="20084"/>
                  <a:pt x="12200" y="19997"/>
                  <a:pt x="12191" y="19896"/>
                </a:cubicBezTo>
                <a:cubicBezTo>
                  <a:pt x="12186" y="19836"/>
                  <a:pt x="12194" y="19830"/>
                  <a:pt x="12270" y="19811"/>
                </a:cubicBezTo>
                <a:cubicBezTo>
                  <a:pt x="12417" y="19774"/>
                  <a:pt x="12463" y="19611"/>
                  <a:pt x="12370" y="19468"/>
                </a:cubicBezTo>
                <a:cubicBezTo>
                  <a:pt x="12304" y="19368"/>
                  <a:pt x="12326" y="19264"/>
                  <a:pt x="12429" y="19188"/>
                </a:cubicBezTo>
                <a:cubicBezTo>
                  <a:pt x="12491" y="19142"/>
                  <a:pt x="12508" y="19116"/>
                  <a:pt x="12508" y="19064"/>
                </a:cubicBezTo>
                <a:cubicBezTo>
                  <a:pt x="12508" y="19007"/>
                  <a:pt x="12486" y="18988"/>
                  <a:pt x="12399" y="18931"/>
                </a:cubicBezTo>
                <a:cubicBezTo>
                  <a:pt x="12302" y="18867"/>
                  <a:pt x="12297" y="18855"/>
                  <a:pt x="12310" y="18783"/>
                </a:cubicBezTo>
                <a:cubicBezTo>
                  <a:pt x="12321" y="18721"/>
                  <a:pt x="12341" y="18700"/>
                  <a:pt x="12419" y="18659"/>
                </a:cubicBezTo>
                <a:cubicBezTo>
                  <a:pt x="12544" y="18592"/>
                  <a:pt x="12582" y="18539"/>
                  <a:pt x="12568" y="18433"/>
                </a:cubicBezTo>
                <a:cubicBezTo>
                  <a:pt x="12551" y="18311"/>
                  <a:pt x="12516" y="18251"/>
                  <a:pt x="12419" y="18215"/>
                </a:cubicBezTo>
                <a:cubicBezTo>
                  <a:pt x="12329" y="18182"/>
                  <a:pt x="12328" y="18156"/>
                  <a:pt x="12429" y="18145"/>
                </a:cubicBezTo>
                <a:cubicBezTo>
                  <a:pt x="12521" y="18135"/>
                  <a:pt x="12563" y="18058"/>
                  <a:pt x="12528" y="17951"/>
                </a:cubicBezTo>
                <a:cubicBezTo>
                  <a:pt x="12513" y="17903"/>
                  <a:pt x="12483" y="17838"/>
                  <a:pt x="12459" y="17810"/>
                </a:cubicBezTo>
                <a:cubicBezTo>
                  <a:pt x="12428" y="17777"/>
                  <a:pt x="12424" y="17751"/>
                  <a:pt x="12439" y="17733"/>
                </a:cubicBezTo>
                <a:cubicBezTo>
                  <a:pt x="12469" y="17695"/>
                  <a:pt x="12461" y="17559"/>
                  <a:pt x="12429" y="17476"/>
                </a:cubicBezTo>
                <a:cubicBezTo>
                  <a:pt x="12407" y="17417"/>
                  <a:pt x="12423" y="17361"/>
                  <a:pt x="12508" y="17071"/>
                </a:cubicBezTo>
                <a:cubicBezTo>
                  <a:pt x="12732" y="16313"/>
                  <a:pt x="12836" y="15639"/>
                  <a:pt x="12806" y="15156"/>
                </a:cubicBezTo>
                <a:cubicBezTo>
                  <a:pt x="12795" y="14991"/>
                  <a:pt x="12787" y="14790"/>
                  <a:pt x="12786" y="14713"/>
                </a:cubicBezTo>
                <a:lnTo>
                  <a:pt x="12776" y="14573"/>
                </a:lnTo>
                <a:lnTo>
                  <a:pt x="12905" y="14565"/>
                </a:lnTo>
                <a:cubicBezTo>
                  <a:pt x="13006" y="14560"/>
                  <a:pt x="13033" y="14553"/>
                  <a:pt x="13033" y="14526"/>
                </a:cubicBezTo>
                <a:cubicBezTo>
                  <a:pt x="13033" y="14508"/>
                  <a:pt x="13060" y="14468"/>
                  <a:pt x="13093" y="14433"/>
                </a:cubicBezTo>
                <a:cubicBezTo>
                  <a:pt x="13126" y="14398"/>
                  <a:pt x="13152" y="14356"/>
                  <a:pt x="13152" y="14347"/>
                </a:cubicBezTo>
                <a:cubicBezTo>
                  <a:pt x="13152" y="14338"/>
                  <a:pt x="13182" y="14285"/>
                  <a:pt x="13222" y="14223"/>
                </a:cubicBezTo>
                <a:cubicBezTo>
                  <a:pt x="13261" y="14160"/>
                  <a:pt x="13310" y="14050"/>
                  <a:pt x="13331" y="13981"/>
                </a:cubicBezTo>
                <a:cubicBezTo>
                  <a:pt x="13413" y="13706"/>
                  <a:pt x="13512" y="13317"/>
                  <a:pt x="13539" y="13148"/>
                </a:cubicBezTo>
                <a:cubicBezTo>
                  <a:pt x="13554" y="13050"/>
                  <a:pt x="13576" y="12920"/>
                  <a:pt x="13588" y="12853"/>
                </a:cubicBezTo>
                <a:cubicBezTo>
                  <a:pt x="13600" y="12786"/>
                  <a:pt x="13616" y="12298"/>
                  <a:pt x="13628" y="11771"/>
                </a:cubicBezTo>
                <a:cubicBezTo>
                  <a:pt x="13646" y="10967"/>
                  <a:pt x="13655" y="10799"/>
                  <a:pt x="13687" y="10720"/>
                </a:cubicBezTo>
                <a:cubicBezTo>
                  <a:pt x="13738" y="10599"/>
                  <a:pt x="13853" y="10202"/>
                  <a:pt x="13905" y="9973"/>
                </a:cubicBezTo>
                <a:cubicBezTo>
                  <a:pt x="13962" y="9728"/>
                  <a:pt x="13969" y="9206"/>
                  <a:pt x="13915" y="8961"/>
                </a:cubicBezTo>
                <a:cubicBezTo>
                  <a:pt x="13858" y="8701"/>
                  <a:pt x="13782" y="8502"/>
                  <a:pt x="13677" y="8331"/>
                </a:cubicBezTo>
                <a:cubicBezTo>
                  <a:pt x="13627" y="8248"/>
                  <a:pt x="13554" y="8118"/>
                  <a:pt x="13509" y="8035"/>
                </a:cubicBezTo>
                <a:cubicBezTo>
                  <a:pt x="13464" y="7952"/>
                  <a:pt x="13336" y="7784"/>
                  <a:pt x="13232" y="7661"/>
                </a:cubicBezTo>
                <a:cubicBezTo>
                  <a:pt x="13127" y="7539"/>
                  <a:pt x="13037" y="7420"/>
                  <a:pt x="13023" y="7405"/>
                </a:cubicBezTo>
                <a:cubicBezTo>
                  <a:pt x="13010" y="7389"/>
                  <a:pt x="12951" y="7323"/>
                  <a:pt x="12895" y="7257"/>
                </a:cubicBezTo>
                <a:lnTo>
                  <a:pt x="12796" y="7140"/>
                </a:lnTo>
                <a:lnTo>
                  <a:pt x="12845" y="7085"/>
                </a:lnTo>
                <a:cubicBezTo>
                  <a:pt x="12990" y="6925"/>
                  <a:pt x="13101" y="6637"/>
                  <a:pt x="13162" y="6292"/>
                </a:cubicBezTo>
                <a:cubicBezTo>
                  <a:pt x="13183" y="6173"/>
                  <a:pt x="13217" y="6048"/>
                  <a:pt x="13232" y="6011"/>
                </a:cubicBezTo>
                <a:cubicBezTo>
                  <a:pt x="13260" y="5939"/>
                  <a:pt x="13362" y="5840"/>
                  <a:pt x="13410" y="5840"/>
                </a:cubicBezTo>
                <a:cubicBezTo>
                  <a:pt x="13427" y="5840"/>
                  <a:pt x="13459" y="5818"/>
                  <a:pt x="13489" y="5786"/>
                </a:cubicBezTo>
                <a:cubicBezTo>
                  <a:pt x="13555" y="5715"/>
                  <a:pt x="14165" y="5478"/>
                  <a:pt x="14331" y="5459"/>
                </a:cubicBezTo>
                <a:cubicBezTo>
                  <a:pt x="14453" y="5445"/>
                  <a:pt x="14498" y="5455"/>
                  <a:pt x="15689" y="5762"/>
                </a:cubicBezTo>
                <a:cubicBezTo>
                  <a:pt x="16103" y="5869"/>
                  <a:pt x="16525" y="5971"/>
                  <a:pt x="16630" y="5988"/>
                </a:cubicBezTo>
                <a:cubicBezTo>
                  <a:pt x="17057" y="6059"/>
                  <a:pt x="17615" y="6198"/>
                  <a:pt x="17770" y="6276"/>
                </a:cubicBezTo>
                <a:cubicBezTo>
                  <a:pt x="17883" y="6333"/>
                  <a:pt x="17973" y="6416"/>
                  <a:pt x="18166" y="6642"/>
                </a:cubicBezTo>
                <a:cubicBezTo>
                  <a:pt x="18218" y="6703"/>
                  <a:pt x="18385" y="6854"/>
                  <a:pt x="18542" y="6984"/>
                </a:cubicBezTo>
                <a:cubicBezTo>
                  <a:pt x="18884" y="7266"/>
                  <a:pt x="19371" y="7697"/>
                  <a:pt x="19563" y="7879"/>
                </a:cubicBezTo>
                <a:cubicBezTo>
                  <a:pt x="19639" y="7951"/>
                  <a:pt x="19764" y="8054"/>
                  <a:pt x="19830" y="8113"/>
                </a:cubicBezTo>
                <a:cubicBezTo>
                  <a:pt x="19965" y="8231"/>
                  <a:pt x="20121" y="8430"/>
                  <a:pt x="20098" y="8448"/>
                </a:cubicBezTo>
                <a:cubicBezTo>
                  <a:pt x="20090" y="8454"/>
                  <a:pt x="20010" y="8480"/>
                  <a:pt x="19920" y="8502"/>
                </a:cubicBezTo>
                <a:cubicBezTo>
                  <a:pt x="19603" y="8581"/>
                  <a:pt x="19372" y="8746"/>
                  <a:pt x="19216" y="8992"/>
                </a:cubicBezTo>
                <a:cubicBezTo>
                  <a:pt x="19115" y="9151"/>
                  <a:pt x="19071" y="9326"/>
                  <a:pt x="19087" y="9545"/>
                </a:cubicBezTo>
                <a:cubicBezTo>
                  <a:pt x="19110" y="9839"/>
                  <a:pt x="19281" y="10079"/>
                  <a:pt x="19593" y="10245"/>
                </a:cubicBezTo>
                <a:cubicBezTo>
                  <a:pt x="19807" y="10360"/>
                  <a:pt x="19918" y="10378"/>
                  <a:pt x="20227" y="10378"/>
                </a:cubicBezTo>
                <a:cubicBezTo>
                  <a:pt x="20430" y="10377"/>
                  <a:pt x="20505" y="10373"/>
                  <a:pt x="20613" y="10339"/>
                </a:cubicBezTo>
                <a:cubicBezTo>
                  <a:pt x="20919" y="10243"/>
                  <a:pt x="21256" y="10003"/>
                  <a:pt x="21376" y="9802"/>
                </a:cubicBezTo>
                <a:cubicBezTo>
                  <a:pt x="21581" y="9458"/>
                  <a:pt x="21490" y="9050"/>
                  <a:pt x="21148" y="8759"/>
                </a:cubicBezTo>
                <a:cubicBezTo>
                  <a:pt x="21043" y="8669"/>
                  <a:pt x="21023" y="8635"/>
                  <a:pt x="21010" y="8556"/>
                </a:cubicBezTo>
                <a:cubicBezTo>
                  <a:pt x="20967" y="8318"/>
                  <a:pt x="20858" y="8116"/>
                  <a:pt x="20524" y="7685"/>
                </a:cubicBezTo>
                <a:cubicBezTo>
                  <a:pt x="20416" y="7546"/>
                  <a:pt x="20234" y="7298"/>
                  <a:pt x="20128" y="7132"/>
                </a:cubicBezTo>
                <a:cubicBezTo>
                  <a:pt x="19730" y="6514"/>
                  <a:pt x="19517" y="6261"/>
                  <a:pt x="19127" y="5957"/>
                </a:cubicBezTo>
                <a:cubicBezTo>
                  <a:pt x="19005" y="5862"/>
                  <a:pt x="18871" y="5749"/>
                  <a:pt x="18830" y="5708"/>
                </a:cubicBezTo>
                <a:cubicBezTo>
                  <a:pt x="18735" y="5614"/>
                  <a:pt x="18243" y="5291"/>
                  <a:pt x="18116" y="5241"/>
                </a:cubicBezTo>
                <a:cubicBezTo>
                  <a:pt x="17843" y="5133"/>
                  <a:pt x="16562" y="4721"/>
                  <a:pt x="16016" y="4564"/>
                </a:cubicBezTo>
                <a:cubicBezTo>
                  <a:pt x="15553" y="4431"/>
                  <a:pt x="15442" y="4392"/>
                  <a:pt x="15134" y="4252"/>
                </a:cubicBezTo>
                <a:cubicBezTo>
                  <a:pt x="14857" y="4128"/>
                  <a:pt x="14135" y="3875"/>
                  <a:pt x="13796" y="3786"/>
                </a:cubicBezTo>
                <a:cubicBezTo>
                  <a:pt x="13549" y="3720"/>
                  <a:pt x="13495" y="3702"/>
                  <a:pt x="13489" y="3669"/>
                </a:cubicBezTo>
                <a:cubicBezTo>
                  <a:pt x="13482" y="3631"/>
                  <a:pt x="13368" y="3591"/>
                  <a:pt x="13271" y="3591"/>
                </a:cubicBezTo>
                <a:cubicBezTo>
                  <a:pt x="13253" y="3591"/>
                  <a:pt x="13197" y="3571"/>
                  <a:pt x="13142" y="3544"/>
                </a:cubicBezTo>
                <a:cubicBezTo>
                  <a:pt x="12700" y="3327"/>
                  <a:pt x="12597" y="3272"/>
                  <a:pt x="12449" y="3217"/>
                </a:cubicBezTo>
                <a:cubicBezTo>
                  <a:pt x="12356" y="3183"/>
                  <a:pt x="12187" y="3139"/>
                  <a:pt x="12082" y="3116"/>
                </a:cubicBezTo>
                <a:cubicBezTo>
                  <a:pt x="11977" y="3093"/>
                  <a:pt x="11889" y="3070"/>
                  <a:pt x="11874" y="3062"/>
                </a:cubicBezTo>
                <a:cubicBezTo>
                  <a:pt x="11845" y="3045"/>
                  <a:pt x="11890" y="2809"/>
                  <a:pt x="11934" y="2766"/>
                </a:cubicBezTo>
                <a:cubicBezTo>
                  <a:pt x="11947" y="2753"/>
                  <a:pt x="11998" y="2743"/>
                  <a:pt x="12043" y="2743"/>
                </a:cubicBezTo>
                <a:cubicBezTo>
                  <a:pt x="12113" y="2743"/>
                  <a:pt x="12128" y="2734"/>
                  <a:pt x="12161" y="2673"/>
                </a:cubicBezTo>
                <a:cubicBezTo>
                  <a:pt x="12182" y="2634"/>
                  <a:pt x="12229" y="2496"/>
                  <a:pt x="12261" y="2361"/>
                </a:cubicBezTo>
                <a:cubicBezTo>
                  <a:pt x="12292" y="2227"/>
                  <a:pt x="12333" y="2073"/>
                  <a:pt x="12360" y="2019"/>
                </a:cubicBezTo>
                <a:cubicBezTo>
                  <a:pt x="12443" y="1848"/>
                  <a:pt x="12414" y="1754"/>
                  <a:pt x="12280" y="1754"/>
                </a:cubicBezTo>
                <a:lnTo>
                  <a:pt x="12211" y="1754"/>
                </a:lnTo>
                <a:lnTo>
                  <a:pt x="12221" y="1598"/>
                </a:lnTo>
                <a:cubicBezTo>
                  <a:pt x="12227" y="1511"/>
                  <a:pt x="12232" y="1344"/>
                  <a:pt x="12231" y="1225"/>
                </a:cubicBezTo>
                <a:cubicBezTo>
                  <a:pt x="12229" y="1040"/>
                  <a:pt x="12216" y="986"/>
                  <a:pt x="12161" y="867"/>
                </a:cubicBezTo>
                <a:cubicBezTo>
                  <a:pt x="12126" y="790"/>
                  <a:pt x="12090" y="712"/>
                  <a:pt x="12072" y="696"/>
                </a:cubicBezTo>
                <a:cubicBezTo>
                  <a:pt x="12055" y="679"/>
                  <a:pt x="12018" y="633"/>
                  <a:pt x="11993" y="587"/>
                </a:cubicBezTo>
                <a:cubicBezTo>
                  <a:pt x="11968" y="540"/>
                  <a:pt x="11901" y="459"/>
                  <a:pt x="11844" y="408"/>
                </a:cubicBezTo>
                <a:cubicBezTo>
                  <a:pt x="11788" y="356"/>
                  <a:pt x="11736" y="301"/>
                  <a:pt x="11735" y="291"/>
                </a:cubicBezTo>
                <a:cubicBezTo>
                  <a:pt x="11735" y="270"/>
                  <a:pt x="11409" y="96"/>
                  <a:pt x="11369" y="96"/>
                </a:cubicBezTo>
                <a:cubicBezTo>
                  <a:pt x="11355" y="96"/>
                  <a:pt x="11291" y="79"/>
                  <a:pt x="11230" y="57"/>
                </a:cubicBezTo>
                <a:cubicBezTo>
                  <a:pt x="11169" y="36"/>
                  <a:pt x="11058" y="16"/>
                  <a:pt x="10982" y="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3" name="Triceps exercise with weight.jpg"/>
          <p:cNvPicPr>
            <a:picLocks noChangeAspect="1"/>
          </p:cNvPicPr>
          <p:nvPr/>
        </p:nvPicPr>
        <p:blipFill>
          <a:blip r:embed="rId6"/>
          <a:srcRect l="23240" t="9590" r="21608" b="4292"/>
          <a:stretch>
            <a:fillRect/>
          </a:stretch>
        </p:blipFill>
        <p:spPr>
          <a:xfrm>
            <a:off x="10922152" y="1841463"/>
            <a:ext cx="495373" cy="1160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586" extrusionOk="0">
                <a:moveTo>
                  <a:pt x="4645" y="10"/>
                </a:moveTo>
                <a:cubicBezTo>
                  <a:pt x="4215" y="-6"/>
                  <a:pt x="4041" y="-5"/>
                  <a:pt x="4041" y="25"/>
                </a:cubicBezTo>
                <a:cubicBezTo>
                  <a:pt x="4041" y="34"/>
                  <a:pt x="3956" y="146"/>
                  <a:pt x="3851" y="269"/>
                </a:cubicBezTo>
                <a:cubicBezTo>
                  <a:pt x="3746" y="392"/>
                  <a:pt x="3661" y="503"/>
                  <a:pt x="3661" y="520"/>
                </a:cubicBezTo>
                <a:cubicBezTo>
                  <a:pt x="3661" y="536"/>
                  <a:pt x="3732" y="590"/>
                  <a:pt x="3816" y="630"/>
                </a:cubicBezTo>
                <a:cubicBezTo>
                  <a:pt x="3900" y="671"/>
                  <a:pt x="3972" y="704"/>
                  <a:pt x="3972" y="712"/>
                </a:cubicBezTo>
                <a:cubicBezTo>
                  <a:pt x="3972" y="719"/>
                  <a:pt x="4069" y="751"/>
                  <a:pt x="4196" y="778"/>
                </a:cubicBezTo>
                <a:cubicBezTo>
                  <a:pt x="4427" y="828"/>
                  <a:pt x="4505" y="867"/>
                  <a:pt x="4438" y="896"/>
                </a:cubicBezTo>
                <a:cubicBezTo>
                  <a:pt x="4387" y="918"/>
                  <a:pt x="4164" y="879"/>
                  <a:pt x="4041" y="830"/>
                </a:cubicBezTo>
                <a:cubicBezTo>
                  <a:pt x="3978" y="805"/>
                  <a:pt x="3907" y="797"/>
                  <a:pt x="3851" y="800"/>
                </a:cubicBezTo>
                <a:cubicBezTo>
                  <a:pt x="3767" y="805"/>
                  <a:pt x="3764" y="812"/>
                  <a:pt x="3764" y="904"/>
                </a:cubicBezTo>
                <a:cubicBezTo>
                  <a:pt x="3764" y="1021"/>
                  <a:pt x="3710" y="1045"/>
                  <a:pt x="3505" y="1059"/>
                </a:cubicBezTo>
                <a:cubicBezTo>
                  <a:pt x="3312" y="1072"/>
                  <a:pt x="3263" y="1129"/>
                  <a:pt x="3385" y="1199"/>
                </a:cubicBezTo>
                <a:lnTo>
                  <a:pt x="3471" y="1251"/>
                </a:lnTo>
                <a:lnTo>
                  <a:pt x="3385" y="1280"/>
                </a:lnTo>
                <a:cubicBezTo>
                  <a:pt x="3339" y="1298"/>
                  <a:pt x="3249" y="1319"/>
                  <a:pt x="3177" y="1325"/>
                </a:cubicBezTo>
                <a:cubicBezTo>
                  <a:pt x="3003" y="1339"/>
                  <a:pt x="2935" y="1364"/>
                  <a:pt x="2935" y="1421"/>
                </a:cubicBezTo>
                <a:cubicBezTo>
                  <a:pt x="2935" y="1460"/>
                  <a:pt x="2967" y="1474"/>
                  <a:pt x="3125" y="1517"/>
                </a:cubicBezTo>
                <a:cubicBezTo>
                  <a:pt x="3230" y="1544"/>
                  <a:pt x="3315" y="1578"/>
                  <a:pt x="3315" y="1590"/>
                </a:cubicBezTo>
                <a:cubicBezTo>
                  <a:pt x="3315" y="1603"/>
                  <a:pt x="3292" y="1638"/>
                  <a:pt x="3246" y="1672"/>
                </a:cubicBezTo>
                <a:cubicBezTo>
                  <a:pt x="3145" y="1747"/>
                  <a:pt x="3155" y="1806"/>
                  <a:pt x="3298" y="1834"/>
                </a:cubicBezTo>
                <a:cubicBezTo>
                  <a:pt x="3354" y="1845"/>
                  <a:pt x="3398" y="1858"/>
                  <a:pt x="3385" y="1864"/>
                </a:cubicBezTo>
                <a:cubicBezTo>
                  <a:pt x="3371" y="1869"/>
                  <a:pt x="3187" y="1876"/>
                  <a:pt x="2970" y="1878"/>
                </a:cubicBezTo>
                <a:cubicBezTo>
                  <a:pt x="2749" y="1880"/>
                  <a:pt x="2535" y="1889"/>
                  <a:pt x="2486" y="1900"/>
                </a:cubicBezTo>
                <a:cubicBezTo>
                  <a:pt x="2393" y="1922"/>
                  <a:pt x="2390" y="1929"/>
                  <a:pt x="2141" y="2218"/>
                </a:cubicBezTo>
                <a:cubicBezTo>
                  <a:pt x="1945" y="2445"/>
                  <a:pt x="1941" y="2440"/>
                  <a:pt x="2383" y="2580"/>
                </a:cubicBezTo>
                <a:cubicBezTo>
                  <a:pt x="2538" y="2629"/>
                  <a:pt x="2680" y="2674"/>
                  <a:pt x="2694" y="2683"/>
                </a:cubicBezTo>
                <a:cubicBezTo>
                  <a:pt x="2707" y="2692"/>
                  <a:pt x="2849" y="2739"/>
                  <a:pt x="3022" y="2779"/>
                </a:cubicBezTo>
                <a:cubicBezTo>
                  <a:pt x="3323" y="2849"/>
                  <a:pt x="3807" y="2908"/>
                  <a:pt x="3920" y="2890"/>
                </a:cubicBezTo>
                <a:cubicBezTo>
                  <a:pt x="3947" y="2885"/>
                  <a:pt x="4123" y="2886"/>
                  <a:pt x="4317" y="2897"/>
                </a:cubicBezTo>
                <a:cubicBezTo>
                  <a:pt x="4718" y="2921"/>
                  <a:pt x="4827" y="2912"/>
                  <a:pt x="4870" y="2838"/>
                </a:cubicBezTo>
                <a:cubicBezTo>
                  <a:pt x="4884" y="2813"/>
                  <a:pt x="4967" y="2711"/>
                  <a:pt x="5060" y="2609"/>
                </a:cubicBezTo>
                <a:cubicBezTo>
                  <a:pt x="5153" y="2508"/>
                  <a:pt x="5232" y="2412"/>
                  <a:pt x="5232" y="2395"/>
                </a:cubicBezTo>
                <a:cubicBezTo>
                  <a:pt x="5232" y="2378"/>
                  <a:pt x="5120" y="2312"/>
                  <a:pt x="4991" y="2247"/>
                </a:cubicBezTo>
                <a:lnTo>
                  <a:pt x="4766" y="2129"/>
                </a:lnTo>
                <a:lnTo>
                  <a:pt x="4939" y="2063"/>
                </a:lnTo>
                <a:cubicBezTo>
                  <a:pt x="5035" y="2026"/>
                  <a:pt x="5152" y="1963"/>
                  <a:pt x="5198" y="1923"/>
                </a:cubicBezTo>
                <a:cubicBezTo>
                  <a:pt x="5307" y="1828"/>
                  <a:pt x="5418" y="1760"/>
                  <a:pt x="5474" y="1760"/>
                </a:cubicBezTo>
                <a:cubicBezTo>
                  <a:pt x="5520" y="1760"/>
                  <a:pt x="5658" y="1839"/>
                  <a:pt x="5768" y="1930"/>
                </a:cubicBezTo>
                <a:cubicBezTo>
                  <a:pt x="5851" y="1999"/>
                  <a:pt x="5909" y="2170"/>
                  <a:pt x="5958" y="2558"/>
                </a:cubicBezTo>
                <a:cubicBezTo>
                  <a:pt x="6009" y="2965"/>
                  <a:pt x="6010" y="3238"/>
                  <a:pt x="5958" y="3377"/>
                </a:cubicBezTo>
                <a:cubicBezTo>
                  <a:pt x="5936" y="3435"/>
                  <a:pt x="5807" y="3633"/>
                  <a:pt x="5681" y="3820"/>
                </a:cubicBezTo>
                <a:cubicBezTo>
                  <a:pt x="5362" y="4298"/>
                  <a:pt x="5336" y="4407"/>
                  <a:pt x="5353" y="4795"/>
                </a:cubicBezTo>
                <a:cubicBezTo>
                  <a:pt x="5367" y="5107"/>
                  <a:pt x="5359" y="5111"/>
                  <a:pt x="5474" y="5230"/>
                </a:cubicBezTo>
                <a:cubicBezTo>
                  <a:pt x="5539" y="5298"/>
                  <a:pt x="5618" y="5398"/>
                  <a:pt x="5630" y="5452"/>
                </a:cubicBezTo>
                <a:cubicBezTo>
                  <a:pt x="5649" y="5539"/>
                  <a:pt x="5685" y="5620"/>
                  <a:pt x="5889" y="5873"/>
                </a:cubicBezTo>
                <a:cubicBezTo>
                  <a:pt x="5988" y="5996"/>
                  <a:pt x="6182" y="6321"/>
                  <a:pt x="6182" y="6367"/>
                </a:cubicBezTo>
                <a:cubicBezTo>
                  <a:pt x="6182" y="6412"/>
                  <a:pt x="6296" y="6528"/>
                  <a:pt x="6390" y="6574"/>
                </a:cubicBezTo>
                <a:cubicBezTo>
                  <a:pt x="6419" y="6588"/>
                  <a:pt x="6462" y="6642"/>
                  <a:pt x="6476" y="6700"/>
                </a:cubicBezTo>
                <a:cubicBezTo>
                  <a:pt x="6489" y="6757"/>
                  <a:pt x="6540" y="6841"/>
                  <a:pt x="6579" y="6884"/>
                </a:cubicBezTo>
                <a:cubicBezTo>
                  <a:pt x="6627" y="6937"/>
                  <a:pt x="6630" y="6988"/>
                  <a:pt x="6614" y="7025"/>
                </a:cubicBezTo>
                <a:cubicBezTo>
                  <a:pt x="6596" y="7065"/>
                  <a:pt x="6622" y="7091"/>
                  <a:pt x="6683" y="7135"/>
                </a:cubicBezTo>
                <a:cubicBezTo>
                  <a:pt x="6732" y="7171"/>
                  <a:pt x="6782" y="7247"/>
                  <a:pt x="6804" y="7320"/>
                </a:cubicBezTo>
                <a:cubicBezTo>
                  <a:pt x="6859" y="7504"/>
                  <a:pt x="6877" y="7552"/>
                  <a:pt x="7288" y="8213"/>
                </a:cubicBezTo>
                <a:cubicBezTo>
                  <a:pt x="7332" y="8285"/>
                  <a:pt x="7374" y="8361"/>
                  <a:pt x="7374" y="8391"/>
                </a:cubicBezTo>
                <a:cubicBezTo>
                  <a:pt x="7374" y="8420"/>
                  <a:pt x="7384" y="8469"/>
                  <a:pt x="7408" y="8494"/>
                </a:cubicBezTo>
                <a:cubicBezTo>
                  <a:pt x="7433" y="8519"/>
                  <a:pt x="7447" y="8556"/>
                  <a:pt x="7443" y="8575"/>
                </a:cubicBezTo>
                <a:cubicBezTo>
                  <a:pt x="7439" y="8594"/>
                  <a:pt x="7455" y="8613"/>
                  <a:pt x="7478" y="8619"/>
                </a:cubicBezTo>
                <a:cubicBezTo>
                  <a:pt x="7503" y="8626"/>
                  <a:pt x="7510" y="8652"/>
                  <a:pt x="7495" y="8686"/>
                </a:cubicBezTo>
                <a:cubicBezTo>
                  <a:pt x="7479" y="8723"/>
                  <a:pt x="7495" y="8750"/>
                  <a:pt x="7529" y="8767"/>
                </a:cubicBezTo>
                <a:cubicBezTo>
                  <a:pt x="7561" y="8784"/>
                  <a:pt x="7577" y="8845"/>
                  <a:pt x="7581" y="8922"/>
                </a:cubicBezTo>
                <a:cubicBezTo>
                  <a:pt x="7587" y="9031"/>
                  <a:pt x="7569" y="9050"/>
                  <a:pt x="7478" y="9114"/>
                </a:cubicBezTo>
                <a:cubicBezTo>
                  <a:pt x="7420" y="9155"/>
                  <a:pt x="7336" y="9224"/>
                  <a:pt x="7288" y="9269"/>
                </a:cubicBezTo>
                <a:cubicBezTo>
                  <a:pt x="7148" y="9398"/>
                  <a:pt x="6759" y="9699"/>
                  <a:pt x="6700" y="9720"/>
                </a:cubicBezTo>
                <a:cubicBezTo>
                  <a:pt x="6671" y="9730"/>
                  <a:pt x="6649" y="9750"/>
                  <a:pt x="6649" y="9764"/>
                </a:cubicBezTo>
                <a:cubicBezTo>
                  <a:pt x="6649" y="9790"/>
                  <a:pt x="6402" y="9954"/>
                  <a:pt x="6338" y="9971"/>
                </a:cubicBezTo>
                <a:cubicBezTo>
                  <a:pt x="6317" y="9976"/>
                  <a:pt x="6252" y="10022"/>
                  <a:pt x="6200" y="10067"/>
                </a:cubicBezTo>
                <a:cubicBezTo>
                  <a:pt x="6147" y="10111"/>
                  <a:pt x="6095" y="10148"/>
                  <a:pt x="6079" y="10148"/>
                </a:cubicBezTo>
                <a:cubicBezTo>
                  <a:pt x="6063" y="10148"/>
                  <a:pt x="6014" y="10170"/>
                  <a:pt x="5975" y="10200"/>
                </a:cubicBezTo>
                <a:cubicBezTo>
                  <a:pt x="5936" y="10229"/>
                  <a:pt x="5824" y="10288"/>
                  <a:pt x="5716" y="10332"/>
                </a:cubicBezTo>
                <a:cubicBezTo>
                  <a:pt x="5348" y="10485"/>
                  <a:pt x="4694" y="10936"/>
                  <a:pt x="4386" y="11255"/>
                </a:cubicBezTo>
                <a:cubicBezTo>
                  <a:pt x="4161" y="11490"/>
                  <a:pt x="4095" y="11608"/>
                  <a:pt x="4041" y="11876"/>
                </a:cubicBezTo>
                <a:cubicBezTo>
                  <a:pt x="3991" y="12123"/>
                  <a:pt x="3879" y="12415"/>
                  <a:pt x="3730" y="12688"/>
                </a:cubicBezTo>
                <a:cubicBezTo>
                  <a:pt x="3669" y="12800"/>
                  <a:pt x="3599" y="12961"/>
                  <a:pt x="3557" y="13042"/>
                </a:cubicBezTo>
                <a:cubicBezTo>
                  <a:pt x="3480" y="13191"/>
                  <a:pt x="3335" y="13404"/>
                  <a:pt x="3056" y="13832"/>
                </a:cubicBezTo>
                <a:cubicBezTo>
                  <a:pt x="2841" y="14164"/>
                  <a:pt x="2771" y="14331"/>
                  <a:pt x="2659" y="14696"/>
                </a:cubicBezTo>
                <a:cubicBezTo>
                  <a:pt x="2531" y="15114"/>
                  <a:pt x="2505" y="15151"/>
                  <a:pt x="2279" y="15324"/>
                </a:cubicBezTo>
                <a:cubicBezTo>
                  <a:pt x="2030" y="15514"/>
                  <a:pt x="2020" y="15528"/>
                  <a:pt x="1796" y="15553"/>
                </a:cubicBezTo>
                <a:cubicBezTo>
                  <a:pt x="1580" y="15576"/>
                  <a:pt x="1539" y="15584"/>
                  <a:pt x="1502" y="15700"/>
                </a:cubicBezTo>
                <a:cubicBezTo>
                  <a:pt x="1479" y="15773"/>
                  <a:pt x="1490" y="15791"/>
                  <a:pt x="1571" y="15833"/>
                </a:cubicBezTo>
                <a:cubicBezTo>
                  <a:pt x="1774" y="15937"/>
                  <a:pt x="1780" y="15936"/>
                  <a:pt x="1554" y="16180"/>
                </a:cubicBezTo>
                <a:cubicBezTo>
                  <a:pt x="1065" y="16708"/>
                  <a:pt x="939" y="17010"/>
                  <a:pt x="863" y="17797"/>
                </a:cubicBezTo>
                <a:cubicBezTo>
                  <a:pt x="845" y="17984"/>
                  <a:pt x="813" y="18078"/>
                  <a:pt x="777" y="18100"/>
                </a:cubicBezTo>
                <a:cubicBezTo>
                  <a:pt x="748" y="18118"/>
                  <a:pt x="725" y="18171"/>
                  <a:pt x="725" y="18218"/>
                </a:cubicBezTo>
                <a:cubicBezTo>
                  <a:pt x="725" y="18294"/>
                  <a:pt x="707" y="18305"/>
                  <a:pt x="604" y="18336"/>
                </a:cubicBezTo>
                <a:cubicBezTo>
                  <a:pt x="421" y="18392"/>
                  <a:pt x="313" y="18522"/>
                  <a:pt x="397" y="18580"/>
                </a:cubicBezTo>
                <a:cubicBezTo>
                  <a:pt x="415" y="18592"/>
                  <a:pt x="407" y="18626"/>
                  <a:pt x="380" y="18661"/>
                </a:cubicBezTo>
                <a:cubicBezTo>
                  <a:pt x="344" y="18706"/>
                  <a:pt x="336" y="18762"/>
                  <a:pt x="362" y="18875"/>
                </a:cubicBezTo>
                <a:lnTo>
                  <a:pt x="414" y="19030"/>
                </a:lnTo>
                <a:lnTo>
                  <a:pt x="224" y="19104"/>
                </a:lnTo>
                <a:cubicBezTo>
                  <a:pt x="30" y="19187"/>
                  <a:pt x="-30" y="19256"/>
                  <a:pt x="17" y="19340"/>
                </a:cubicBezTo>
                <a:cubicBezTo>
                  <a:pt x="33" y="19369"/>
                  <a:pt x="50" y="19393"/>
                  <a:pt x="51" y="19399"/>
                </a:cubicBezTo>
                <a:cubicBezTo>
                  <a:pt x="53" y="19405"/>
                  <a:pt x="70" y="19415"/>
                  <a:pt x="86" y="19422"/>
                </a:cubicBezTo>
                <a:cubicBezTo>
                  <a:pt x="102" y="19428"/>
                  <a:pt x="120" y="19454"/>
                  <a:pt x="120" y="19473"/>
                </a:cubicBezTo>
                <a:cubicBezTo>
                  <a:pt x="120" y="19492"/>
                  <a:pt x="132" y="19515"/>
                  <a:pt x="155" y="19525"/>
                </a:cubicBezTo>
                <a:cubicBezTo>
                  <a:pt x="185" y="19538"/>
                  <a:pt x="177" y="19563"/>
                  <a:pt x="120" y="19614"/>
                </a:cubicBezTo>
                <a:cubicBezTo>
                  <a:pt x="26" y="19697"/>
                  <a:pt x="27" y="19722"/>
                  <a:pt x="103" y="19769"/>
                </a:cubicBezTo>
                <a:cubicBezTo>
                  <a:pt x="148" y="19796"/>
                  <a:pt x="136" y="19813"/>
                  <a:pt x="103" y="19850"/>
                </a:cubicBezTo>
                <a:cubicBezTo>
                  <a:pt x="73" y="19884"/>
                  <a:pt x="87" y="19914"/>
                  <a:pt x="120" y="19975"/>
                </a:cubicBezTo>
                <a:cubicBezTo>
                  <a:pt x="160" y="20046"/>
                  <a:pt x="156" y="20068"/>
                  <a:pt x="103" y="20116"/>
                </a:cubicBezTo>
                <a:cubicBezTo>
                  <a:pt x="69" y="20146"/>
                  <a:pt x="49" y="20189"/>
                  <a:pt x="51" y="20212"/>
                </a:cubicBezTo>
                <a:cubicBezTo>
                  <a:pt x="54" y="20234"/>
                  <a:pt x="32" y="20359"/>
                  <a:pt x="17" y="20485"/>
                </a:cubicBezTo>
                <a:lnTo>
                  <a:pt x="0" y="20714"/>
                </a:lnTo>
                <a:lnTo>
                  <a:pt x="103" y="20780"/>
                </a:lnTo>
                <a:cubicBezTo>
                  <a:pt x="246" y="20872"/>
                  <a:pt x="438" y="20918"/>
                  <a:pt x="673" y="20913"/>
                </a:cubicBezTo>
                <a:lnTo>
                  <a:pt x="863" y="20906"/>
                </a:lnTo>
                <a:lnTo>
                  <a:pt x="932" y="21024"/>
                </a:lnTo>
                <a:cubicBezTo>
                  <a:pt x="975" y="21088"/>
                  <a:pt x="1040" y="21156"/>
                  <a:pt x="1070" y="21171"/>
                </a:cubicBezTo>
                <a:cubicBezTo>
                  <a:pt x="1175" y="21226"/>
                  <a:pt x="1510" y="21278"/>
                  <a:pt x="1968" y="21319"/>
                </a:cubicBezTo>
                <a:cubicBezTo>
                  <a:pt x="2359" y="21354"/>
                  <a:pt x="2494" y="21356"/>
                  <a:pt x="2832" y="21349"/>
                </a:cubicBezTo>
                <a:cubicBezTo>
                  <a:pt x="3367" y="21336"/>
                  <a:pt x="3593" y="21304"/>
                  <a:pt x="3799" y="21216"/>
                </a:cubicBezTo>
                <a:cubicBezTo>
                  <a:pt x="4020" y="21121"/>
                  <a:pt x="4019" y="21064"/>
                  <a:pt x="3799" y="20898"/>
                </a:cubicBezTo>
                <a:cubicBezTo>
                  <a:pt x="3710" y="20831"/>
                  <a:pt x="3615" y="20747"/>
                  <a:pt x="3574" y="20706"/>
                </a:cubicBezTo>
                <a:cubicBezTo>
                  <a:pt x="3534" y="20666"/>
                  <a:pt x="3450" y="20619"/>
                  <a:pt x="3402" y="20603"/>
                </a:cubicBezTo>
                <a:cubicBezTo>
                  <a:pt x="3353" y="20586"/>
                  <a:pt x="3315" y="20556"/>
                  <a:pt x="3315" y="20536"/>
                </a:cubicBezTo>
                <a:cubicBezTo>
                  <a:pt x="3315" y="20512"/>
                  <a:pt x="3259" y="20483"/>
                  <a:pt x="3143" y="20448"/>
                </a:cubicBezTo>
                <a:cubicBezTo>
                  <a:pt x="3048" y="20419"/>
                  <a:pt x="2970" y="20386"/>
                  <a:pt x="2970" y="20374"/>
                </a:cubicBezTo>
                <a:cubicBezTo>
                  <a:pt x="2970" y="20362"/>
                  <a:pt x="2936" y="20336"/>
                  <a:pt x="2884" y="20315"/>
                </a:cubicBezTo>
                <a:cubicBezTo>
                  <a:pt x="2816" y="20288"/>
                  <a:pt x="2797" y="20265"/>
                  <a:pt x="2815" y="20241"/>
                </a:cubicBezTo>
                <a:cubicBezTo>
                  <a:pt x="2828" y="20223"/>
                  <a:pt x="2833" y="20184"/>
                  <a:pt x="2832" y="20160"/>
                </a:cubicBezTo>
                <a:cubicBezTo>
                  <a:pt x="2830" y="20136"/>
                  <a:pt x="2854" y="20111"/>
                  <a:pt x="2884" y="20101"/>
                </a:cubicBezTo>
                <a:cubicBezTo>
                  <a:pt x="2954" y="20076"/>
                  <a:pt x="2953" y="19987"/>
                  <a:pt x="2884" y="19953"/>
                </a:cubicBezTo>
                <a:cubicBezTo>
                  <a:pt x="2846" y="19935"/>
                  <a:pt x="2848" y="19911"/>
                  <a:pt x="2866" y="19865"/>
                </a:cubicBezTo>
                <a:cubicBezTo>
                  <a:pt x="2881" y="19829"/>
                  <a:pt x="2866" y="19755"/>
                  <a:pt x="2849" y="19702"/>
                </a:cubicBezTo>
                <a:cubicBezTo>
                  <a:pt x="2823" y="19620"/>
                  <a:pt x="2835" y="19605"/>
                  <a:pt x="2901" y="19569"/>
                </a:cubicBezTo>
                <a:cubicBezTo>
                  <a:pt x="3015" y="19507"/>
                  <a:pt x="2987" y="19464"/>
                  <a:pt x="2797" y="19377"/>
                </a:cubicBezTo>
                <a:cubicBezTo>
                  <a:pt x="2606" y="19290"/>
                  <a:pt x="2578" y="19216"/>
                  <a:pt x="2694" y="19141"/>
                </a:cubicBezTo>
                <a:cubicBezTo>
                  <a:pt x="2738" y="19112"/>
                  <a:pt x="2760" y="19084"/>
                  <a:pt x="2746" y="19030"/>
                </a:cubicBezTo>
                <a:cubicBezTo>
                  <a:pt x="2729" y="18966"/>
                  <a:pt x="2734" y="18949"/>
                  <a:pt x="2797" y="18942"/>
                </a:cubicBezTo>
                <a:cubicBezTo>
                  <a:pt x="2926" y="18927"/>
                  <a:pt x="2970" y="18853"/>
                  <a:pt x="2970" y="18698"/>
                </a:cubicBezTo>
                <a:cubicBezTo>
                  <a:pt x="2970" y="18534"/>
                  <a:pt x="2926" y="18440"/>
                  <a:pt x="2815" y="18388"/>
                </a:cubicBezTo>
                <a:cubicBezTo>
                  <a:pt x="2770" y="18367"/>
                  <a:pt x="2752" y="18339"/>
                  <a:pt x="2763" y="18321"/>
                </a:cubicBezTo>
                <a:cubicBezTo>
                  <a:pt x="2773" y="18304"/>
                  <a:pt x="2763" y="18283"/>
                  <a:pt x="2746" y="18270"/>
                </a:cubicBezTo>
                <a:cubicBezTo>
                  <a:pt x="2707" y="18240"/>
                  <a:pt x="2769" y="18152"/>
                  <a:pt x="3264" y="17524"/>
                </a:cubicBezTo>
                <a:cubicBezTo>
                  <a:pt x="3463" y="17271"/>
                  <a:pt x="3657" y="16979"/>
                  <a:pt x="3713" y="16874"/>
                </a:cubicBezTo>
                <a:cubicBezTo>
                  <a:pt x="3846" y="16620"/>
                  <a:pt x="3855" y="16624"/>
                  <a:pt x="4058" y="16645"/>
                </a:cubicBezTo>
                <a:cubicBezTo>
                  <a:pt x="4148" y="16655"/>
                  <a:pt x="4261" y="16673"/>
                  <a:pt x="4317" y="16690"/>
                </a:cubicBezTo>
                <a:cubicBezTo>
                  <a:pt x="4457" y="16731"/>
                  <a:pt x="4485" y="16729"/>
                  <a:pt x="4680" y="16653"/>
                </a:cubicBezTo>
                <a:cubicBezTo>
                  <a:pt x="4841" y="16589"/>
                  <a:pt x="4857" y="16591"/>
                  <a:pt x="4922" y="16616"/>
                </a:cubicBezTo>
                <a:cubicBezTo>
                  <a:pt x="4979" y="16638"/>
                  <a:pt x="5083" y="16638"/>
                  <a:pt x="5543" y="16638"/>
                </a:cubicBezTo>
                <a:lnTo>
                  <a:pt x="6096" y="16638"/>
                </a:lnTo>
                <a:lnTo>
                  <a:pt x="6320" y="16564"/>
                </a:lnTo>
                <a:cubicBezTo>
                  <a:pt x="6445" y="16521"/>
                  <a:pt x="6627" y="16461"/>
                  <a:pt x="6735" y="16431"/>
                </a:cubicBezTo>
                <a:cubicBezTo>
                  <a:pt x="6843" y="16402"/>
                  <a:pt x="6949" y="16360"/>
                  <a:pt x="6959" y="16343"/>
                </a:cubicBezTo>
                <a:cubicBezTo>
                  <a:pt x="6975" y="16317"/>
                  <a:pt x="7004" y="16313"/>
                  <a:pt x="7149" y="16313"/>
                </a:cubicBezTo>
                <a:cubicBezTo>
                  <a:pt x="7654" y="16313"/>
                  <a:pt x="9457" y="16277"/>
                  <a:pt x="9740" y="16261"/>
                </a:cubicBezTo>
                <a:cubicBezTo>
                  <a:pt x="10073" y="16243"/>
                  <a:pt x="11150" y="16159"/>
                  <a:pt x="11605" y="16114"/>
                </a:cubicBezTo>
                <a:cubicBezTo>
                  <a:pt x="11890" y="16085"/>
                  <a:pt x="12424" y="16003"/>
                  <a:pt x="12745" y="15944"/>
                </a:cubicBezTo>
                <a:cubicBezTo>
                  <a:pt x="12860" y="15923"/>
                  <a:pt x="13115" y="15895"/>
                  <a:pt x="13298" y="15877"/>
                </a:cubicBezTo>
                <a:cubicBezTo>
                  <a:pt x="13693" y="15838"/>
                  <a:pt x="14160" y="15742"/>
                  <a:pt x="14783" y="15582"/>
                </a:cubicBezTo>
                <a:cubicBezTo>
                  <a:pt x="15034" y="15518"/>
                  <a:pt x="15281" y="15464"/>
                  <a:pt x="15318" y="15464"/>
                </a:cubicBezTo>
                <a:cubicBezTo>
                  <a:pt x="15355" y="15464"/>
                  <a:pt x="15458" y="15456"/>
                  <a:pt x="15543" y="15442"/>
                </a:cubicBezTo>
                <a:lnTo>
                  <a:pt x="15698" y="15412"/>
                </a:lnTo>
                <a:lnTo>
                  <a:pt x="16268" y="15656"/>
                </a:lnTo>
                <a:cubicBezTo>
                  <a:pt x="16867" y="15911"/>
                  <a:pt x="17161" y="16000"/>
                  <a:pt x="17408" y="16003"/>
                </a:cubicBezTo>
                <a:cubicBezTo>
                  <a:pt x="17481" y="16004"/>
                  <a:pt x="17580" y="16012"/>
                  <a:pt x="17632" y="16018"/>
                </a:cubicBezTo>
                <a:lnTo>
                  <a:pt x="17736" y="16033"/>
                </a:lnTo>
                <a:lnTo>
                  <a:pt x="17753" y="16357"/>
                </a:lnTo>
                <a:cubicBezTo>
                  <a:pt x="17772" y="16613"/>
                  <a:pt x="17792" y="16714"/>
                  <a:pt x="17857" y="16823"/>
                </a:cubicBezTo>
                <a:cubicBezTo>
                  <a:pt x="17944" y="16968"/>
                  <a:pt x="18140" y="17499"/>
                  <a:pt x="18133" y="17568"/>
                </a:cubicBezTo>
                <a:cubicBezTo>
                  <a:pt x="18119" y="17715"/>
                  <a:pt x="18095" y="17830"/>
                  <a:pt x="18047" y="17878"/>
                </a:cubicBezTo>
                <a:cubicBezTo>
                  <a:pt x="18016" y="17909"/>
                  <a:pt x="17956" y="17972"/>
                  <a:pt x="17909" y="18019"/>
                </a:cubicBezTo>
                <a:cubicBezTo>
                  <a:pt x="17829" y="18097"/>
                  <a:pt x="17823" y="18123"/>
                  <a:pt x="17840" y="18358"/>
                </a:cubicBezTo>
                <a:cubicBezTo>
                  <a:pt x="17855" y="18579"/>
                  <a:pt x="17854" y="18616"/>
                  <a:pt x="17926" y="18668"/>
                </a:cubicBezTo>
                <a:cubicBezTo>
                  <a:pt x="17971" y="18701"/>
                  <a:pt x="18012" y="18732"/>
                  <a:pt x="18012" y="18735"/>
                </a:cubicBezTo>
                <a:cubicBezTo>
                  <a:pt x="18012" y="18738"/>
                  <a:pt x="17948" y="18762"/>
                  <a:pt x="17857" y="18787"/>
                </a:cubicBezTo>
                <a:cubicBezTo>
                  <a:pt x="17659" y="18840"/>
                  <a:pt x="17563" y="18901"/>
                  <a:pt x="17563" y="18979"/>
                </a:cubicBezTo>
                <a:cubicBezTo>
                  <a:pt x="17563" y="19023"/>
                  <a:pt x="17540" y="19042"/>
                  <a:pt x="17442" y="19075"/>
                </a:cubicBezTo>
                <a:cubicBezTo>
                  <a:pt x="17374" y="19097"/>
                  <a:pt x="17264" y="19141"/>
                  <a:pt x="17201" y="19170"/>
                </a:cubicBezTo>
                <a:cubicBezTo>
                  <a:pt x="17138" y="19200"/>
                  <a:pt x="16983" y="19264"/>
                  <a:pt x="16873" y="19311"/>
                </a:cubicBezTo>
                <a:cubicBezTo>
                  <a:pt x="16762" y="19358"/>
                  <a:pt x="16683" y="19411"/>
                  <a:pt x="16683" y="19429"/>
                </a:cubicBezTo>
                <a:cubicBezTo>
                  <a:pt x="16683" y="19447"/>
                  <a:pt x="16646" y="19469"/>
                  <a:pt x="16613" y="19481"/>
                </a:cubicBezTo>
                <a:cubicBezTo>
                  <a:pt x="16516" y="19515"/>
                  <a:pt x="16406" y="19620"/>
                  <a:pt x="16406" y="19680"/>
                </a:cubicBezTo>
                <a:cubicBezTo>
                  <a:pt x="16406" y="19755"/>
                  <a:pt x="16491" y="19855"/>
                  <a:pt x="16648" y="19961"/>
                </a:cubicBezTo>
                <a:cubicBezTo>
                  <a:pt x="16792" y="20057"/>
                  <a:pt x="17340" y="20331"/>
                  <a:pt x="17425" y="20352"/>
                </a:cubicBezTo>
                <a:cubicBezTo>
                  <a:pt x="17455" y="20359"/>
                  <a:pt x="17587" y="20350"/>
                  <a:pt x="17719" y="20337"/>
                </a:cubicBezTo>
                <a:lnTo>
                  <a:pt x="17961" y="20315"/>
                </a:lnTo>
                <a:lnTo>
                  <a:pt x="18064" y="20367"/>
                </a:lnTo>
                <a:cubicBezTo>
                  <a:pt x="18142" y="20405"/>
                  <a:pt x="18166" y="20430"/>
                  <a:pt x="18151" y="20463"/>
                </a:cubicBezTo>
                <a:cubicBezTo>
                  <a:pt x="18139" y="20488"/>
                  <a:pt x="18152" y="20522"/>
                  <a:pt x="18185" y="20544"/>
                </a:cubicBezTo>
                <a:cubicBezTo>
                  <a:pt x="18306" y="20623"/>
                  <a:pt x="18253" y="20834"/>
                  <a:pt x="18081" y="20994"/>
                </a:cubicBezTo>
                <a:cubicBezTo>
                  <a:pt x="18042" y="21031"/>
                  <a:pt x="18012" y="21074"/>
                  <a:pt x="18012" y="21098"/>
                </a:cubicBezTo>
                <a:cubicBezTo>
                  <a:pt x="18012" y="21155"/>
                  <a:pt x="18338" y="21332"/>
                  <a:pt x="18634" y="21430"/>
                </a:cubicBezTo>
                <a:cubicBezTo>
                  <a:pt x="18918" y="21524"/>
                  <a:pt x="19151" y="21554"/>
                  <a:pt x="19670" y="21570"/>
                </a:cubicBezTo>
                <a:cubicBezTo>
                  <a:pt x="19880" y="21577"/>
                  <a:pt x="20074" y="21584"/>
                  <a:pt x="20085" y="21585"/>
                </a:cubicBezTo>
                <a:cubicBezTo>
                  <a:pt x="20173" y="21594"/>
                  <a:pt x="20821" y="21546"/>
                  <a:pt x="20914" y="21526"/>
                </a:cubicBezTo>
                <a:cubicBezTo>
                  <a:pt x="21124" y="21479"/>
                  <a:pt x="21234" y="21315"/>
                  <a:pt x="21121" y="21223"/>
                </a:cubicBezTo>
                <a:cubicBezTo>
                  <a:pt x="21089" y="21197"/>
                  <a:pt x="21069" y="21161"/>
                  <a:pt x="21069" y="21149"/>
                </a:cubicBezTo>
                <a:cubicBezTo>
                  <a:pt x="21069" y="21111"/>
                  <a:pt x="20575" y="20869"/>
                  <a:pt x="20499" y="20869"/>
                </a:cubicBezTo>
                <a:cubicBezTo>
                  <a:pt x="20481" y="20869"/>
                  <a:pt x="20426" y="20846"/>
                  <a:pt x="20378" y="20817"/>
                </a:cubicBezTo>
                <a:cubicBezTo>
                  <a:pt x="20275" y="20755"/>
                  <a:pt x="20246" y="20644"/>
                  <a:pt x="20327" y="20588"/>
                </a:cubicBezTo>
                <a:cubicBezTo>
                  <a:pt x="20367" y="20560"/>
                  <a:pt x="20379" y="20532"/>
                  <a:pt x="20361" y="20470"/>
                </a:cubicBezTo>
                <a:cubicBezTo>
                  <a:pt x="20342" y="20404"/>
                  <a:pt x="20350" y="20376"/>
                  <a:pt x="20396" y="20359"/>
                </a:cubicBezTo>
                <a:cubicBezTo>
                  <a:pt x="20436" y="20345"/>
                  <a:pt x="20451" y="20315"/>
                  <a:pt x="20447" y="20256"/>
                </a:cubicBezTo>
                <a:cubicBezTo>
                  <a:pt x="20445" y="20209"/>
                  <a:pt x="20460" y="20146"/>
                  <a:pt x="20482" y="20116"/>
                </a:cubicBezTo>
                <a:cubicBezTo>
                  <a:pt x="20548" y="20024"/>
                  <a:pt x="20620" y="19866"/>
                  <a:pt x="20620" y="19776"/>
                </a:cubicBezTo>
                <a:cubicBezTo>
                  <a:pt x="20620" y="19699"/>
                  <a:pt x="20617" y="19689"/>
                  <a:pt x="20724" y="19665"/>
                </a:cubicBezTo>
                <a:cubicBezTo>
                  <a:pt x="20881" y="19630"/>
                  <a:pt x="20906" y="19587"/>
                  <a:pt x="20862" y="19451"/>
                </a:cubicBezTo>
                <a:cubicBezTo>
                  <a:pt x="20825" y="19336"/>
                  <a:pt x="20836" y="19336"/>
                  <a:pt x="20983" y="19215"/>
                </a:cubicBezTo>
                <a:cubicBezTo>
                  <a:pt x="21144" y="19082"/>
                  <a:pt x="21144" y="19091"/>
                  <a:pt x="21086" y="18779"/>
                </a:cubicBezTo>
                <a:cubicBezTo>
                  <a:pt x="21052" y="18591"/>
                  <a:pt x="21028" y="18548"/>
                  <a:pt x="20862" y="18454"/>
                </a:cubicBezTo>
                <a:cubicBezTo>
                  <a:pt x="20781" y="18409"/>
                  <a:pt x="20773" y="18407"/>
                  <a:pt x="20827" y="18388"/>
                </a:cubicBezTo>
                <a:cubicBezTo>
                  <a:pt x="20900" y="18362"/>
                  <a:pt x="20867" y="18299"/>
                  <a:pt x="20758" y="18240"/>
                </a:cubicBezTo>
                <a:cubicBezTo>
                  <a:pt x="20691" y="18203"/>
                  <a:pt x="20687" y="18199"/>
                  <a:pt x="20741" y="18174"/>
                </a:cubicBezTo>
                <a:cubicBezTo>
                  <a:pt x="20774" y="18158"/>
                  <a:pt x="20815" y="18118"/>
                  <a:pt x="20827" y="18085"/>
                </a:cubicBezTo>
                <a:cubicBezTo>
                  <a:pt x="20847" y="18033"/>
                  <a:pt x="20828" y="18020"/>
                  <a:pt x="20724" y="17974"/>
                </a:cubicBezTo>
                <a:cubicBezTo>
                  <a:pt x="20608" y="17923"/>
                  <a:pt x="20619" y="17912"/>
                  <a:pt x="20637" y="17805"/>
                </a:cubicBezTo>
                <a:cubicBezTo>
                  <a:pt x="20653" y="17716"/>
                  <a:pt x="20633" y="17694"/>
                  <a:pt x="20586" y="17679"/>
                </a:cubicBezTo>
                <a:cubicBezTo>
                  <a:pt x="20532" y="17662"/>
                  <a:pt x="20535" y="17625"/>
                  <a:pt x="20637" y="17317"/>
                </a:cubicBezTo>
                <a:cubicBezTo>
                  <a:pt x="20765" y="16933"/>
                  <a:pt x="20861" y="16518"/>
                  <a:pt x="20896" y="16165"/>
                </a:cubicBezTo>
                <a:cubicBezTo>
                  <a:pt x="20940" y="15731"/>
                  <a:pt x="20904" y="15792"/>
                  <a:pt x="21259" y="15649"/>
                </a:cubicBezTo>
                <a:cubicBezTo>
                  <a:pt x="21522" y="15543"/>
                  <a:pt x="21570" y="15512"/>
                  <a:pt x="21553" y="15479"/>
                </a:cubicBezTo>
                <a:cubicBezTo>
                  <a:pt x="21541" y="15457"/>
                  <a:pt x="21530" y="15368"/>
                  <a:pt x="21518" y="15279"/>
                </a:cubicBezTo>
                <a:cubicBezTo>
                  <a:pt x="21507" y="15191"/>
                  <a:pt x="21475" y="15116"/>
                  <a:pt x="21466" y="15110"/>
                </a:cubicBezTo>
                <a:cubicBezTo>
                  <a:pt x="21458" y="15104"/>
                  <a:pt x="21438" y="15005"/>
                  <a:pt x="21415" y="14895"/>
                </a:cubicBezTo>
                <a:cubicBezTo>
                  <a:pt x="21347" y="14580"/>
                  <a:pt x="21257" y="14490"/>
                  <a:pt x="20724" y="14216"/>
                </a:cubicBezTo>
                <a:cubicBezTo>
                  <a:pt x="20549" y="14126"/>
                  <a:pt x="20231" y="13954"/>
                  <a:pt x="20016" y="13832"/>
                </a:cubicBezTo>
                <a:cubicBezTo>
                  <a:pt x="19170" y="13354"/>
                  <a:pt x="17881" y="12757"/>
                  <a:pt x="16942" y="12400"/>
                </a:cubicBezTo>
                <a:cubicBezTo>
                  <a:pt x="16261" y="12141"/>
                  <a:pt x="15646" y="11885"/>
                  <a:pt x="15646" y="11861"/>
                </a:cubicBezTo>
                <a:cubicBezTo>
                  <a:pt x="15646" y="11835"/>
                  <a:pt x="15029" y="11617"/>
                  <a:pt x="14956" y="11617"/>
                </a:cubicBezTo>
                <a:cubicBezTo>
                  <a:pt x="14861" y="11617"/>
                  <a:pt x="14616" y="11540"/>
                  <a:pt x="14351" y="11433"/>
                </a:cubicBezTo>
                <a:cubicBezTo>
                  <a:pt x="14236" y="11386"/>
                  <a:pt x="14048" y="11321"/>
                  <a:pt x="13937" y="11285"/>
                </a:cubicBezTo>
                <a:cubicBezTo>
                  <a:pt x="13740" y="11222"/>
                  <a:pt x="13740" y="11220"/>
                  <a:pt x="13764" y="11159"/>
                </a:cubicBezTo>
                <a:cubicBezTo>
                  <a:pt x="13793" y="11086"/>
                  <a:pt x="13725" y="10976"/>
                  <a:pt x="13626" y="10938"/>
                </a:cubicBezTo>
                <a:cubicBezTo>
                  <a:pt x="13558" y="10912"/>
                  <a:pt x="13548" y="10903"/>
                  <a:pt x="13626" y="10849"/>
                </a:cubicBezTo>
                <a:cubicBezTo>
                  <a:pt x="13718" y="10785"/>
                  <a:pt x="13720" y="10715"/>
                  <a:pt x="13608" y="10643"/>
                </a:cubicBezTo>
                <a:cubicBezTo>
                  <a:pt x="13554" y="10607"/>
                  <a:pt x="13529" y="10557"/>
                  <a:pt x="13522" y="10406"/>
                </a:cubicBezTo>
                <a:cubicBezTo>
                  <a:pt x="13517" y="10302"/>
                  <a:pt x="13493" y="10054"/>
                  <a:pt x="13470" y="9853"/>
                </a:cubicBezTo>
                <a:cubicBezTo>
                  <a:pt x="13401" y="9245"/>
                  <a:pt x="13470" y="8786"/>
                  <a:pt x="13643" y="8671"/>
                </a:cubicBezTo>
                <a:cubicBezTo>
                  <a:pt x="13670" y="8653"/>
                  <a:pt x="13757" y="8622"/>
                  <a:pt x="13833" y="8605"/>
                </a:cubicBezTo>
                <a:cubicBezTo>
                  <a:pt x="13964" y="8575"/>
                  <a:pt x="13976" y="8571"/>
                  <a:pt x="13954" y="8509"/>
                </a:cubicBezTo>
                <a:cubicBezTo>
                  <a:pt x="13941" y="8472"/>
                  <a:pt x="13906" y="8431"/>
                  <a:pt x="13885" y="8420"/>
                </a:cubicBezTo>
                <a:cubicBezTo>
                  <a:pt x="13834" y="8393"/>
                  <a:pt x="13835" y="8141"/>
                  <a:pt x="13885" y="7733"/>
                </a:cubicBezTo>
                <a:cubicBezTo>
                  <a:pt x="13920" y="7448"/>
                  <a:pt x="13934" y="7372"/>
                  <a:pt x="14023" y="7246"/>
                </a:cubicBezTo>
                <a:cubicBezTo>
                  <a:pt x="14080" y="7165"/>
                  <a:pt x="14150" y="7059"/>
                  <a:pt x="14178" y="7010"/>
                </a:cubicBezTo>
                <a:cubicBezTo>
                  <a:pt x="14247" y="6890"/>
                  <a:pt x="14250" y="6563"/>
                  <a:pt x="14178" y="6419"/>
                </a:cubicBezTo>
                <a:cubicBezTo>
                  <a:pt x="14115" y="6292"/>
                  <a:pt x="13754" y="5970"/>
                  <a:pt x="13315" y="5651"/>
                </a:cubicBezTo>
                <a:cubicBezTo>
                  <a:pt x="12871" y="5329"/>
                  <a:pt x="12908" y="5357"/>
                  <a:pt x="12969" y="5282"/>
                </a:cubicBezTo>
                <a:cubicBezTo>
                  <a:pt x="13132" y="5085"/>
                  <a:pt x="13529" y="4023"/>
                  <a:pt x="13591" y="3643"/>
                </a:cubicBezTo>
                <a:cubicBezTo>
                  <a:pt x="13666" y="3181"/>
                  <a:pt x="13510" y="2355"/>
                  <a:pt x="13280" y="2026"/>
                </a:cubicBezTo>
                <a:cubicBezTo>
                  <a:pt x="13210" y="1924"/>
                  <a:pt x="13171" y="1849"/>
                  <a:pt x="13056" y="1642"/>
                </a:cubicBezTo>
                <a:cubicBezTo>
                  <a:pt x="12997" y="1536"/>
                  <a:pt x="12912" y="1512"/>
                  <a:pt x="12572" y="1494"/>
                </a:cubicBezTo>
                <a:cubicBezTo>
                  <a:pt x="12405" y="1486"/>
                  <a:pt x="11968" y="1446"/>
                  <a:pt x="11588" y="1406"/>
                </a:cubicBezTo>
                <a:cubicBezTo>
                  <a:pt x="10691" y="1311"/>
                  <a:pt x="10453" y="1292"/>
                  <a:pt x="9740" y="1243"/>
                </a:cubicBezTo>
                <a:cubicBezTo>
                  <a:pt x="8440" y="1155"/>
                  <a:pt x="8176" y="1140"/>
                  <a:pt x="7754" y="1125"/>
                </a:cubicBezTo>
                <a:cubicBezTo>
                  <a:pt x="7434" y="1114"/>
                  <a:pt x="7261" y="1099"/>
                  <a:pt x="7149" y="1074"/>
                </a:cubicBezTo>
                <a:cubicBezTo>
                  <a:pt x="7065" y="1055"/>
                  <a:pt x="6909" y="1022"/>
                  <a:pt x="6787" y="1000"/>
                </a:cubicBezTo>
                <a:cubicBezTo>
                  <a:pt x="6529" y="953"/>
                  <a:pt x="6531" y="980"/>
                  <a:pt x="6787" y="704"/>
                </a:cubicBezTo>
                <a:cubicBezTo>
                  <a:pt x="6879" y="605"/>
                  <a:pt x="6937" y="510"/>
                  <a:pt x="6925" y="498"/>
                </a:cubicBezTo>
                <a:cubicBezTo>
                  <a:pt x="6913" y="485"/>
                  <a:pt x="6751" y="424"/>
                  <a:pt x="6562" y="357"/>
                </a:cubicBezTo>
                <a:cubicBezTo>
                  <a:pt x="5873" y="113"/>
                  <a:pt x="5496" y="43"/>
                  <a:pt x="4645" y="1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4" name="Shape 194"/>
          <p:cNvSpPr/>
          <p:nvPr/>
        </p:nvSpPr>
        <p:spPr>
          <a:xfrm>
            <a:off x="4699611" y="710455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build="p" bldLvl="5" animBg="1" advAuto="0"/>
      <p:bldP spid="186" grpId="0" build="p" bldLvl="5" animBg="1" advAuto="0"/>
      <p:bldP spid="187" grpId="0" build="p" bldLvl="5" animBg="1" advAuto="0"/>
      <p:bldP spid="188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/>
        </p:nvSpPr>
        <p:spPr>
          <a:xfrm>
            <a:off x="647211" y="3346450"/>
            <a:ext cx="11722590" cy="2844408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Weight training involves isotonic movements using free weights/kettle bells (experienced) or resistance machines (less experienced).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calculate the intensity of training athletes use their one rep. max for individual movements.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Used in sports where power, strength and muscular endurance are important fitness components. These include boxing, rugby, sprinting and climbing.</a:t>
            </a:r>
          </a:p>
        </p:txBody>
      </p:sp>
      <p:sp>
        <p:nvSpPr>
          <p:cNvPr id="197" name="Shape 197"/>
          <p:cNvSpPr/>
          <p:nvPr/>
        </p:nvSpPr>
        <p:spPr>
          <a:xfrm>
            <a:off x="647210" y="6385214"/>
            <a:ext cx="5617076" cy="2653197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focus on specific muscles or muscle groups.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Depending on the weight and the number of reps either strength/power can be the focus or muscular endurance.</a:t>
            </a:r>
          </a:p>
        </p:txBody>
      </p:sp>
      <p:sp>
        <p:nvSpPr>
          <p:cNvPr id="198" name="Shape 198"/>
          <p:cNvSpPr/>
          <p:nvPr/>
        </p:nvSpPr>
        <p:spPr>
          <a:xfrm>
            <a:off x="6447450" y="6385214"/>
            <a:ext cx="5910140" cy="2653197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When using weights, poor technique can lead to injuries.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spotter is needed when using heavy weights.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Weights can be expensive and you usually need to pay to use a gym.</a:t>
            </a:r>
          </a:p>
        </p:txBody>
      </p:sp>
      <p:sp>
        <p:nvSpPr>
          <p:cNvPr id="199" name="Shape 199"/>
          <p:cNvSpPr/>
          <p:nvPr/>
        </p:nvSpPr>
        <p:spPr>
          <a:xfrm>
            <a:off x="550682" y="25146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Weight/Resistance Training</a:t>
            </a:r>
          </a:p>
        </p:txBody>
      </p:sp>
      <p:pic>
        <p:nvPicPr>
          <p:cNvPr id="200" name="Bench press - muscle man.jpg"/>
          <p:cNvPicPr>
            <a:picLocks noChangeAspect="1"/>
          </p:cNvPicPr>
          <p:nvPr/>
        </p:nvPicPr>
        <p:blipFill>
          <a:blip r:embed="rId2"/>
          <a:srcRect l="5403" t="9890" r="10496" b="6904"/>
          <a:stretch>
            <a:fillRect/>
          </a:stretch>
        </p:blipFill>
        <p:spPr>
          <a:xfrm>
            <a:off x="9406467" y="975136"/>
            <a:ext cx="2933734" cy="217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458" extrusionOk="0">
                <a:moveTo>
                  <a:pt x="2058" y="0"/>
                </a:moveTo>
                <a:lnTo>
                  <a:pt x="1947" y="8"/>
                </a:lnTo>
                <a:cubicBezTo>
                  <a:pt x="1837" y="17"/>
                  <a:pt x="1832" y="20"/>
                  <a:pt x="1825" y="141"/>
                </a:cubicBezTo>
                <a:cubicBezTo>
                  <a:pt x="1818" y="241"/>
                  <a:pt x="1855" y="364"/>
                  <a:pt x="2020" y="790"/>
                </a:cubicBezTo>
                <a:cubicBezTo>
                  <a:pt x="2161" y="1153"/>
                  <a:pt x="2218" y="1330"/>
                  <a:pt x="2201" y="1357"/>
                </a:cubicBezTo>
                <a:cubicBezTo>
                  <a:pt x="2188" y="1379"/>
                  <a:pt x="2166" y="1487"/>
                  <a:pt x="2154" y="1596"/>
                </a:cubicBezTo>
                <a:cubicBezTo>
                  <a:pt x="2143" y="1705"/>
                  <a:pt x="2121" y="1796"/>
                  <a:pt x="2105" y="1803"/>
                </a:cubicBezTo>
                <a:cubicBezTo>
                  <a:pt x="2089" y="1810"/>
                  <a:pt x="2052" y="1743"/>
                  <a:pt x="2020" y="1655"/>
                </a:cubicBezTo>
                <a:cubicBezTo>
                  <a:pt x="1929" y="1402"/>
                  <a:pt x="1758" y="1193"/>
                  <a:pt x="1600" y="1142"/>
                </a:cubicBezTo>
                <a:cubicBezTo>
                  <a:pt x="1454" y="1096"/>
                  <a:pt x="1252" y="1119"/>
                  <a:pt x="1147" y="1193"/>
                </a:cubicBezTo>
                <a:cubicBezTo>
                  <a:pt x="1002" y="1296"/>
                  <a:pt x="846" y="1595"/>
                  <a:pt x="768" y="1933"/>
                </a:cubicBezTo>
                <a:cubicBezTo>
                  <a:pt x="751" y="2006"/>
                  <a:pt x="701" y="2141"/>
                  <a:pt x="654" y="2234"/>
                </a:cubicBezTo>
                <a:cubicBezTo>
                  <a:pt x="486" y="2567"/>
                  <a:pt x="396" y="3047"/>
                  <a:pt x="371" y="3763"/>
                </a:cubicBezTo>
                <a:lnTo>
                  <a:pt x="356" y="4249"/>
                </a:lnTo>
                <a:lnTo>
                  <a:pt x="202" y="4260"/>
                </a:lnTo>
                <a:cubicBezTo>
                  <a:pt x="41" y="4271"/>
                  <a:pt x="-21" y="4319"/>
                  <a:pt x="6" y="4413"/>
                </a:cubicBezTo>
                <a:cubicBezTo>
                  <a:pt x="17" y="4452"/>
                  <a:pt x="63" y="4468"/>
                  <a:pt x="187" y="4475"/>
                </a:cubicBezTo>
                <a:lnTo>
                  <a:pt x="356" y="4483"/>
                </a:lnTo>
                <a:lnTo>
                  <a:pt x="374" y="4667"/>
                </a:lnTo>
                <a:cubicBezTo>
                  <a:pt x="480" y="5659"/>
                  <a:pt x="612" y="6217"/>
                  <a:pt x="806" y="6514"/>
                </a:cubicBezTo>
                <a:cubicBezTo>
                  <a:pt x="849" y="6580"/>
                  <a:pt x="929" y="6763"/>
                  <a:pt x="987" y="6920"/>
                </a:cubicBezTo>
                <a:cubicBezTo>
                  <a:pt x="1179" y="7446"/>
                  <a:pt x="1321" y="7589"/>
                  <a:pt x="1641" y="7589"/>
                </a:cubicBezTo>
                <a:cubicBezTo>
                  <a:pt x="1773" y="7589"/>
                  <a:pt x="1848" y="7573"/>
                  <a:pt x="1921" y="7523"/>
                </a:cubicBezTo>
                <a:cubicBezTo>
                  <a:pt x="2177" y="7348"/>
                  <a:pt x="2380" y="6593"/>
                  <a:pt x="2446" y="5559"/>
                </a:cubicBezTo>
                <a:cubicBezTo>
                  <a:pt x="2485" y="4960"/>
                  <a:pt x="2480" y="4668"/>
                  <a:pt x="2432" y="4597"/>
                </a:cubicBezTo>
                <a:cubicBezTo>
                  <a:pt x="2410" y="4564"/>
                  <a:pt x="2399" y="4522"/>
                  <a:pt x="2408" y="4503"/>
                </a:cubicBezTo>
                <a:cubicBezTo>
                  <a:pt x="2432" y="4452"/>
                  <a:pt x="5946" y="4452"/>
                  <a:pt x="5970" y="4503"/>
                </a:cubicBezTo>
                <a:cubicBezTo>
                  <a:pt x="6014" y="4598"/>
                  <a:pt x="5924" y="4617"/>
                  <a:pt x="5456" y="4616"/>
                </a:cubicBezTo>
                <a:cubicBezTo>
                  <a:pt x="5196" y="4616"/>
                  <a:pt x="4988" y="4628"/>
                  <a:pt x="4995" y="4644"/>
                </a:cubicBezTo>
                <a:cubicBezTo>
                  <a:pt x="5012" y="4680"/>
                  <a:pt x="4925" y="6175"/>
                  <a:pt x="4901" y="6263"/>
                </a:cubicBezTo>
                <a:cubicBezTo>
                  <a:pt x="4885" y="6324"/>
                  <a:pt x="4868" y="6329"/>
                  <a:pt x="4726" y="6314"/>
                </a:cubicBezTo>
                <a:cubicBezTo>
                  <a:pt x="4578" y="6298"/>
                  <a:pt x="4563" y="6289"/>
                  <a:pt x="4516" y="6181"/>
                </a:cubicBezTo>
                <a:cubicBezTo>
                  <a:pt x="4467" y="6068"/>
                  <a:pt x="4467" y="6056"/>
                  <a:pt x="4507" y="5360"/>
                </a:cubicBezTo>
                <a:cubicBezTo>
                  <a:pt x="4530" y="4971"/>
                  <a:pt x="4542" y="4648"/>
                  <a:pt x="4537" y="4640"/>
                </a:cubicBezTo>
                <a:cubicBezTo>
                  <a:pt x="4510" y="4604"/>
                  <a:pt x="4495" y="4685"/>
                  <a:pt x="4475" y="4976"/>
                </a:cubicBezTo>
                <a:cubicBezTo>
                  <a:pt x="4414" y="5865"/>
                  <a:pt x="4410" y="5868"/>
                  <a:pt x="4151" y="5176"/>
                </a:cubicBezTo>
                <a:lnTo>
                  <a:pt x="3950" y="4636"/>
                </a:lnTo>
                <a:lnTo>
                  <a:pt x="3591" y="4636"/>
                </a:lnTo>
                <a:lnTo>
                  <a:pt x="3229" y="4636"/>
                </a:lnTo>
                <a:lnTo>
                  <a:pt x="3573" y="5485"/>
                </a:lnTo>
                <a:cubicBezTo>
                  <a:pt x="3763" y="5952"/>
                  <a:pt x="4001" y="6544"/>
                  <a:pt x="4102" y="6799"/>
                </a:cubicBezTo>
                <a:lnTo>
                  <a:pt x="4283" y="7261"/>
                </a:lnTo>
                <a:lnTo>
                  <a:pt x="4256" y="7433"/>
                </a:lnTo>
                <a:cubicBezTo>
                  <a:pt x="4241" y="7528"/>
                  <a:pt x="4222" y="7925"/>
                  <a:pt x="4215" y="8313"/>
                </a:cubicBezTo>
                <a:cubicBezTo>
                  <a:pt x="4202" y="9085"/>
                  <a:pt x="4185" y="9538"/>
                  <a:pt x="4151" y="10175"/>
                </a:cubicBezTo>
                <a:cubicBezTo>
                  <a:pt x="4139" y="10405"/>
                  <a:pt x="4131" y="10598"/>
                  <a:pt x="4137" y="10610"/>
                </a:cubicBezTo>
                <a:cubicBezTo>
                  <a:pt x="4142" y="10621"/>
                  <a:pt x="4137" y="10735"/>
                  <a:pt x="4125" y="10864"/>
                </a:cubicBezTo>
                <a:cubicBezTo>
                  <a:pt x="4113" y="10992"/>
                  <a:pt x="4096" y="11280"/>
                  <a:pt x="4087" y="11502"/>
                </a:cubicBezTo>
                <a:cubicBezTo>
                  <a:pt x="4078" y="11723"/>
                  <a:pt x="4067" y="11918"/>
                  <a:pt x="4061" y="11932"/>
                </a:cubicBezTo>
                <a:cubicBezTo>
                  <a:pt x="4055" y="11945"/>
                  <a:pt x="4049" y="12084"/>
                  <a:pt x="4049" y="12245"/>
                </a:cubicBezTo>
                <a:cubicBezTo>
                  <a:pt x="4049" y="12405"/>
                  <a:pt x="4043" y="12552"/>
                  <a:pt x="4034" y="12570"/>
                </a:cubicBezTo>
                <a:cubicBezTo>
                  <a:pt x="4013" y="12617"/>
                  <a:pt x="4026" y="13091"/>
                  <a:pt x="4052" y="13176"/>
                </a:cubicBezTo>
                <a:cubicBezTo>
                  <a:pt x="4064" y="13216"/>
                  <a:pt x="4079" y="13289"/>
                  <a:pt x="4087" y="13340"/>
                </a:cubicBezTo>
                <a:lnTo>
                  <a:pt x="4102" y="13434"/>
                </a:lnTo>
                <a:lnTo>
                  <a:pt x="4373" y="13434"/>
                </a:lnTo>
                <a:cubicBezTo>
                  <a:pt x="4540" y="13434"/>
                  <a:pt x="4608" y="13429"/>
                  <a:pt x="4648" y="13407"/>
                </a:cubicBezTo>
                <a:cubicBezTo>
                  <a:pt x="4651" y="13345"/>
                  <a:pt x="4660" y="13188"/>
                  <a:pt x="4674" y="12996"/>
                </a:cubicBezTo>
                <a:cubicBezTo>
                  <a:pt x="4689" y="12784"/>
                  <a:pt x="4699" y="12543"/>
                  <a:pt x="4691" y="12460"/>
                </a:cubicBezTo>
                <a:cubicBezTo>
                  <a:pt x="4675" y="12281"/>
                  <a:pt x="4672" y="12342"/>
                  <a:pt x="4688" y="11822"/>
                </a:cubicBezTo>
                <a:cubicBezTo>
                  <a:pt x="4695" y="11591"/>
                  <a:pt x="4715" y="11258"/>
                  <a:pt x="4729" y="11083"/>
                </a:cubicBezTo>
                <a:cubicBezTo>
                  <a:pt x="4744" y="10907"/>
                  <a:pt x="4757" y="10667"/>
                  <a:pt x="4761" y="10547"/>
                </a:cubicBezTo>
                <a:cubicBezTo>
                  <a:pt x="4774" y="10214"/>
                  <a:pt x="4803" y="9714"/>
                  <a:pt x="4843" y="9084"/>
                </a:cubicBezTo>
                <a:cubicBezTo>
                  <a:pt x="4863" y="8770"/>
                  <a:pt x="4878" y="8477"/>
                  <a:pt x="4878" y="8431"/>
                </a:cubicBezTo>
                <a:cubicBezTo>
                  <a:pt x="4878" y="8334"/>
                  <a:pt x="4960" y="6868"/>
                  <a:pt x="5018" y="5935"/>
                </a:cubicBezTo>
                <a:cubicBezTo>
                  <a:pt x="5055" y="5349"/>
                  <a:pt x="5064" y="5288"/>
                  <a:pt x="5135" y="5101"/>
                </a:cubicBezTo>
                <a:cubicBezTo>
                  <a:pt x="5272" y="4743"/>
                  <a:pt x="5419" y="4653"/>
                  <a:pt x="5885" y="4640"/>
                </a:cubicBezTo>
                <a:cubicBezTo>
                  <a:pt x="6109" y="4633"/>
                  <a:pt x="6170" y="4642"/>
                  <a:pt x="6206" y="4687"/>
                </a:cubicBezTo>
                <a:cubicBezTo>
                  <a:pt x="6231" y="4717"/>
                  <a:pt x="6284" y="4751"/>
                  <a:pt x="6323" y="4765"/>
                </a:cubicBezTo>
                <a:cubicBezTo>
                  <a:pt x="6387" y="4788"/>
                  <a:pt x="6393" y="4808"/>
                  <a:pt x="6396" y="4941"/>
                </a:cubicBezTo>
                <a:cubicBezTo>
                  <a:pt x="6398" y="5023"/>
                  <a:pt x="6407" y="5111"/>
                  <a:pt x="6417" y="5140"/>
                </a:cubicBezTo>
                <a:cubicBezTo>
                  <a:pt x="6433" y="5192"/>
                  <a:pt x="6430" y="5389"/>
                  <a:pt x="6419" y="5532"/>
                </a:cubicBezTo>
                <a:cubicBezTo>
                  <a:pt x="6431" y="5762"/>
                  <a:pt x="6450" y="5923"/>
                  <a:pt x="6495" y="6111"/>
                </a:cubicBezTo>
                <a:cubicBezTo>
                  <a:pt x="6581" y="6466"/>
                  <a:pt x="6612" y="6530"/>
                  <a:pt x="6744" y="6615"/>
                </a:cubicBezTo>
                <a:cubicBezTo>
                  <a:pt x="6871" y="6698"/>
                  <a:pt x="7022" y="6704"/>
                  <a:pt x="7292" y="6635"/>
                </a:cubicBezTo>
                <a:cubicBezTo>
                  <a:pt x="7423" y="6601"/>
                  <a:pt x="7645" y="6584"/>
                  <a:pt x="7952" y="6584"/>
                </a:cubicBezTo>
                <a:cubicBezTo>
                  <a:pt x="8114" y="6584"/>
                  <a:pt x="8268" y="6574"/>
                  <a:pt x="8399" y="6564"/>
                </a:cubicBezTo>
                <a:cubicBezTo>
                  <a:pt x="8433" y="6554"/>
                  <a:pt x="8475" y="6544"/>
                  <a:pt x="8524" y="6537"/>
                </a:cubicBezTo>
                <a:cubicBezTo>
                  <a:pt x="8608" y="6526"/>
                  <a:pt x="8775" y="6489"/>
                  <a:pt x="8895" y="6451"/>
                </a:cubicBezTo>
                <a:cubicBezTo>
                  <a:pt x="9163" y="6367"/>
                  <a:pt x="9231" y="6364"/>
                  <a:pt x="9260" y="6439"/>
                </a:cubicBezTo>
                <a:cubicBezTo>
                  <a:pt x="9272" y="6472"/>
                  <a:pt x="9289" y="6650"/>
                  <a:pt x="9298" y="6834"/>
                </a:cubicBezTo>
                <a:cubicBezTo>
                  <a:pt x="9315" y="7209"/>
                  <a:pt x="9329" y="7299"/>
                  <a:pt x="9455" y="7765"/>
                </a:cubicBezTo>
                <a:lnTo>
                  <a:pt x="9543" y="8090"/>
                </a:lnTo>
                <a:lnTo>
                  <a:pt x="9514" y="9628"/>
                </a:lnTo>
                <a:cubicBezTo>
                  <a:pt x="9481" y="11398"/>
                  <a:pt x="9522" y="11097"/>
                  <a:pt x="9143" y="12425"/>
                </a:cubicBezTo>
                <a:cubicBezTo>
                  <a:pt x="9019" y="12859"/>
                  <a:pt x="8885" y="13350"/>
                  <a:pt x="8848" y="13516"/>
                </a:cubicBezTo>
                <a:cubicBezTo>
                  <a:pt x="8811" y="13682"/>
                  <a:pt x="8774" y="13841"/>
                  <a:pt x="8767" y="13868"/>
                </a:cubicBezTo>
                <a:cubicBezTo>
                  <a:pt x="8759" y="13896"/>
                  <a:pt x="8755" y="13937"/>
                  <a:pt x="8758" y="13958"/>
                </a:cubicBezTo>
                <a:cubicBezTo>
                  <a:pt x="8760" y="13980"/>
                  <a:pt x="8751" y="14010"/>
                  <a:pt x="8737" y="14021"/>
                </a:cubicBezTo>
                <a:cubicBezTo>
                  <a:pt x="8724" y="14032"/>
                  <a:pt x="8721" y="14062"/>
                  <a:pt x="8729" y="14087"/>
                </a:cubicBezTo>
                <a:cubicBezTo>
                  <a:pt x="8736" y="14113"/>
                  <a:pt x="8730" y="14143"/>
                  <a:pt x="8717" y="14154"/>
                </a:cubicBezTo>
                <a:cubicBezTo>
                  <a:pt x="8703" y="14165"/>
                  <a:pt x="8696" y="14201"/>
                  <a:pt x="8702" y="14236"/>
                </a:cubicBezTo>
                <a:cubicBezTo>
                  <a:pt x="8709" y="14271"/>
                  <a:pt x="8704" y="14307"/>
                  <a:pt x="8691" y="14318"/>
                </a:cubicBezTo>
                <a:cubicBezTo>
                  <a:pt x="8677" y="14330"/>
                  <a:pt x="8672" y="14369"/>
                  <a:pt x="8679" y="14404"/>
                </a:cubicBezTo>
                <a:cubicBezTo>
                  <a:pt x="8686" y="14439"/>
                  <a:pt x="8679" y="14478"/>
                  <a:pt x="8664" y="14490"/>
                </a:cubicBezTo>
                <a:cubicBezTo>
                  <a:pt x="8649" y="14503"/>
                  <a:pt x="8644" y="14546"/>
                  <a:pt x="8653" y="14592"/>
                </a:cubicBezTo>
                <a:cubicBezTo>
                  <a:pt x="8661" y="14637"/>
                  <a:pt x="8654" y="14695"/>
                  <a:pt x="8638" y="14721"/>
                </a:cubicBezTo>
                <a:cubicBezTo>
                  <a:pt x="8622" y="14747"/>
                  <a:pt x="8615" y="14808"/>
                  <a:pt x="8623" y="14854"/>
                </a:cubicBezTo>
                <a:cubicBezTo>
                  <a:pt x="8632" y="14902"/>
                  <a:pt x="8628" y="14947"/>
                  <a:pt x="8612" y="14960"/>
                </a:cubicBezTo>
                <a:cubicBezTo>
                  <a:pt x="8595" y="14974"/>
                  <a:pt x="8591" y="15028"/>
                  <a:pt x="8600" y="15097"/>
                </a:cubicBezTo>
                <a:cubicBezTo>
                  <a:pt x="8609" y="15159"/>
                  <a:pt x="8606" y="15229"/>
                  <a:pt x="8594" y="15253"/>
                </a:cubicBezTo>
                <a:cubicBezTo>
                  <a:pt x="8571" y="15302"/>
                  <a:pt x="8561" y="15546"/>
                  <a:pt x="8562" y="16012"/>
                </a:cubicBezTo>
                <a:cubicBezTo>
                  <a:pt x="8563" y="16183"/>
                  <a:pt x="8556" y="16341"/>
                  <a:pt x="8545" y="16364"/>
                </a:cubicBezTo>
                <a:cubicBezTo>
                  <a:pt x="8518" y="16421"/>
                  <a:pt x="8512" y="16601"/>
                  <a:pt x="8536" y="16642"/>
                </a:cubicBezTo>
                <a:cubicBezTo>
                  <a:pt x="8559" y="16682"/>
                  <a:pt x="8598" y="17384"/>
                  <a:pt x="8594" y="17698"/>
                </a:cubicBezTo>
                <a:cubicBezTo>
                  <a:pt x="8593" y="17818"/>
                  <a:pt x="8584" y="18076"/>
                  <a:pt x="8574" y="18269"/>
                </a:cubicBezTo>
                <a:cubicBezTo>
                  <a:pt x="8564" y="18463"/>
                  <a:pt x="8565" y="18609"/>
                  <a:pt x="8577" y="18594"/>
                </a:cubicBezTo>
                <a:cubicBezTo>
                  <a:pt x="8588" y="18579"/>
                  <a:pt x="8621" y="18434"/>
                  <a:pt x="8650" y="18273"/>
                </a:cubicBezTo>
                <a:cubicBezTo>
                  <a:pt x="8679" y="18113"/>
                  <a:pt x="8713" y="17987"/>
                  <a:pt x="8726" y="17992"/>
                </a:cubicBezTo>
                <a:cubicBezTo>
                  <a:pt x="8738" y="17996"/>
                  <a:pt x="8749" y="18127"/>
                  <a:pt x="8749" y="18281"/>
                </a:cubicBezTo>
                <a:cubicBezTo>
                  <a:pt x="8749" y="18474"/>
                  <a:pt x="8759" y="18578"/>
                  <a:pt x="8784" y="18618"/>
                </a:cubicBezTo>
                <a:cubicBezTo>
                  <a:pt x="8817" y="18671"/>
                  <a:pt x="8821" y="18672"/>
                  <a:pt x="8842" y="18622"/>
                </a:cubicBezTo>
                <a:cubicBezTo>
                  <a:pt x="8864" y="18571"/>
                  <a:pt x="8871" y="18571"/>
                  <a:pt x="8912" y="18622"/>
                </a:cubicBezTo>
                <a:cubicBezTo>
                  <a:pt x="8955" y="18673"/>
                  <a:pt x="8956" y="18669"/>
                  <a:pt x="8945" y="18528"/>
                </a:cubicBezTo>
                <a:cubicBezTo>
                  <a:pt x="8932" y="18374"/>
                  <a:pt x="8972" y="18277"/>
                  <a:pt x="9003" y="18391"/>
                </a:cubicBezTo>
                <a:cubicBezTo>
                  <a:pt x="9012" y="18424"/>
                  <a:pt x="9047" y="18495"/>
                  <a:pt x="9079" y="18547"/>
                </a:cubicBezTo>
                <a:cubicBezTo>
                  <a:pt x="9124" y="18620"/>
                  <a:pt x="9133" y="18656"/>
                  <a:pt x="9114" y="18704"/>
                </a:cubicBezTo>
                <a:cubicBezTo>
                  <a:pt x="9083" y="18782"/>
                  <a:pt x="9101" y="18859"/>
                  <a:pt x="9193" y="19001"/>
                </a:cubicBezTo>
                <a:cubicBezTo>
                  <a:pt x="9245" y="19083"/>
                  <a:pt x="9258" y="19127"/>
                  <a:pt x="9239" y="19157"/>
                </a:cubicBezTo>
                <a:cubicBezTo>
                  <a:pt x="9225" y="19181"/>
                  <a:pt x="9219" y="19208"/>
                  <a:pt x="9228" y="19220"/>
                </a:cubicBezTo>
                <a:cubicBezTo>
                  <a:pt x="9237" y="19232"/>
                  <a:pt x="9229" y="19265"/>
                  <a:pt x="9210" y="19294"/>
                </a:cubicBezTo>
                <a:cubicBezTo>
                  <a:pt x="9179" y="19344"/>
                  <a:pt x="9177" y="19345"/>
                  <a:pt x="9149" y="19294"/>
                </a:cubicBezTo>
                <a:cubicBezTo>
                  <a:pt x="9121" y="19244"/>
                  <a:pt x="9112" y="19245"/>
                  <a:pt x="9064" y="19314"/>
                </a:cubicBezTo>
                <a:cubicBezTo>
                  <a:pt x="9035" y="19356"/>
                  <a:pt x="9012" y="19376"/>
                  <a:pt x="9012" y="19361"/>
                </a:cubicBezTo>
                <a:cubicBezTo>
                  <a:pt x="9012" y="19346"/>
                  <a:pt x="8994" y="19354"/>
                  <a:pt x="8974" y="19377"/>
                </a:cubicBezTo>
                <a:cubicBezTo>
                  <a:pt x="8952" y="19401"/>
                  <a:pt x="8918" y="19408"/>
                  <a:pt x="8892" y="19392"/>
                </a:cubicBezTo>
                <a:cubicBezTo>
                  <a:pt x="8868" y="19378"/>
                  <a:pt x="8843" y="19364"/>
                  <a:pt x="8837" y="19361"/>
                </a:cubicBezTo>
                <a:cubicBezTo>
                  <a:pt x="8830" y="19358"/>
                  <a:pt x="8801" y="19341"/>
                  <a:pt x="8775" y="19326"/>
                </a:cubicBezTo>
                <a:cubicBezTo>
                  <a:pt x="8738" y="19304"/>
                  <a:pt x="8715" y="19323"/>
                  <a:pt x="8659" y="19412"/>
                </a:cubicBezTo>
                <a:cubicBezTo>
                  <a:pt x="8514" y="19641"/>
                  <a:pt x="8379" y="20017"/>
                  <a:pt x="8337" y="20315"/>
                </a:cubicBezTo>
                <a:cubicBezTo>
                  <a:pt x="8336" y="20323"/>
                  <a:pt x="8336" y="20328"/>
                  <a:pt x="8334" y="20335"/>
                </a:cubicBezTo>
                <a:cubicBezTo>
                  <a:pt x="8339" y="20458"/>
                  <a:pt x="8347" y="20572"/>
                  <a:pt x="8361" y="20652"/>
                </a:cubicBezTo>
                <a:cubicBezTo>
                  <a:pt x="8393" y="20845"/>
                  <a:pt x="8482" y="21132"/>
                  <a:pt x="8518" y="21153"/>
                </a:cubicBezTo>
                <a:cubicBezTo>
                  <a:pt x="8530" y="21159"/>
                  <a:pt x="8563" y="21232"/>
                  <a:pt x="8588" y="21313"/>
                </a:cubicBezTo>
                <a:cubicBezTo>
                  <a:pt x="8634" y="21457"/>
                  <a:pt x="8637" y="21458"/>
                  <a:pt x="8749" y="21458"/>
                </a:cubicBezTo>
                <a:cubicBezTo>
                  <a:pt x="8857" y="21458"/>
                  <a:pt x="8878" y="21444"/>
                  <a:pt x="9061" y="21215"/>
                </a:cubicBezTo>
                <a:cubicBezTo>
                  <a:pt x="9338" y="20870"/>
                  <a:pt x="9389" y="20809"/>
                  <a:pt x="9488" y="20730"/>
                </a:cubicBezTo>
                <a:cubicBezTo>
                  <a:pt x="9565" y="20669"/>
                  <a:pt x="9766" y="20564"/>
                  <a:pt x="9782" y="20578"/>
                </a:cubicBezTo>
                <a:cubicBezTo>
                  <a:pt x="9786" y="20580"/>
                  <a:pt x="9827" y="20557"/>
                  <a:pt x="9873" y="20523"/>
                </a:cubicBezTo>
                <a:cubicBezTo>
                  <a:pt x="9919" y="20488"/>
                  <a:pt x="9995" y="20446"/>
                  <a:pt x="10042" y="20433"/>
                </a:cubicBezTo>
                <a:cubicBezTo>
                  <a:pt x="10090" y="20419"/>
                  <a:pt x="10139" y="20400"/>
                  <a:pt x="10153" y="20386"/>
                </a:cubicBezTo>
                <a:cubicBezTo>
                  <a:pt x="10167" y="20372"/>
                  <a:pt x="10218" y="20357"/>
                  <a:pt x="10270" y="20355"/>
                </a:cubicBezTo>
                <a:cubicBezTo>
                  <a:pt x="10321" y="20353"/>
                  <a:pt x="10391" y="20331"/>
                  <a:pt x="10422" y="20304"/>
                </a:cubicBezTo>
                <a:cubicBezTo>
                  <a:pt x="10453" y="20277"/>
                  <a:pt x="10517" y="20250"/>
                  <a:pt x="10565" y="20245"/>
                </a:cubicBezTo>
                <a:cubicBezTo>
                  <a:pt x="10613" y="20240"/>
                  <a:pt x="10665" y="20227"/>
                  <a:pt x="10679" y="20214"/>
                </a:cubicBezTo>
                <a:cubicBezTo>
                  <a:pt x="10726" y="20169"/>
                  <a:pt x="10834" y="20165"/>
                  <a:pt x="10874" y="20210"/>
                </a:cubicBezTo>
                <a:cubicBezTo>
                  <a:pt x="10908" y="20247"/>
                  <a:pt x="10927" y="20247"/>
                  <a:pt x="10994" y="20202"/>
                </a:cubicBezTo>
                <a:cubicBezTo>
                  <a:pt x="11067" y="20153"/>
                  <a:pt x="11080" y="20154"/>
                  <a:pt x="11119" y="20202"/>
                </a:cubicBezTo>
                <a:cubicBezTo>
                  <a:pt x="11148" y="20237"/>
                  <a:pt x="11167" y="20241"/>
                  <a:pt x="11178" y="20218"/>
                </a:cubicBezTo>
                <a:cubicBezTo>
                  <a:pt x="11205" y="20158"/>
                  <a:pt x="11272" y="20180"/>
                  <a:pt x="11286" y="20253"/>
                </a:cubicBezTo>
                <a:cubicBezTo>
                  <a:pt x="11298" y="20316"/>
                  <a:pt x="11302" y="20317"/>
                  <a:pt x="11341" y="20269"/>
                </a:cubicBezTo>
                <a:cubicBezTo>
                  <a:pt x="11380" y="20222"/>
                  <a:pt x="11389" y="20219"/>
                  <a:pt x="11417" y="20265"/>
                </a:cubicBezTo>
                <a:cubicBezTo>
                  <a:pt x="11440" y="20301"/>
                  <a:pt x="11475" y="20310"/>
                  <a:pt x="11543" y="20296"/>
                </a:cubicBezTo>
                <a:cubicBezTo>
                  <a:pt x="11600" y="20284"/>
                  <a:pt x="11643" y="20293"/>
                  <a:pt x="11654" y="20315"/>
                </a:cubicBezTo>
                <a:cubicBezTo>
                  <a:pt x="11663" y="20336"/>
                  <a:pt x="11692" y="20351"/>
                  <a:pt x="11718" y="20351"/>
                </a:cubicBezTo>
                <a:cubicBezTo>
                  <a:pt x="11744" y="20351"/>
                  <a:pt x="11775" y="20375"/>
                  <a:pt x="11788" y="20405"/>
                </a:cubicBezTo>
                <a:cubicBezTo>
                  <a:pt x="11804" y="20443"/>
                  <a:pt x="11816" y="20448"/>
                  <a:pt x="11829" y="20421"/>
                </a:cubicBezTo>
                <a:cubicBezTo>
                  <a:pt x="11841" y="20394"/>
                  <a:pt x="11866" y="20400"/>
                  <a:pt x="11913" y="20445"/>
                </a:cubicBezTo>
                <a:cubicBezTo>
                  <a:pt x="11950" y="20479"/>
                  <a:pt x="11997" y="20508"/>
                  <a:pt x="12019" y="20507"/>
                </a:cubicBezTo>
                <a:cubicBezTo>
                  <a:pt x="12066" y="20506"/>
                  <a:pt x="12194" y="20615"/>
                  <a:pt x="12194" y="20656"/>
                </a:cubicBezTo>
                <a:cubicBezTo>
                  <a:pt x="12194" y="20672"/>
                  <a:pt x="12209" y="20687"/>
                  <a:pt x="12226" y="20687"/>
                </a:cubicBezTo>
                <a:cubicBezTo>
                  <a:pt x="12243" y="20687"/>
                  <a:pt x="12377" y="20845"/>
                  <a:pt x="12524" y="21035"/>
                </a:cubicBezTo>
                <a:cubicBezTo>
                  <a:pt x="12670" y="21226"/>
                  <a:pt x="12827" y="21398"/>
                  <a:pt x="12871" y="21423"/>
                </a:cubicBezTo>
                <a:cubicBezTo>
                  <a:pt x="13191" y="21600"/>
                  <a:pt x="13599" y="20804"/>
                  <a:pt x="13601" y="20002"/>
                </a:cubicBezTo>
                <a:cubicBezTo>
                  <a:pt x="13601" y="19833"/>
                  <a:pt x="13597" y="19634"/>
                  <a:pt x="13592" y="19560"/>
                </a:cubicBezTo>
                <a:cubicBezTo>
                  <a:pt x="13585" y="19453"/>
                  <a:pt x="13596" y="19407"/>
                  <a:pt x="13650" y="19322"/>
                </a:cubicBezTo>
                <a:cubicBezTo>
                  <a:pt x="13687" y="19263"/>
                  <a:pt x="13736" y="19141"/>
                  <a:pt x="13758" y="19052"/>
                </a:cubicBezTo>
                <a:cubicBezTo>
                  <a:pt x="13795" y="18904"/>
                  <a:pt x="13827" y="18543"/>
                  <a:pt x="13828" y="18328"/>
                </a:cubicBezTo>
                <a:cubicBezTo>
                  <a:pt x="13828" y="18327"/>
                  <a:pt x="13826" y="18321"/>
                  <a:pt x="13826" y="18320"/>
                </a:cubicBezTo>
                <a:cubicBezTo>
                  <a:pt x="13813" y="18310"/>
                  <a:pt x="13810" y="18271"/>
                  <a:pt x="13817" y="18234"/>
                </a:cubicBezTo>
                <a:cubicBezTo>
                  <a:pt x="13820" y="18218"/>
                  <a:pt x="13818" y="18201"/>
                  <a:pt x="13817" y="18183"/>
                </a:cubicBezTo>
                <a:cubicBezTo>
                  <a:pt x="13816" y="18181"/>
                  <a:pt x="13817" y="18173"/>
                  <a:pt x="13817" y="18172"/>
                </a:cubicBezTo>
                <a:cubicBezTo>
                  <a:pt x="13814" y="18154"/>
                  <a:pt x="13809" y="18135"/>
                  <a:pt x="13802" y="18125"/>
                </a:cubicBezTo>
                <a:cubicBezTo>
                  <a:pt x="13775" y="18082"/>
                  <a:pt x="13780" y="17473"/>
                  <a:pt x="13811" y="16994"/>
                </a:cubicBezTo>
                <a:cubicBezTo>
                  <a:pt x="13832" y="16673"/>
                  <a:pt x="13831" y="16579"/>
                  <a:pt x="13811" y="16169"/>
                </a:cubicBezTo>
                <a:cubicBezTo>
                  <a:pt x="13802" y="15984"/>
                  <a:pt x="13796" y="15739"/>
                  <a:pt x="13796" y="15625"/>
                </a:cubicBezTo>
                <a:cubicBezTo>
                  <a:pt x="13797" y="15511"/>
                  <a:pt x="13790" y="15409"/>
                  <a:pt x="13776" y="15398"/>
                </a:cubicBezTo>
                <a:cubicBezTo>
                  <a:pt x="13762" y="15387"/>
                  <a:pt x="13756" y="15335"/>
                  <a:pt x="13764" y="15281"/>
                </a:cubicBezTo>
                <a:cubicBezTo>
                  <a:pt x="13773" y="15224"/>
                  <a:pt x="13766" y="15159"/>
                  <a:pt x="13750" y="15132"/>
                </a:cubicBezTo>
                <a:cubicBezTo>
                  <a:pt x="13733" y="15105"/>
                  <a:pt x="13729" y="15047"/>
                  <a:pt x="13738" y="14999"/>
                </a:cubicBezTo>
                <a:cubicBezTo>
                  <a:pt x="13747" y="14952"/>
                  <a:pt x="13743" y="14894"/>
                  <a:pt x="13732" y="14870"/>
                </a:cubicBezTo>
                <a:cubicBezTo>
                  <a:pt x="13721" y="14846"/>
                  <a:pt x="13717" y="14792"/>
                  <a:pt x="13720" y="14752"/>
                </a:cubicBezTo>
                <a:cubicBezTo>
                  <a:pt x="13724" y="14713"/>
                  <a:pt x="13715" y="14671"/>
                  <a:pt x="13700" y="14659"/>
                </a:cubicBezTo>
                <a:cubicBezTo>
                  <a:pt x="13685" y="14646"/>
                  <a:pt x="13680" y="14604"/>
                  <a:pt x="13688" y="14561"/>
                </a:cubicBezTo>
                <a:cubicBezTo>
                  <a:pt x="13696" y="14518"/>
                  <a:pt x="13691" y="14471"/>
                  <a:pt x="13677" y="14459"/>
                </a:cubicBezTo>
                <a:cubicBezTo>
                  <a:pt x="13662" y="14447"/>
                  <a:pt x="13657" y="14416"/>
                  <a:pt x="13665" y="14389"/>
                </a:cubicBezTo>
                <a:cubicBezTo>
                  <a:pt x="13673" y="14361"/>
                  <a:pt x="13666" y="14319"/>
                  <a:pt x="13650" y="14295"/>
                </a:cubicBezTo>
                <a:cubicBezTo>
                  <a:pt x="13635" y="14270"/>
                  <a:pt x="13631" y="14239"/>
                  <a:pt x="13639" y="14228"/>
                </a:cubicBezTo>
                <a:cubicBezTo>
                  <a:pt x="13647" y="14217"/>
                  <a:pt x="13644" y="14190"/>
                  <a:pt x="13633" y="14166"/>
                </a:cubicBezTo>
                <a:cubicBezTo>
                  <a:pt x="13612" y="14121"/>
                  <a:pt x="13601" y="14077"/>
                  <a:pt x="13586" y="13954"/>
                </a:cubicBezTo>
                <a:cubicBezTo>
                  <a:pt x="13582" y="13917"/>
                  <a:pt x="13577" y="13888"/>
                  <a:pt x="13574" y="13888"/>
                </a:cubicBezTo>
                <a:cubicBezTo>
                  <a:pt x="13572" y="13888"/>
                  <a:pt x="13563" y="13854"/>
                  <a:pt x="13557" y="13817"/>
                </a:cubicBezTo>
                <a:cubicBezTo>
                  <a:pt x="13538" y="13704"/>
                  <a:pt x="13526" y="13653"/>
                  <a:pt x="13522" y="13653"/>
                </a:cubicBezTo>
                <a:cubicBezTo>
                  <a:pt x="13520" y="13653"/>
                  <a:pt x="13516" y="13620"/>
                  <a:pt x="13510" y="13583"/>
                </a:cubicBezTo>
                <a:cubicBezTo>
                  <a:pt x="13505" y="13546"/>
                  <a:pt x="13424" y="13259"/>
                  <a:pt x="13332" y="12945"/>
                </a:cubicBezTo>
                <a:cubicBezTo>
                  <a:pt x="12778" y="11047"/>
                  <a:pt x="12746" y="10854"/>
                  <a:pt x="12705" y="9268"/>
                </a:cubicBezTo>
                <a:cubicBezTo>
                  <a:pt x="12688" y="8621"/>
                  <a:pt x="12712" y="8379"/>
                  <a:pt x="12836" y="7965"/>
                </a:cubicBezTo>
                <a:cubicBezTo>
                  <a:pt x="12984" y="7473"/>
                  <a:pt x="13022" y="7260"/>
                  <a:pt x="13037" y="6870"/>
                </a:cubicBezTo>
                <a:cubicBezTo>
                  <a:pt x="13045" y="6666"/>
                  <a:pt x="13065" y="6482"/>
                  <a:pt x="13078" y="6459"/>
                </a:cubicBezTo>
                <a:cubicBezTo>
                  <a:pt x="13110" y="6405"/>
                  <a:pt x="13212" y="6406"/>
                  <a:pt x="13446" y="6467"/>
                </a:cubicBezTo>
                <a:cubicBezTo>
                  <a:pt x="13673" y="6525"/>
                  <a:pt x="13801" y="6543"/>
                  <a:pt x="13998" y="6557"/>
                </a:cubicBezTo>
                <a:cubicBezTo>
                  <a:pt x="14088" y="6551"/>
                  <a:pt x="14150" y="6543"/>
                  <a:pt x="14328" y="6537"/>
                </a:cubicBezTo>
                <a:cubicBezTo>
                  <a:pt x="14734" y="6523"/>
                  <a:pt x="15028" y="6530"/>
                  <a:pt x="15206" y="6557"/>
                </a:cubicBezTo>
                <a:cubicBezTo>
                  <a:pt x="15509" y="6601"/>
                  <a:pt x="15623" y="6574"/>
                  <a:pt x="15752" y="6428"/>
                </a:cubicBezTo>
                <a:cubicBezTo>
                  <a:pt x="15867" y="6298"/>
                  <a:pt x="16022" y="5846"/>
                  <a:pt x="16073" y="5493"/>
                </a:cubicBezTo>
                <a:cubicBezTo>
                  <a:pt x="16080" y="5447"/>
                  <a:pt x="16088" y="5418"/>
                  <a:pt x="16094" y="5383"/>
                </a:cubicBezTo>
                <a:cubicBezTo>
                  <a:pt x="16090" y="5340"/>
                  <a:pt x="16094" y="5299"/>
                  <a:pt x="16105" y="5289"/>
                </a:cubicBezTo>
                <a:cubicBezTo>
                  <a:pt x="16111" y="5284"/>
                  <a:pt x="16117" y="5273"/>
                  <a:pt x="16120" y="5262"/>
                </a:cubicBezTo>
                <a:cubicBezTo>
                  <a:pt x="16121" y="5258"/>
                  <a:pt x="16122" y="5257"/>
                  <a:pt x="16123" y="5254"/>
                </a:cubicBezTo>
                <a:cubicBezTo>
                  <a:pt x="16126" y="5241"/>
                  <a:pt x="16127" y="5224"/>
                  <a:pt x="16126" y="5211"/>
                </a:cubicBezTo>
                <a:cubicBezTo>
                  <a:pt x="16118" y="5134"/>
                  <a:pt x="16154" y="4873"/>
                  <a:pt x="16176" y="4855"/>
                </a:cubicBezTo>
                <a:cubicBezTo>
                  <a:pt x="16185" y="4847"/>
                  <a:pt x="16248" y="4859"/>
                  <a:pt x="16316" y="4878"/>
                </a:cubicBezTo>
                <a:cubicBezTo>
                  <a:pt x="16439" y="4914"/>
                  <a:pt x="16578" y="5048"/>
                  <a:pt x="16578" y="5133"/>
                </a:cubicBezTo>
                <a:cubicBezTo>
                  <a:pt x="16578" y="5156"/>
                  <a:pt x="16597" y="5209"/>
                  <a:pt x="16616" y="5250"/>
                </a:cubicBezTo>
                <a:cubicBezTo>
                  <a:pt x="16638" y="5296"/>
                  <a:pt x="16661" y="5500"/>
                  <a:pt x="16678" y="5778"/>
                </a:cubicBezTo>
                <a:cubicBezTo>
                  <a:pt x="16702" y="6185"/>
                  <a:pt x="16708" y="6522"/>
                  <a:pt x="16704" y="7640"/>
                </a:cubicBezTo>
                <a:cubicBezTo>
                  <a:pt x="16703" y="7825"/>
                  <a:pt x="16711" y="8112"/>
                  <a:pt x="16724" y="8278"/>
                </a:cubicBezTo>
                <a:cubicBezTo>
                  <a:pt x="16737" y="8444"/>
                  <a:pt x="16764" y="8771"/>
                  <a:pt x="16780" y="9002"/>
                </a:cubicBezTo>
                <a:cubicBezTo>
                  <a:pt x="16796" y="9233"/>
                  <a:pt x="16825" y="9631"/>
                  <a:pt x="16847" y="9890"/>
                </a:cubicBezTo>
                <a:cubicBezTo>
                  <a:pt x="16869" y="10148"/>
                  <a:pt x="16887" y="10488"/>
                  <a:pt x="16891" y="10645"/>
                </a:cubicBezTo>
                <a:cubicBezTo>
                  <a:pt x="16894" y="10802"/>
                  <a:pt x="16905" y="11000"/>
                  <a:pt x="16914" y="11083"/>
                </a:cubicBezTo>
                <a:cubicBezTo>
                  <a:pt x="16936" y="11289"/>
                  <a:pt x="16954" y="11601"/>
                  <a:pt x="16978" y="12276"/>
                </a:cubicBezTo>
                <a:cubicBezTo>
                  <a:pt x="17001" y="12898"/>
                  <a:pt x="17025" y="13035"/>
                  <a:pt x="17159" y="13285"/>
                </a:cubicBezTo>
                <a:lnTo>
                  <a:pt x="17241" y="13434"/>
                </a:lnTo>
                <a:lnTo>
                  <a:pt x="17483" y="13434"/>
                </a:lnTo>
                <a:cubicBezTo>
                  <a:pt x="17558" y="13434"/>
                  <a:pt x="17622" y="13436"/>
                  <a:pt x="17670" y="13442"/>
                </a:cubicBezTo>
                <a:cubicBezTo>
                  <a:pt x="17682" y="13438"/>
                  <a:pt x="17693" y="13434"/>
                  <a:pt x="17702" y="13434"/>
                </a:cubicBezTo>
                <a:cubicBezTo>
                  <a:pt x="17748" y="13433"/>
                  <a:pt x="17775" y="13391"/>
                  <a:pt x="17828" y="13238"/>
                </a:cubicBezTo>
                <a:cubicBezTo>
                  <a:pt x="17888" y="13064"/>
                  <a:pt x="17893" y="13013"/>
                  <a:pt x="17889" y="12695"/>
                </a:cubicBezTo>
                <a:cubicBezTo>
                  <a:pt x="17887" y="12501"/>
                  <a:pt x="17875" y="12197"/>
                  <a:pt x="17860" y="12022"/>
                </a:cubicBezTo>
                <a:cubicBezTo>
                  <a:pt x="17845" y="11846"/>
                  <a:pt x="17826" y="11524"/>
                  <a:pt x="17819" y="11302"/>
                </a:cubicBezTo>
                <a:cubicBezTo>
                  <a:pt x="17812" y="11080"/>
                  <a:pt x="17804" y="10800"/>
                  <a:pt x="17799" y="10680"/>
                </a:cubicBezTo>
                <a:cubicBezTo>
                  <a:pt x="17775" y="10133"/>
                  <a:pt x="17748" y="8898"/>
                  <a:pt x="17752" y="8380"/>
                </a:cubicBezTo>
                <a:cubicBezTo>
                  <a:pt x="17756" y="7828"/>
                  <a:pt x="17728" y="7319"/>
                  <a:pt x="17682" y="7163"/>
                </a:cubicBezTo>
                <a:cubicBezTo>
                  <a:pt x="17660" y="7089"/>
                  <a:pt x="17760" y="6775"/>
                  <a:pt x="18391" y="4964"/>
                </a:cubicBezTo>
                <a:lnTo>
                  <a:pt x="18505" y="4636"/>
                </a:lnTo>
                <a:lnTo>
                  <a:pt x="18187" y="4636"/>
                </a:lnTo>
                <a:cubicBezTo>
                  <a:pt x="17715" y="4635"/>
                  <a:pt x="16647" y="4598"/>
                  <a:pt x="16608" y="4581"/>
                </a:cubicBezTo>
                <a:cubicBezTo>
                  <a:pt x="16580" y="4569"/>
                  <a:pt x="16580" y="4558"/>
                  <a:pt x="16605" y="4518"/>
                </a:cubicBezTo>
                <a:cubicBezTo>
                  <a:pt x="16631" y="4475"/>
                  <a:pt x="16818" y="4468"/>
                  <a:pt x="17959" y="4468"/>
                </a:cubicBezTo>
                <a:cubicBezTo>
                  <a:pt x="19277" y="4468"/>
                  <a:pt x="19367" y="4474"/>
                  <a:pt x="19290" y="4577"/>
                </a:cubicBezTo>
                <a:cubicBezTo>
                  <a:pt x="19217" y="4675"/>
                  <a:pt x="19278" y="6020"/>
                  <a:pt x="19384" y="6604"/>
                </a:cubicBezTo>
                <a:cubicBezTo>
                  <a:pt x="19530" y="7415"/>
                  <a:pt x="19721" y="7669"/>
                  <a:pt x="20114" y="7586"/>
                </a:cubicBezTo>
                <a:cubicBezTo>
                  <a:pt x="20332" y="7539"/>
                  <a:pt x="20469" y="7348"/>
                  <a:pt x="20613" y="6893"/>
                </a:cubicBezTo>
                <a:cubicBezTo>
                  <a:pt x="20649" y="6778"/>
                  <a:pt x="20710" y="6656"/>
                  <a:pt x="20744" y="6619"/>
                </a:cubicBezTo>
                <a:cubicBezTo>
                  <a:pt x="20935" y="6418"/>
                  <a:pt x="21107" y="5677"/>
                  <a:pt x="21185" y="4718"/>
                </a:cubicBezTo>
                <a:lnTo>
                  <a:pt x="21202" y="4483"/>
                </a:lnTo>
                <a:lnTo>
                  <a:pt x="21389" y="4468"/>
                </a:lnTo>
                <a:cubicBezTo>
                  <a:pt x="21570" y="4451"/>
                  <a:pt x="21579" y="4446"/>
                  <a:pt x="21579" y="4366"/>
                </a:cubicBezTo>
                <a:cubicBezTo>
                  <a:pt x="21579" y="4286"/>
                  <a:pt x="21571" y="4280"/>
                  <a:pt x="21404" y="4264"/>
                </a:cubicBezTo>
                <a:lnTo>
                  <a:pt x="21229" y="4249"/>
                </a:lnTo>
                <a:lnTo>
                  <a:pt x="21208" y="3947"/>
                </a:lnTo>
                <a:cubicBezTo>
                  <a:pt x="21149" y="2980"/>
                  <a:pt x="21116" y="2731"/>
                  <a:pt x="21001" y="2394"/>
                </a:cubicBezTo>
                <a:cubicBezTo>
                  <a:pt x="20968" y="2297"/>
                  <a:pt x="20914" y="2185"/>
                  <a:pt x="20881" y="2144"/>
                </a:cubicBezTo>
                <a:cubicBezTo>
                  <a:pt x="20848" y="2102"/>
                  <a:pt x="20801" y="1983"/>
                  <a:pt x="20776" y="1882"/>
                </a:cubicBezTo>
                <a:cubicBezTo>
                  <a:pt x="20703" y="1578"/>
                  <a:pt x="20585" y="1311"/>
                  <a:pt x="20487" y="1224"/>
                </a:cubicBezTo>
                <a:cubicBezTo>
                  <a:pt x="20300" y="1059"/>
                  <a:pt x="19977" y="1090"/>
                  <a:pt x="19827" y="1291"/>
                </a:cubicBezTo>
                <a:cubicBezTo>
                  <a:pt x="19784" y="1349"/>
                  <a:pt x="19712" y="1490"/>
                  <a:pt x="19667" y="1604"/>
                </a:cubicBezTo>
                <a:cubicBezTo>
                  <a:pt x="19622" y="1718"/>
                  <a:pt x="19573" y="1823"/>
                  <a:pt x="19559" y="1835"/>
                </a:cubicBezTo>
                <a:cubicBezTo>
                  <a:pt x="19510" y="1875"/>
                  <a:pt x="19463" y="1774"/>
                  <a:pt x="19463" y="1635"/>
                </a:cubicBezTo>
                <a:cubicBezTo>
                  <a:pt x="19462" y="1559"/>
                  <a:pt x="19449" y="1409"/>
                  <a:pt x="19436" y="1303"/>
                </a:cubicBezTo>
                <a:cubicBezTo>
                  <a:pt x="19413" y="1111"/>
                  <a:pt x="19415" y="1103"/>
                  <a:pt x="19550" y="704"/>
                </a:cubicBezTo>
                <a:cubicBezTo>
                  <a:pt x="19649" y="410"/>
                  <a:pt x="19687" y="257"/>
                  <a:pt x="19687" y="149"/>
                </a:cubicBezTo>
                <a:lnTo>
                  <a:pt x="19687" y="0"/>
                </a:lnTo>
                <a:lnTo>
                  <a:pt x="19568" y="4"/>
                </a:lnTo>
                <a:lnTo>
                  <a:pt x="19448" y="4"/>
                </a:lnTo>
                <a:lnTo>
                  <a:pt x="19284" y="532"/>
                </a:lnTo>
                <a:cubicBezTo>
                  <a:pt x="19167" y="913"/>
                  <a:pt x="19101" y="1088"/>
                  <a:pt x="19042" y="1162"/>
                </a:cubicBezTo>
                <a:lnTo>
                  <a:pt x="18960" y="1264"/>
                </a:lnTo>
                <a:lnTo>
                  <a:pt x="18995" y="1526"/>
                </a:lnTo>
                <a:cubicBezTo>
                  <a:pt x="19025" y="1749"/>
                  <a:pt x="19023" y="1788"/>
                  <a:pt x="18993" y="1803"/>
                </a:cubicBezTo>
                <a:cubicBezTo>
                  <a:pt x="18937" y="1832"/>
                  <a:pt x="18923" y="1793"/>
                  <a:pt x="18896" y="1530"/>
                </a:cubicBezTo>
                <a:lnTo>
                  <a:pt x="18873" y="1283"/>
                </a:lnTo>
                <a:lnTo>
                  <a:pt x="18435" y="2680"/>
                </a:lnTo>
                <a:cubicBezTo>
                  <a:pt x="18194" y="3447"/>
                  <a:pt x="17990" y="4088"/>
                  <a:pt x="17985" y="4104"/>
                </a:cubicBezTo>
                <a:cubicBezTo>
                  <a:pt x="17981" y="4119"/>
                  <a:pt x="18005" y="4131"/>
                  <a:pt x="18038" y="4131"/>
                </a:cubicBezTo>
                <a:cubicBezTo>
                  <a:pt x="18071" y="4131"/>
                  <a:pt x="18119" y="4152"/>
                  <a:pt x="18146" y="4178"/>
                </a:cubicBezTo>
                <a:cubicBezTo>
                  <a:pt x="18187" y="4218"/>
                  <a:pt x="18189" y="4232"/>
                  <a:pt x="18158" y="4249"/>
                </a:cubicBezTo>
                <a:cubicBezTo>
                  <a:pt x="18137" y="4259"/>
                  <a:pt x="17792" y="4265"/>
                  <a:pt x="17393" y="4260"/>
                </a:cubicBezTo>
                <a:lnTo>
                  <a:pt x="16669" y="4249"/>
                </a:lnTo>
                <a:lnTo>
                  <a:pt x="16651" y="4104"/>
                </a:lnTo>
                <a:cubicBezTo>
                  <a:pt x="16641" y="4023"/>
                  <a:pt x="16614" y="3928"/>
                  <a:pt x="16593" y="3896"/>
                </a:cubicBezTo>
                <a:cubicBezTo>
                  <a:pt x="16572" y="3865"/>
                  <a:pt x="16560" y="3831"/>
                  <a:pt x="16570" y="3818"/>
                </a:cubicBezTo>
                <a:cubicBezTo>
                  <a:pt x="16594" y="3785"/>
                  <a:pt x="16777" y="3791"/>
                  <a:pt x="16827" y="3826"/>
                </a:cubicBezTo>
                <a:cubicBezTo>
                  <a:pt x="16865" y="3854"/>
                  <a:pt x="16867" y="3832"/>
                  <a:pt x="16856" y="3556"/>
                </a:cubicBezTo>
                <a:cubicBezTo>
                  <a:pt x="16849" y="3390"/>
                  <a:pt x="16853" y="3245"/>
                  <a:pt x="16864" y="3235"/>
                </a:cubicBezTo>
                <a:cubicBezTo>
                  <a:pt x="16876" y="3226"/>
                  <a:pt x="16969" y="3220"/>
                  <a:pt x="17075" y="3220"/>
                </a:cubicBezTo>
                <a:cubicBezTo>
                  <a:pt x="17266" y="3220"/>
                  <a:pt x="17269" y="3218"/>
                  <a:pt x="17285" y="3314"/>
                </a:cubicBezTo>
                <a:cubicBezTo>
                  <a:pt x="17294" y="3366"/>
                  <a:pt x="17301" y="3494"/>
                  <a:pt x="17302" y="3595"/>
                </a:cubicBezTo>
                <a:cubicBezTo>
                  <a:pt x="17304" y="3697"/>
                  <a:pt x="17314" y="3858"/>
                  <a:pt x="17323" y="3955"/>
                </a:cubicBezTo>
                <a:cubicBezTo>
                  <a:pt x="17336" y="4099"/>
                  <a:pt x="17347" y="4131"/>
                  <a:pt x="17387" y="4131"/>
                </a:cubicBezTo>
                <a:cubicBezTo>
                  <a:pt x="17433" y="4131"/>
                  <a:pt x="17434" y="4113"/>
                  <a:pt x="17419" y="3771"/>
                </a:cubicBezTo>
                <a:cubicBezTo>
                  <a:pt x="17397" y="3248"/>
                  <a:pt x="17384" y="3125"/>
                  <a:pt x="17337" y="3008"/>
                </a:cubicBezTo>
                <a:cubicBezTo>
                  <a:pt x="17315" y="2951"/>
                  <a:pt x="17290" y="2837"/>
                  <a:pt x="17282" y="2754"/>
                </a:cubicBezTo>
                <a:lnTo>
                  <a:pt x="17267" y="2605"/>
                </a:lnTo>
                <a:lnTo>
                  <a:pt x="17034" y="2594"/>
                </a:lnTo>
                <a:cubicBezTo>
                  <a:pt x="16801" y="2584"/>
                  <a:pt x="16801" y="2585"/>
                  <a:pt x="16707" y="2695"/>
                </a:cubicBezTo>
                <a:cubicBezTo>
                  <a:pt x="16655" y="2756"/>
                  <a:pt x="16589" y="2830"/>
                  <a:pt x="16561" y="2860"/>
                </a:cubicBezTo>
                <a:cubicBezTo>
                  <a:pt x="16533" y="2890"/>
                  <a:pt x="16493" y="2986"/>
                  <a:pt x="16470" y="3071"/>
                </a:cubicBezTo>
                <a:cubicBezTo>
                  <a:pt x="16448" y="3156"/>
                  <a:pt x="16410" y="3294"/>
                  <a:pt x="16389" y="3376"/>
                </a:cubicBezTo>
                <a:cubicBezTo>
                  <a:pt x="16340" y="3560"/>
                  <a:pt x="16240" y="3648"/>
                  <a:pt x="16164" y="3572"/>
                </a:cubicBezTo>
                <a:cubicBezTo>
                  <a:pt x="16133" y="3541"/>
                  <a:pt x="16087" y="3531"/>
                  <a:pt x="16030" y="3544"/>
                </a:cubicBezTo>
                <a:cubicBezTo>
                  <a:pt x="15981" y="3555"/>
                  <a:pt x="15893" y="3561"/>
                  <a:pt x="15837" y="3560"/>
                </a:cubicBezTo>
                <a:cubicBezTo>
                  <a:pt x="15687" y="3557"/>
                  <a:pt x="15612" y="3651"/>
                  <a:pt x="15574" y="3889"/>
                </a:cubicBezTo>
                <a:cubicBezTo>
                  <a:pt x="15519" y="4235"/>
                  <a:pt x="15693" y="4200"/>
                  <a:pt x="14080" y="4190"/>
                </a:cubicBezTo>
                <a:lnTo>
                  <a:pt x="12658" y="4182"/>
                </a:lnTo>
                <a:lnTo>
                  <a:pt x="12658" y="4041"/>
                </a:lnTo>
                <a:cubicBezTo>
                  <a:pt x="12658" y="3873"/>
                  <a:pt x="12705" y="3832"/>
                  <a:pt x="12716" y="3990"/>
                </a:cubicBezTo>
                <a:cubicBezTo>
                  <a:pt x="12725" y="4117"/>
                  <a:pt x="12747" y="4123"/>
                  <a:pt x="12810" y="4029"/>
                </a:cubicBezTo>
                <a:cubicBezTo>
                  <a:pt x="12835" y="3993"/>
                  <a:pt x="12868" y="3963"/>
                  <a:pt x="12886" y="3963"/>
                </a:cubicBezTo>
                <a:cubicBezTo>
                  <a:pt x="12904" y="3963"/>
                  <a:pt x="12932" y="3933"/>
                  <a:pt x="12947" y="3896"/>
                </a:cubicBezTo>
                <a:cubicBezTo>
                  <a:pt x="12970" y="3839"/>
                  <a:pt x="12963" y="3828"/>
                  <a:pt x="12891" y="3803"/>
                </a:cubicBezTo>
                <a:cubicBezTo>
                  <a:pt x="12846" y="3786"/>
                  <a:pt x="12777" y="3785"/>
                  <a:pt x="12740" y="3799"/>
                </a:cubicBezTo>
                <a:cubicBezTo>
                  <a:pt x="12702" y="3813"/>
                  <a:pt x="12666" y="3811"/>
                  <a:pt x="12658" y="3795"/>
                </a:cubicBezTo>
                <a:cubicBezTo>
                  <a:pt x="12650" y="3778"/>
                  <a:pt x="12632" y="3404"/>
                  <a:pt x="12620" y="2961"/>
                </a:cubicBezTo>
                <a:cubicBezTo>
                  <a:pt x="12594" y="2052"/>
                  <a:pt x="12578" y="1944"/>
                  <a:pt x="12439" y="1866"/>
                </a:cubicBezTo>
                <a:cubicBezTo>
                  <a:pt x="12393" y="1840"/>
                  <a:pt x="12271" y="1807"/>
                  <a:pt x="12170" y="1792"/>
                </a:cubicBezTo>
                <a:lnTo>
                  <a:pt x="11989" y="1764"/>
                </a:lnTo>
                <a:lnTo>
                  <a:pt x="11934" y="1514"/>
                </a:lnTo>
                <a:cubicBezTo>
                  <a:pt x="11818" y="985"/>
                  <a:pt x="11637" y="656"/>
                  <a:pt x="11420" y="575"/>
                </a:cubicBezTo>
                <a:cubicBezTo>
                  <a:pt x="11152" y="475"/>
                  <a:pt x="10827" y="578"/>
                  <a:pt x="10682" y="810"/>
                </a:cubicBezTo>
                <a:cubicBezTo>
                  <a:pt x="10586" y="962"/>
                  <a:pt x="10468" y="1315"/>
                  <a:pt x="10430" y="1561"/>
                </a:cubicBezTo>
                <a:lnTo>
                  <a:pt x="10398" y="1764"/>
                </a:lnTo>
                <a:lnTo>
                  <a:pt x="10159" y="1784"/>
                </a:lnTo>
                <a:cubicBezTo>
                  <a:pt x="9835" y="1812"/>
                  <a:pt x="9744" y="1858"/>
                  <a:pt x="9698" y="2007"/>
                </a:cubicBezTo>
                <a:cubicBezTo>
                  <a:pt x="9659" y="2131"/>
                  <a:pt x="9621" y="2768"/>
                  <a:pt x="9604" y="3630"/>
                </a:cubicBezTo>
                <a:cubicBezTo>
                  <a:pt x="9599" y="3900"/>
                  <a:pt x="9588" y="4137"/>
                  <a:pt x="9578" y="4159"/>
                </a:cubicBezTo>
                <a:cubicBezTo>
                  <a:pt x="9565" y="4187"/>
                  <a:pt x="9246" y="4198"/>
                  <a:pt x="8372" y="4198"/>
                </a:cubicBezTo>
                <a:cubicBezTo>
                  <a:pt x="7038" y="4198"/>
                  <a:pt x="7155" y="4224"/>
                  <a:pt x="7120" y="3939"/>
                </a:cubicBezTo>
                <a:cubicBezTo>
                  <a:pt x="7097" y="3755"/>
                  <a:pt x="7012" y="3659"/>
                  <a:pt x="6872" y="3662"/>
                </a:cubicBezTo>
                <a:cubicBezTo>
                  <a:pt x="6816" y="3663"/>
                  <a:pt x="6726" y="3654"/>
                  <a:pt x="6673" y="3642"/>
                </a:cubicBezTo>
                <a:cubicBezTo>
                  <a:pt x="6602" y="3626"/>
                  <a:pt x="6570" y="3634"/>
                  <a:pt x="6548" y="3673"/>
                </a:cubicBezTo>
                <a:cubicBezTo>
                  <a:pt x="6531" y="3702"/>
                  <a:pt x="6474" y="3730"/>
                  <a:pt x="6419" y="3736"/>
                </a:cubicBezTo>
                <a:cubicBezTo>
                  <a:pt x="6340" y="3744"/>
                  <a:pt x="6316" y="3764"/>
                  <a:pt x="6282" y="3846"/>
                </a:cubicBezTo>
                <a:cubicBezTo>
                  <a:pt x="6255" y="3913"/>
                  <a:pt x="6217" y="3952"/>
                  <a:pt x="6171" y="3959"/>
                </a:cubicBezTo>
                <a:cubicBezTo>
                  <a:pt x="6121" y="3967"/>
                  <a:pt x="6092" y="3999"/>
                  <a:pt x="6066" y="4080"/>
                </a:cubicBezTo>
                <a:cubicBezTo>
                  <a:pt x="6047" y="4141"/>
                  <a:pt x="6007" y="4203"/>
                  <a:pt x="5976" y="4217"/>
                </a:cubicBezTo>
                <a:cubicBezTo>
                  <a:pt x="5906" y="4249"/>
                  <a:pt x="3612" y="4279"/>
                  <a:pt x="3553" y="4249"/>
                </a:cubicBezTo>
                <a:cubicBezTo>
                  <a:pt x="3515" y="4229"/>
                  <a:pt x="3518" y="4221"/>
                  <a:pt x="3562" y="4178"/>
                </a:cubicBezTo>
                <a:cubicBezTo>
                  <a:pt x="3588" y="4152"/>
                  <a:pt x="3640" y="4131"/>
                  <a:pt x="3678" y="4131"/>
                </a:cubicBezTo>
                <a:cubicBezTo>
                  <a:pt x="3717" y="4131"/>
                  <a:pt x="3751" y="4124"/>
                  <a:pt x="3751" y="4116"/>
                </a:cubicBezTo>
                <a:cubicBezTo>
                  <a:pt x="3751" y="4075"/>
                  <a:pt x="2713" y="1279"/>
                  <a:pt x="2697" y="1279"/>
                </a:cubicBezTo>
                <a:cubicBezTo>
                  <a:pt x="2688" y="1279"/>
                  <a:pt x="2672" y="1384"/>
                  <a:pt x="2662" y="1518"/>
                </a:cubicBezTo>
                <a:cubicBezTo>
                  <a:pt x="2645" y="1772"/>
                  <a:pt x="2625" y="1834"/>
                  <a:pt x="2566" y="1803"/>
                </a:cubicBezTo>
                <a:cubicBezTo>
                  <a:pt x="2536" y="1788"/>
                  <a:pt x="2536" y="1757"/>
                  <a:pt x="2566" y="1561"/>
                </a:cubicBezTo>
                <a:cubicBezTo>
                  <a:pt x="2606" y="1298"/>
                  <a:pt x="2602" y="1193"/>
                  <a:pt x="2549" y="1193"/>
                </a:cubicBezTo>
                <a:cubicBezTo>
                  <a:pt x="2525" y="1193"/>
                  <a:pt x="2424" y="969"/>
                  <a:pt x="2283" y="595"/>
                </a:cubicBezTo>
                <a:lnTo>
                  <a:pt x="2058" y="0"/>
                </a:lnTo>
                <a:close/>
                <a:moveTo>
                  <a:pt x="4910" y="2586"/>
                </a:moveTo>
                <a:cubicBezTo>
                  <a:pt x="4647" y="2586"/>
                  <a:pt x="4666" y="2562"/>
                  <a:pt x="4639" y="2938"/>
                </a:cubicBezTo>
                <a:cubicBezTo>
                  <a:pt x="4629" y="3067"/>
                  <a:pt x="4609" y="3193"/>
                  <a:pt x="4595" y="3216"/>
                </a:cubicBezTo>
                <a:cubicBezTo>
                  <a:pt x="4581" y="3239"/>
                  <a:pt x="4568" y="3460"/>
                  <a:pt x="4563" y="3705"/>
                </a:cubicBezTo>
                <a:cubicBezTo>
                  <a:pt x="4552" y="4211"/>
                  <a:pt x="4583" y="4170"/>
                  <a:pt x="4612" y="3642"/>
                </a:cubicBezTo>
                <a:cubicBezTo>
                  <a:pt x="4638" y="3184"/>
                  <a:pt x="4637" y="3188"/>
                  <a:pt x="4872" y="3200"/>
                </a:cubicBezTo>
                <a:lnTo>
                  <a:pt x="5065" y="3208"/>
                </a:lnTo>
                <a:lnTo>
                  <a:pt x="5062" y="3509"/>
                </a:lnTo>
                <a:lnTo>
                  <a:pt x="5059" y="3814"/>
                </a:lnTo>
                <a:lnTo>
                  <a:pt x="5389" y="3803"/>
                </a:lnTo>
                <a:cubicBezTo>
                  <a:pt x="5696" y="3792"/>
                  <a:pt x="5713" y="3787"/>
                  <a:pt x="5637" y="3744"/>
                </a:cubicBezTo>
                <a:cubicBezTo>
                  <a:pt x="5592" y="3718"/>
                  <a:pt x="5556" y="3684"/>
                  <a:pt x="5558" y="3670"/>
                </a:cubicBezTo>
                <a:cubicBezTo>
                  <a:pt x="5561" y="3655"/>
                  <a:pt x="5551" y="3606"/>
                  <a:pt x="5535" y="3560"/>
                </a:cubicBezTo>
                <a:cubicBezTo>
                  <a:pt x="5519" y="3514"/>
                  <a:pt x="5487" y="3378"/>
                  <a:pt x="5465" y="3259"/>
                </a:cubicBezTo>
                <a:cubicBezTo>
                  <a:pt x="5412" y="2976"/>
                  <a:pt x="5373" y="2879"/>
                  <a:pt x="5246" y="2719"/>
                </a:cubicBezTo>
                <a:lnTo>
                  <a:pt x="5141" y="2586"/>
                </a:lnTo>
                <a:lnTo>
                  <a:pt x="4910" y="2586"/>
                </a:lnTo>
                <a:close/>
                <a:moveTo>
                  <a:pt x="13067" y="3799"/>
                </a:moveTo>
                <a:cubicBezTo>
                  <a:pt x="13013" y="3801"/>
                  <a:pt x="13010" y="3802"/>
                  <a:pt x="13058" y="3830"/>
                </a:cubicBezTo>
                <a:cubicBezTo>
                  <a:pt x="13085" y="3846"/>
                  <a:pt x="13113" y="3860"/>
                  <a:pt x="13116" y="3861"/>
                </a:cubicBezTo>
                <a:cubicBezTo>
                  <a:pt x="13120" y="3863"/>
                  <a:pt x="13122" y="3848"/>
                  <a:pt x="13122" y="3830"/>
                </a:cubicBezTo>
                <a:cubicBezTo>
                  <a:pt x="13122" y="3811"/>
                  <a:pt x="13098" y="3797"/>
                  <a:pt x="13067" y="3799"/>
                </a:cubicBezTo>
                <a:close/>
                <a:moveTo>
                  <a:pt x="10912" y="13109"/>
                </a:moveTo>
                <a:cubicBezTo>
                  <a:pt x="10947" y="13102"/>
                  <a:pt x="10972" y="13118"/>
                  <a:pt x="10979" y="13149"/>
                </a:cubicBezTo>
                <a:cubicBezTo>
                  <a:pt x="10986" y="13176"/>
                  <a:pt x="10999" y="13222"/>
                  <a:pt x="11006" y="13250"/>
                </a:cubicBezTo>
                <a:cubicBezTo>
                  <a:pt x="11015" y="13288"/>
                  <a:pt x="11029" y="13293"/>
                  <a:pt x="11061" y="13270"/>
                </a:cubicBezTo>
                <a:cubicBezTo>
                  <a:pt x="11092" y="13248"/>
                  <a:pt x="11132" y="13254"/>
                  <a:pt x="11192" y="13293"/>
                </a:cubicBezTo>
                <a:cubicBezTo>
                  <a:pt x="11277" y="13347"/>
                  <a:pt x="11281" y="13347"/>
                  <a:pt x="11321" y="13282"/>
                </a:cubicBezTo>
                <a:cubicBezTo>
                  <a:pt x="11372" y="13199"/>
                  <a:pt x="11350" y="13115"/>
                  <a:pt x="11557" y="14123"/>
                </a:cubicBezTo>
                <a:cubicBezTo>
                  <a:pt x="11769" y="15155"/>
                  <a:pt x="11792" y="15258"/>
                  <a:pt x="11940" y="15793"/>
                </a:cubicBezTo>
                <a:cubicBezTo>
                  <a:pt x="12159" y="16587"/>
                  <a:pt x="12319" y="17256"/>
                  <a:pt x="12328" y="17421"/>
                </a:cubicBezTo>
                <a:lnTo>
                  <a:pt x="12331" y="17514"/>
                </a:lnTo>
                <a:lnTo>
                  <a:pt x="11219" y="17522"/>
                </a:lnTo>
                <a:cubicBezTo>
                  <a:pt x="10454" y="17528"/>
                  <a:pt x="10097" y="17544"/>
                  <a:pt x="10074" y="17569"/>
                </a:cubicBezTo>
                <a:cubicBezTo>
                  <a:pt x="10001" y="17651"/>
                  <a:pt x="10011" y="17472"/>
                  <a:pt x="10109" y="16963"/>
                </a:cubicBezTo>
                <a:cubicBezTo>
                  <a:pt x="10165" y="16674"/>
                  <a:pt x="10273" y="16198"/>
                  <a:pt x="10349" y="15903"/>
                </a:cubicBezTo>
                <a:cubicBezTo>
                  <a:pt x="10501" y="15309"/>
                  <a:pt x="10555" y="15049"/>
                  <a:pt x="10705" y="14240"/>
                </a:cubicBezTo>
                <a:cubicBezTo>
                  <a:pt x="10806" y="13696"/>
                  <a:pt x="10847" y="13431"/>
                  <a:pt x="10851" y="13270"/>
                </a:cubicBezTo>
                <a:cubicBezTo>
                  <a:pt x="10854" y="13144"/>
                  <a:pt x="10863" y="13119"/>
                  <a:pt x="10912" y="13109"/>
                </a:cubicBezTo>
                <a:close/>
                <a:moveTo>
                  <a:pt x="8758" y="18805"/>
                </a:moveTo>
                <a:cubicBezTo>
                  <a:pt x="8744" y="18805"/>
                  <a:pt x="8741" y="18822"/>
                  <a:pt x="8749" y="18841"/>
                </a:cubicBezTo>
                <a:cubicBezTo>
                  <a:pt x="8758" y="18859"/>
                  <a:pt x="8776" y="18872"/>
                  <a:pt x="8790" y="18872"/>
                </a:cubicBezTo>
                <a:cubicBezTo>
                  <a:pt x="8804" y="18872"/>
                  <a:pt x="8807" y="18859"/>
                  <a:pt x="8799" y="18841"/>
                </a:cubicBezTo>
                <a:cubicBezTo>
                  <a:pt x="8790" y="18822"/>
                  <a:pt x="8772" y="18805"/>
                  <a:pt x="8758" y="18805"/>
                </a:cubicBezTo>
                <a:close/>
                <a:moveTo>
                  <a:pt x="8880" y="18841"/>
                </a:moveTo>
                <a:cubicBezTo>
                  <a:pt x="8868" y="18841"/>
                  <a:pt x="8865" y="18851"/>
                  <a:pt x="8875" y="18872"/>
                </a:cubicBezTo>
                <a:cubicBezTo>
                  <a:pt x="8883" y="18890"/>
                  <a:pt x="8910" y="18907"/>
                  <a:pt x="8933" y="18907"/>
                </a:cubicBezTo>
                <a:cubicBezTo>
                  <a:pt x="8969" y="18907"/>
                  <a:pt x="8968" y="18900"/>
                  <a:pt x="8936" y="18872"/>
                </a:cubicBezTo>
                <a:cubicBezTo>
                  <a:pt x="8911" y="18851"/>
                  <a:pt x="8892" y="18841"/>
                  <a:pt x="8880" y="18841"/>
                </a:cubicBezTo>
                <a:close/>
                <a:moveTo>
                  <a:pt x="8924" y="19021"/>
                </a:moveTo>
                <a:cubicBezTo>
                  <a:pt x="8903" y="19021"/>
                  <a:pt x="8886" y="19033"/>
                  <a:pt x="8886" y="19048"/>
                </a:cubicBezTo>
                <a:cubicBezTo>
                  <a:pt x="8886" y="19063"/>
                  <a:pt x="8904" y="19075"/>
                  <a:pt x="8924" y="19075"/>
                </a:cubicBezTo>
                <a:cubicBezTo>
                  <a:pt x="8945" y="19075"/>
                  <a:pt x="8962" y="19063"/>
                  <a:pt x="8962" y="19048"/>
                </a:cubicBezTo>
                <a:cubicBezTo>
                  <a:pt x="8962" y="19033"/>
                  <a:pt x="8945" y="19021"/>
                  <a:pt x="8924" y="1902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Shape 194">
            <a:extLst>
              <a:ext uri="{FF2B5EF4-FFF2-40B4-BE49-F238E27FC236}">
                <a16:creationId xmlns:a16="http://schemas.microsoft.com/office/drawing/2014/main" id="{6B1B23B4-3A01-35D3-2E76-284525162E07}"/>
              </a:ext>
            </a:extLst>
          </p:cNvPr>
          <p:cNvSpPr/>
          <p:nvPr/>
        </p:nvSpPr>
        <p:spPr>
          <a:xfrm>
            <a:off x="4699611" y="710455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build="p" bldLvl="5" animBg="1" advAuto="0"/>
      <p:bldP spid="197" grpId="0" build="p" bldLvl="5" animBg="1" advAuto="0"/>
      <p:bldP spid="198" grpId="0" build="p" bldLvl="5" animBg="1" advAuto="0"/>
      <p:bldP spid="199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/>
        </p:nvSpPr>
        <p:spPr>
          <a:xfrm>
            <a:off x="647455" y="2953302"/>
            <a:ext cx="11722101" cy="2808004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Plyometrics are used to develop fast, explosive and powerful muscle contractions.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exercises involve different power jumping movements such as depth jumping and hurdle jumps.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the downward phase the muscle extends and lengthens (eccentric isotonic contraction). A powerful contraction on the upward phase of the jump  is produced (concentric isotonic contraction).</a:t>
            </a:r>
          </a:p>
        </p:txBody>
      </p:sp>
      <p:sp>
        <p:nvSpPr>
          <p:cNvPr id="204" name="Shape 204"/>
          <p:cNvSpPr/>
          <p:nvPr/>
        </p:nvSpPr>
        <p:spPr>
          <a:xfrm>
            <a:off x="662237" y="6060307"/>
            <a:ext cx="5613401" cy="3407543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It simulates sporting movements, allowing you to run faster, throw further and jump higher and longer.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Requires little or no equipment.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exercises can be done anywhere.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Short and high intensity work out.</a:t>
            </a:r>
          </a:p>
        </p:txBody>
      </p:sp>
      <p:sp>
        <p:nvSpPr>
          <p:cNvPr id="205" name="Shape 205"/>
          <p:cNvSpPr/>
          <p:nvPr/>
        </p:nvSpPr>
        <p:spPr>
          <a:xfrm>
            <a:off x="6437560" y="6060307"/>
            <a:ext cx="5905501" cy="3407543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77800" tIns="177800" rIns="177800" bIns="177800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main disadvantage of </a:t>
            </a:r>
            <a:r>
              <a:rPr dirty="0" err="1"/>
              <a:t>plyometrics</a:t>
            </a:r>
            <a:r>
              <a:rPr dirty="0"/>
              <a:t> is the risk of injury. The exercise puts a large amount of strain on muscles and joints.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Three days of recovery is needed between each session</a:t>
            </a:r>
            <a:r>
              <a:rPr lang="en-US" dirty="0"/>
              <a:t> to prevent injury.</a:t>
            </a:r>
            <a:endParaRPr dirty="0"/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Good levels of strength </a:t>
            </a:r>
            <a:r>
              <a:rPr lang="en-AU"/>
              <a:t>are</a:t>
            </a:r>
            <a:r>
              <a:t> </a:t>
            </a:r>
            <a:r>
              <a:rPr dirty="0"/>
              <a:t>needed.</a:t>
            </a:r>
          </a:p>
        </p:txBody>
      </p:sp>
      <p:sp>
        <p:nvSpPr>
          <p:cNvPr id="206" name="Shape 206"/>
          <p:cNvSpPr/>
          <p:nvPr/>
        </p:nvSpPr>
        <p:spPr>
          <a:xfrm>
            <a:off x="550682" y="22860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Plyometrics</a:t>
            </a:r>
          </a:p>
        </p:txBody>
      </p:sp>
      <p:pic>
        <p:nvPicPr>
          <p:cNvPr id="207" name="Jump.jpg"/>
          <p:cNvPicPr>
            <a:picLocks noChangeAspect="1"/>
          </p:cNvPicPr>
          <p:nvPr/>
        </p:nvPicPr>
        <p:blipFill>
          <a:blip r:embed="rId2"/>
          <a:srcRect l="22907" t="16146" r="31546" b="19547"/>
          <a:stretch>
            <a:fillRect/>
          </a:stretch>
        </p:blipFill>
        <p:spPr>
          <a:xfrm>
            <a:off x="9820930" y="411645"/>
            <a:ext cx="1870885" cy="2641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66" extrusionOk="0">
                <a:moveTo>
                  <a:pt x="13480" y="2"/>
                </a:moveTo>
                <a:cubicBezTo>
                  <a:pt x="13175" y="-13"/>
                  <a:pt x="12510" y="44"/>
                  <a:pt x="12396" y="96"/>
                </a:cubicBezTo>
                <a:cubicBezTo>
                  <a:pt x="12342" y="121"/>
                  <a:pt x="12191" y="143"/>
                  <a:pt x="12057" y="145"/>
                </a:cubicBezTo>
                <a:cubicBezTo>
                  <a:pt x="11816" y="148"/>
                  <a:pt x="11809" y="150"/>
                  <a:pt x="11430" y="420"/>
                </a:cubicBezTo>
                <a:cubicBezTo>
                  <a:pt x="10979" y="742"/>
                  <a:pt x="10854" y="860"/>
                  <a:pt x="10712" y="1101"/>
                </a:cubicBezTo>
                <a:cubicBezTo>
                  <a:pt x="10614" y="1267"/>
                  <a:pt x="10611" y="1312"/>
                  <a:pt x="10639" y="1674"/>
                </a:cubicBezTo>
                <a:cubicBezTo>
                  <a:pt x="10687" y="2310"/>
                  <a:pt x="10496" y="2909"/>
                  <a:pt x="10259" y="2873"/>
                </a:cubicBezTo>
                <a:cubicBezTo>
                  <a:pt x="10210" y="2866"/>
                  <a:pt x="9903" y="2854"/>
                  <a:pt x="9577" y="2847"/>
                </a:cubicBezTo>
                <a:cubicBezTo>
                  <a:pt x="8882" y="2832"/>
                  <a:pt x="8683" y="2867"/>
                  <a:pt x="8310" y="3068"/>
                </a:cubicBezTo>
                <a:cubicBezTo>
                  <a:pt x="8135" y="3162"/>
                  <a:pt x="8024" y="3196"/>
                  <a:pt x="7916" y="3194"/>
                </a:cubicBezTo>
                <a:cubicBezTo>
                  <a:pt x="7630" y="3188"/>
                  <a:pt x="7547" y="3152"/>
                  <a:pt x="7422" y="2983"/>
                </a:cubicBezTo>
                <a:cubicBezTo>
                  <a:pt x="7356" y="2894"/>
                  <a:pt x="7224" y="2767"/>
                  <a:pt x="7129" y="2701"/>
                </a:cubicBezTo>
                <a:cubicBezTo>
                  <a:pt x="6946" y="2574"/>
                  <a:pt x="6924" y="2511"/>
                  <a:pt x="7006" y="2303"/>
                </a:cubicBezTo>
                <a:cubicBezTo>
                  <a:pt x="7041" y="2212"/>
                  <a:pt x="7042" y="2100"/>
                  <a:pt x="7006" y="1911"/>
                </a:cubicBezTo>
                <a:cubicBezTo>
                  <a:pt x="6957" y="1653"/>
                  <a:pt x="6949" y="1640"/>
                  <a:pt x="6727" y="1490"/>
                </a:cubicBezTo>
                <a:lnTo>
                  <a:pt x="6502" y="1337"/>
                </a:lnTo>
                <a:lnTo>
                  <a:pt x="6054" y="1344"/>
                </a:lnTo>
                <a:cubicBezTo>
                  <a:pt x="5612" y="1351"/>
                  <a:pt x="5602" y="1354"/>
                  <a:pt x="5482" y="1457"/>
                </a:cubicBezTo>
                <a:cubicBezTo>
                  <a:pt x="5415" y="1515"/>
                  <a:pt x="5325" y="1561"/>
                  <a:pt x="5281" y="1561"/>
                </a:cubicBezTo>
                <a:cubicBezTo>
                  <a:pt x="5237" y="1561"/>
                  <a:pt x="5167" y="1597"/>
                  <a:pt x="5125" y="1642"/>
                </a:cubicBezTo>
                <a:cubicBezTo>
                  <a:pt x="5061" y="1711"/>
                  <a:pt x="5058" y="1740"/>
                  <a:pt x="5107" y="1823"/>
                </a:cubicBezTo>
                <a:cubicBezTo>
                  <a:pt x="5156" y="1907"/>
                  <a:pt x="5153" y="1932"/>
                  <a:pt x="5088" y="1982"/>
                </a:cubicBezTo>
                <a:cubicBezTo>
                  <a:pt x="5044" y="2017"/>
                  <a:pt x="5015" y="2098"/>
                  <a:pt x="5015" y="2177"/>
                </a:cubicBezTo>
                <a:cubicBezTo>
                  <a:pt x="5015" y="2251"/>
                  <a:pt x="4995" y="2318"/>
                  <a:pt x="4969" y="2329"/>
                </a:cubicBezTo>
                <a:cubicBezTo>
                  <a:pt x="4874" y="2371"/>
                  <a:pt x="4923" y="2516"/>
                  <a:pt x="5066" y="2611"/>
                </a:cubicBezTo>
                <a:cubicBezTo>
                  <a:pt x="5145" y="2663"/>
                  <a:pt x="5226" y="2708"/>
                  <a:pt x="5249" y="2708"/>
                </a:cubicBezTo>
                <a:cubicBezTo>
                  <a:pt x="5319" y="2708"/>
                  <a:pt x="5746" y="2936"/>
                  <a:pt x="5775" y="2990"/>
                </a:cubicBezTo>
                <a:cubicBezTo>
                  <a:pt x="5790" y="3018"/>
                  <a:pt x="5802" y="3110"/>
                  <a:pt x="5802" y="3197"/>
                </a:cubicBezTo>
                <a:cubicBezTo>
                  <a:pt x="5802" y="3509"/>
                  <a:pt x="5939" y="3872"/>
                  <a:pt x="6132" y="4072"/>
                </a:cubicBezTo>
                <a:cubicBezTo>
                  <a:pt x="6279" y="4225"/>
                  <a:pt x="6669" y="4443"/>
                  <a:pt x="6800" y="4445"/>
                </a:cubicBezTo>
                <a:cubicBezTo>
                  <a:pt x="6847" y="4445"/>
                  <a:pt x="6947" y="4480"/>
                  <a:pt x="7019" y="4522"/>
                </a:cubicBezTo>
                <a:cubicBezTo>
                  <a:pt x="7189" y="4621"/>
                  <a:pt x="7122" y="4653"/>
                  <a:pt x="6804" y="4626"/>
                </a:cubicBezTo>
                <a:cubicBezTo>
                  <a:pt x="6639" y="4612"/>
                  <a:pt x="6528" y="4620"/>
                  <a:pt x="6443" y="4652"/>
                </a:cubicBezTo>
                <a:cubicBezTo>
                  <a:pt x="6342" y="4690"/>
                  <a:pt x="6253" y="4691"/>
                  <a:pt x="5967" y="4662"/>
                </a:cubicBezTo>
                <a:cubicBezTo>
                  <a:pt x="5637" y="4628"/>
                  <a:pt x="5610" y="4630"/>
                  <a:pt x="5482" y="4697"/>
                </a:cubicBezTo>
                <a:cubicBezTo>
                  <a:pt x="5407" y="4737"/>
                  <a:pt x="5260" y="4776"/>
                  <a:pt x="5157" y="4788"/>
                </a:cubicBezTo>
                <a:cubicBezTo>
                  <a:pt x="5054" y="4800"/>
                  <a:pt x="4932" y="4829"/>
                  <a:pt x="4887" y="4853"/>
                </a:cubicBezTo>
                <a:cubicBezTo>
                  <a:pt x="4817" y="4890"/>
                  <a:pt x="4814" y="4908"/>
                  <a:pt x="4864" y="4966"/>
                </a:cubicBezTo>
                <a:cubicBezTo>
                  <a:pt x="4934" y="5048"/>
                  <a:pt x="4903" y="5099"/>
                  <a:pt x="4782" y="5099"/>
                </a:cubicBezTo>
                <a:cubicBezTo>
                  <a:pt x="4653" y="5099"/>
                  <a:pt x="4462" y="5169"/>
                  <a:pt x="4462" y="5216"/>
                </a:cubicBezTo>
                <a:cubicBezTo>
                  <a:pt x="4462" y="5276"/>
                  <a:pt x="4575" y="5294"/>
                  <a:pt x="4910" y="5294"/>
                </a:cubicBezTo>
                <a:cubicBezTo>
                  <a:pt x="5210" y="5294"/>
                  <a:pt x="5207" y="5296"/>
                  <a:pt x="5486" y="5475"/>
                </a:cubicBezTo>
                <a:cubicBezTo>
                  <a:pt x="5641" y="5574"/>
                  <a:pt x="5803" y="5712"/>
                  <a:pt x="5848" y="5783"/>
                </a:cubicBezTo>
                <a:cubicBezTo>
                  <a:pt x="5942" y="5931"/>
                  <a:pt x="6038" y="5976"/>
                  <a:pt x="6402" y="6036"/>
                </a:cubicBezTo>
                <a:cubicBezTo>
                  <a:pt x="6619" y="6072"/>
                  <a:pt x="6710" y="6069"/>
                  <a:pt x="6932" y="6032"/>
                </a:cubicBezTo>
                <a:cubicBezTo>
                  <a:pt x="7079" y="6008"/>
                  <a:pt x="7254" y="5960"/>
                  <a:pt x="7321" y="5925"/>
                </a:cubicBezTo>
                <a:cubicBezTo>
                  <a:pt x="7471" y="5847"/>
                  <a:pt x="8084" y="5799"/>
                  <a:pt x="8150" y="5861"/>
                </a:cubicBezTo>
                <a:cubicBezTo>
                  <a:pt x="8172" y="5882"/>
                  <a:pt x="8239" y="6100"/>
                  <a:pt x="8296" y="6343"/>
                </a:cubicBezTo>
                <a:cubicBezTo>
                  <a:pt x="8477" y="7113"/>
                  <a:pt x="8891" y="8133"/>
                  <a:pt x="9197" y="8563"/>
                </a:cubicBezTo>
                <a:cubicBezTo>
                  <a:pt x="9483" y="8964"/>
                  <a:pt x="9759" y="9566"/>
                  <a:pt x="9792" y="9853"/>
                </a:cubicBezTo>
                <a:cubicBezTo>
                  <a:pt x="9818" y="10072"/>
                  <a:pt x="9938" y="10287"/>
                  <a:pt x="10076" y="10368"/>
                </a:cubicBezTo>
                <a:cubicBezTo>
                  <a:pt x="10120" y="10394"/>
                  <a:pt x="10149" y="10465"/>
                  <a:pt x="10149" y="10543"/>
                </a:cubicBezTo>
                <a:cubicBezTo>
                  <a:pt x="10149" y="10649"/>
                  <a:pt x="10113" y="10703"/>
                  <a:pt x="9943" y="10844"/>
                </a:cubicBezTo>
                <a:cubicBezTo>
                  <a:pt x="9706" y="11041"/>
                  <a:pt x="9459" y="11403"/>
                  <a:pt x="9348" y="11716"/>
                </a:cubicBezTo>
                <a:cubicBezTo>
                  <a:pt x="9251" y="11992"/>
                  <a:pt x="9244" y="12523"/>
                  <a:pt x="9339" y="12762"/>
                </a:cubicBezTo>
                <a:cubicBezTo>
                  <a:pt x="9379" y="12861"/>
                  <a:pt x="9433" y="13000"/>
                  <a:pt x="9458" y="13070"/>
                </a:cubicBezTo>
                <a:cubicBezTo>
                  <a:pt x="9552" y="13329"/>
                  <a:pt x="9807" y="13667"/>
                  <a:pt x="9980" y="13760"/>
                </a:cubicBezTo>
                <a:cubicBezTo>
                  <a:pt x="10083" y="13816"/>
                  <a:pt x="10149" y="13879"/>
                  <a:pt x="10149" y="13922"/>
                </a:cubicBezTo>
                <a:cubicBezTo>
                  <a:pt x="10149" y="13962"/>
                  <a:pt x="10167" y="14006"/>
                  <a:pt x="10190" y="14023"/>
                </a:cubicBezTo>
                <a:cubicBezTo>
                  <a:pt x="10214" y="14040"/>
                  <a:pt x="10248" y="14120"/>
                  <a:pt x="10264" y="14201"/>
                </a:cubicBezTo>
                <a:cubicBezTo>
                  <a:pt x="10279" y="14282"/>
                  <a:pt x="10309" y="14422"/>
                  <a:pt x="10332" y="14512"/>
                </a:cubicBezTo>
                <a:cubicBezTo>
                  <a:pt x="10355" y="14602"/>
                  <a:pt x="10386" y="14832"/>
                  <a:pt x="10401" y="15021"/>
                </a:cubicBezTo>
                <a:cubicBezTo>
                  <a:pt x="10428" y="15368"/>
                  <a:pt x="10507" y="16031"/>
                  <a:pt x="10538" y="16152"/>
                </a:cubicBezTo>
                <a:cubicBezTo>
                  <a:pt x="10605" y="16415"/>
                  <a:pt x="10694" y="16620"/>
                  <a:pt x="10849" y="16894"/>
                </a:cubicBezTo>
                <a:cubicBezTo>
                  <a:pt x="11045" y="17239"/>
                  <a:pt x="11081" y="17464"/>
                  <a:pt x="10950" y="17500"/>
                </a:cubicBezTo>
                <a:cubicBezTo>
                  <a:pt x="10908" y="17511"/>
                  <a:pt x="10647" y="17476"/>
                  <a:pt x="10364" y="17419"/>
                </a:cubicBezTo>
                <a:cubicBezTo>
                  <a:pt x="9668" y="17278"/>
                  <a:pt x="9407" y="17246"/>
                  <a:pt x="8946" y="17247"/>
                </a:cubicBezTo>
                <a:cubicBezTo>
                  <a:pt x="8477" y="17248"/>
                  <a:pt x="8011" y="17333"/>
                  <a:pt x="7568" y="17496"/>
                </a:cubicBezTo>
                <a:cubicBezTo>
                  <a:pt x="7399" y="17559"/>
                  <a:pt x="7100" y="17636"/>
                  <a:pt x="6910" y="17671"/>
                </a:cubicBezTo>
                <a:cubicBezTo>
                  <a:pt x="6719" y="17706"/>
                  <a:pt x="6450" y="17760"/>
                  <a:pt x="6310" y="17788"/>
                </a:cubicBezTo>
                <a:cubicBezTo>
                  <a:pt x="5532" y="17942"/>
                  <a:pt x="5116" y="18006"/>
                  <a:pt x="4947" y="17999"/>
                </a:cubicBezTo>
                <a:cubicBezTo>
                  <a:pt x="4842" y="17994"/>
                  <a:pt x="4738" y="17998"/>
                  <a:pt x="4713" y="18008"/>
                </a:cubicBezTo>
                <a:cubicBezTo>
                  <a:pt x="4689" y="18018"/>
                  <a:pt x="4609" y="18035"/>
                  <a:pt x="4539" y="18047"/>
                </a:cubicBezTo>
                <a:cubicBezTo>
                  <a:pt x="4428" y="18066"/>
                  <a:pt x="4365" y="18037"/>
                  <a:pt x="4031" y="17827"/>
                </a:cubicBezTo>
                <a:cubicBezTo>
                  <a:pt x="3789" y="17674"/>
                  <a:pt x="3643" y="17560"/>
                  <a:pt x="3633" y="17509"/>
                </a:cubicBezTo>
                <a:cubicBezTo>
                  <a:pt x="3617" y="17426"/>
                  <a:pt x="3513" y="17324"/>
                  <a:pt x="3395" y="17279"/>
                </a:cubicBezTo>
                <a:cubicBezTo>
                  <a:pt x="3357" y="17265"/>
                  <a:pt x="3215" y="17267"/>
                  <a:pt x="3080" y="17282"/>
                </a:cubicBezTo>
                <a:cubicBezTo>
                  <a:pt x="2728" y="17322"/>
                  <a:pt x="2420" y="17511"/>
                  <a:pt x="2036" y="17918"/>
                </a:cubicBezTo>
                <a:cubicBezTo>
                  <a:pt x="1764" y="18206"/>
                  <a:pt x="1700" y="18314"/>
                  <a:pt x="1725" y="18452"/>
                </a:cubicBezTo>
                <a:cubicBezTo>
                  <a:pt x="1729" y="18474"/>
                  <a:pt x="1607" y="18582"/>
                  <a:pt x="1451" y="18695"/>
                </a:cubicBezTo>
                <a:cubicBezTo>
                  <a:pt x="1147" y="18915"/>
                  <a:pt x="655" y="19363"/>
                  <a:pt x="632" y="19440"/>
                </a:cubicBezTo>
                <a:cubicBezTo>
                  <a:pt x="624" y="19466"/>
                  <a:pt x="577" y="19524"/>
                  <a:pt x="531" y="19570"/>
                </a:cubicBezTo>
                <a:cubicBezTo>
                  <a:pt x="485" y="19616"/>
                  <a:pt x="404" y="19737"/>
                  <a:pt x="348" y="19836"/>
                </a:cubicBezTo>
                <a:cubicBezTo>
                  <a:pt x="188" y="20120"/>
                  <a:pt x="133" y="20181"/>
                  <a:pt x="50" y="20176"/>
                </a:cubicBezTo>
                <a:cubicBezTo>
                  <a:pt x="-28" y="20171"/>
                  <a:pt x="-16" y="20200"/>
                  <a:pt x="92" y="20293"/>
                </a:cubicBezTo>
                <a:cubicBezTo>
                  <a:pt x="123" y="20320"/>
                  <a:pt x="160" y="20452"/>
                  <a:pt x="174" y="20588"/>
                </a:cubicBezTo>
                <a:cubicBezTo>
                  <a:pt x="188" y="20723"/>
                  <a:pt x="222" y="20890"/>
                  <a:pt x="252" y="20960"/>
                </a:cubicBezTo>
                <a:cubicBezTo>
                  <a:pt x="328" y="21141"/>
                  <a:pt x="602" y="21339"/>
                  <a:pt x="810" y="21362"/>
                </a:cubicBezTo>
                <a:cubicBezTo>
                  <a:pt x="1018" y="21385"/>
                  <a:pt x="1177" y="21295"/>
                  <a:pt x="1464" y="20983"/>
                </a:cubicBezTo>
                <a:cubicBezTo>
                  <a:pt x="1581" y="20857"/>
                  <a:pt x="1716" y="20751"/>
                  <a:pt x="1798" y="20724"/>
                </a:cubicBezTo>
                <a:cubicBezTo>
                  <a:pt x="2026" y="20649"/>
                  <a:pt x="2327" y="20462"/>
                  <a:pt x="2343" y="20383"/>
                </a:cubicBezTo>
                <a:cubicBezTo>
                  <a:pt x="2354" y="20329"/>
                  <a:pt x="2418" y="20294"/>
                  <a:pt x="2608" y="20241"/>
                </a:cubicBezTo>
                <a:cubicBezTo>
                  <a:pt x="2748" y="20202"/>
                  <a:pt x="2905" y="20163"/>
                  <a:pt x="2956" y="20157"/>
                </a:cubicBezTo>
                <a:cubicBezTo>
                  <a:pt x="3103" y="20139"/>
                  <a:pt x="3049" y="20288"/>
                  <a:pt x="2860" y="20426"/>
                </a:cubicBezTo>
                <a:cubicBezTo>
                  <a:pt x="2579" y="20629"/>
                  <a:pt x="2827" y="20659"/>
                  <a:pt x="3135" y="20458"/>
                </a:cubicBezTo>
                <a:cubicBezTo>
                  <a:pt x="3245" y="20386"/>
                  <a:pt x="3347" y="20336"/>
                  <a:pt x="3363" y="20348"/>
                </a:cubicBezTo>
                <a:cubicBezTo>
                  <a:pt x="3380" y="20360"/>
                  <a:pt x="3395" y="20426"/>
                  <a:pt x="3395" y="20494"/>
                </a:cubicBezTo>
                <a:cubicBezTo>
                  <a:pt x="3395" y="20619"/>
                  <a:pt x="3473" y="20668"/>
                  <a:pt x="3583" y="20620"/>
                </a:cubicBezTo>
                <a:cubicBezTo>
                  <a:pt x="3629" y="20600"/>
                  <a:pt x="3631" y="20540"/>
                  <a:pt x="3606" y="20370"/>
                </a:cubicBezTo>
                <a:cubicBezTo>
                  <a:pt x="3550" y="19987"/>
                  <a:pt x="3553" y="19980"/>
                  <a:pt x="3629" y="19995"/>
                </a:cubicBezTo>
                <a:cubicBezTo>
                  <a:pt x="3762" y="20020"/>
                  <a:pt x="4101" y="19999"/>
                  <a:pt x="4164" y="19962"/>
                </a:cubicBezTo>
                <a:cubicBezTo>
                  <a:pt x="4270" y="19900"/>
                  <a:pt x="4236" y="19844"/>
                  <a:pt x="4054" y="19781"/>
                </a:cubicBezTo>
                <a:cubicBezTo>
                  <a:pt x="3726" y="19667"/>
                  <a:pt x="3851" y="19604"/>
                  <a:pt x="4599" y="19505"/>
                </a:cubicBezTo>
                <a:cubicBezTo>
                  <a:pt x="4739" y="19487"/>
                  <a:pt x="5073" y="19417"/>
                  <a:pt x="5340" y="19353"/>
                </a:cubicBezTo>
                <a:cubicBezTo>
                  <a:pt x="5749" y="19255"/>
                  <a:pt x="5912" y="19234"/>
                  <a:pt x="6379" y="19217"/>
                </a:cubicBezTo>
                <a:cubicBezTo>
                  <a:pt x="6684" y="19206"/>
                  <a:pt x="7110" y="19208"/>
                  <a:pt x="7326" y="19223"/>
                </a:cubicBezTo>
                <a:cubicBezTo>
                  <a:pt x="7542" y="19238"/>
                  <a:pt x="8510" y="19257"/>
                  <a:pt x="9477" y="19265"/>
                </a:cubicBezTo>
                <a:cubicBezTo>
                  <a:pt x="10443" y="19274"/>
                  <a:pt x="11507" y="19284"/>
                  <a:pt x="11838" y="19288"/>
                </a:cubicBezTo>
                <a:lnTo>
                  <a:pt x="12437" y="19295"/>
                </a:lnTo>
                <a:lnTo>
                  <a:pt x="12451" y="19444"/>
                </a:lnTo>
                <a:cubicBezTo>
                  <a:pt x="12473" y="19695"/>
                  <a:pt x="12598" y="20237"/>
                  <a:pt x="12670" y="20406"/>
                </a:cubicBezTo>
                <a:cubicBezTo>
                  <a:pt x="12841" y="20802"/>
                  <a:pt x="13459" y="21425"/>
                  <a:pt x="13778" y="21524"/>
                </a:cubicBezTo>
                <a:cubicBezTo>
                  <a:pt x="13982" y="21587"/>
                  <a:pt x="14068" y="21581"/>
                  <a:pt x="14199" y="21488"/>
                </a:cubicBezTo>
                <a:cubicBezTo>
                  <a:pt x="14323" y="21400"/>
                  <a:pt x="14331" y="21322"/>
                  <a:pt x="14240" y="20795"/>
                </a:cubicBezTo>
                <a:cubicBezTo>
                  <a:pt x="14218" y="20669"/>
                  <a:pt x="14226" y="20608"/>
                  <a:pt x="14281" y="20549"/>
                </a:cubicBezTo>
                <a:cubicBezTo>
                  <a:pt x="14322" y="20505"/>
                  <a:pt x="14366" y="20393"/>
                  <a:pt x="14377" y="20302"/>
                </a:cubicBezTo>
                <a:cubicBezTo>
                  <a:pt x="14416" y="19974"/>
                  <a:pt x="14453" y="19902"/>
                  <a:pt x="14624" y="19810"/>
                </a:cubicBezTo>
                <a:cubicBezTo>
                  <a:pt x="14714" y="19761"/>
                  <a:pt x="14876" y="19658"/>
                  <a:pt x="14986" y="19580"/>
                </a:cubicBezTo>
                <a:cubicBezTo>
                  <a:pt x="15170" y="19449"/>
                  <a:pt x="15283" y="19425"/>
                  <a:pt x="15283" y="19515"/>
                </a:cubicBezTo>
                <a:cubicBezTo>
                  <a:pt x="15283" y="19575"/>
                  <a:pt x="15430" y="19671"/>
                  <a:pt x="15521" y="19671"/>
                </a:cubicBezTo>
                <a:cubicBezTo>
                  <a:pt x="15706" y="19671"/>
                  <a:pt x="15555" y="19389"/>
                  <a:pt x="15292" y="19246"/>
                </a:cubicBezTo>
                <a:cubicBezTo>
                  <a:pt x="15174" y="19181"/>
                  <a:pt x="15169" y="19177"/>
                  <a:pt x="15251" y="19139"/>
                </a:cubicBezTo>
                <a:cubicBezTo>
                  <a:pt x="15468" y="19039"/>
                  <a:pt x="15519" y="18997"/>
                  <a:pt x="15489" y="18941"/>
                </a:cubicBezTo>
                <a:cubicBezTo>
                  <a:pt x="15472" y="18910"/>
                  <a:pt x="15420" y="18886"/>
                  <a:pt x="15375" y="18886"/>
                </a:cubicBezTo>
                <a:cubicBezTo>
                  <a:pt x="15330" y="18886"/>
                  <a:pt x="15269" y="18865"/>
                  <a:pt x="15237" y="18838"/>
                </a:cubicBezTo>
                <a:cubicBezTo>
                  <a:pt x="15189" y="18797"/>
                  <a:pt x="15212" y="18752"/>
                  <a:pt x="15379" y="18582"/>
                </a:cubicBezTo>
                <a:cubicBezTo>
                  <a:pt x="15490" y="18469"/>
                  <a:pt x="15658" y="18306"/>
                  <a:pt x="15755" y="18219"/>
                </a:cubicBezTo>
                <a:cubicBezTo>
                  <a:pt x="15851" y="18132"/>
                  <a:pt x="15928" y="18044"/>
                  <a:pt x="15928" y="18024"/>
                </a:cubicBezTo>
                <a:cubicBezTo>
                  <a:pt x="15928" y="17981"/>
                  <a:pt x="16079" y="17865"/>
                  <a:pt x="16532" y="17548"/>
                </a:cubicBezTo>
                <a:cubicBezTo>
                  <a:pt x="16752" y="17395"/>
                  <a:pt x="17148" y="17180"/>
                  <a:pt x="17617" y="16962"/>
                </a:cubicBezTo>
                <a:cubicBezTo>
                  <a:pt x="18371" y="16610"/>
                  <a:pt x="18720" y="16425"/>
                  <a:pt x="19369" y="16029"/>
                </a:cubicBezTo>
                <a:cubicBezTo>
                  <a:pt x="19571" y="15906"/>
                  <a:pt x="19936" y="15721"/>
                  <a:pt x="20179" y="15620"/>
                </a:cubicBezTo>
                <a:cubicBezTo>
                  <a:pt x="20423" y="15519"/>
                  <a:pt x="20684" y="15389"/>
                  <a:pt x="20760" y="15332"/>
                </a:cubicBezTo>
                <a:cubicBezTo>
                  <a:pt x="21173" y="15023"/>
                  <a:pt x="21567" y="14513"/>
                  <a:pt x="21570" y="14279"/>
                </a:cubicBezTo>
                <a:cubicBezTo>
                  <a:pt x="21572" y="14154"/>
                  <a:pt x="21445" y="13793"/>
                  <a:pt x="21360" y="13679"/>
                </a:cubicBezTo>
                <a:cubicBezTo>
                  <a:pt x="21259" y="13544"/>
                  <a:pt x="21065" y="13418"/>
                  <a:pt x="20719" y="13261"/>
                </a:cubicBezTo>
                <a:cubicBezTo>
                  <a:pt x="20539" y="13180"/>
                  <a:pt x="20329" y="13072"/>
                  <a:pt x="20253" y="13022"/>
                </a:cubicBezTo>
                <a:cubicBezTo>
                  <a:pt x="20176" y="12971"/>
                  <a:pt x="19989" y="12881"/>
                  <a:pt x="19836" y="12824"/>
                </a:cubicBezTo>
                <a:cubicBezTo>
                  <a:pt x="19684" y="12767"/>
                  <a:pt x="19518" y="12693"/>
                  <a:pt x="19466" y="12659"/>
                </a:cubicBezTo>
                <a:cubicBezTo>
                  <a:pt x="19413" y="12625"/>
                  <a:pt x="19349" y="12597"/>
                  <a:pt x="19328" y="12597"/>
                </a:cubicBezTo>
                <a:cubicBezTo>
                  <a:pt x="19307" y="12597"/>
                  <a:pt x="19092" y="12528"/>
                  <a:pt x="18848" y="12445"/>
                </a:cubicBezTo>
                <a:cubicBezTo>
                  <a:pt x="17629" y="12029"/>
                  <a:pt x="16590" y="11802"/>
                  <a:pt x="15178" y="11641"/>
                </a:cubicBezTo>
                <a:cubicBezTo>
                  <a:pt x="14624" y="11578"/>
                  <a:pt x="14622" y="11580"/>
                  <a:pt x="14606" y="10877"/>
                </a:cubicBezTo>
                <a:cubicBezTo>
                  <a:pt x="14599" y="10559"/>
                  <a:pt x="14585" y="10291"/>
                  <a:pt x="14574" y="10284"/>
                </a:cubicBezTo>
                <a:cubicBezTo>
                  <a:pt x="14563" y="10276"/>
                  <a:pt x="14568" y="10179"/>
                  <a:pt x="14583" y="10066"/>
                </a:cubicBezTo>
                <a:cubicBezTo>
                  <a:pt x="14598" y="9954"/>
                  <a:pt x="14609" y="9643"/>
                  <a:pt x="14606" y="9373"/>
                </a:cubicBezTo>
                <a:cubicBezTo>
                  <a:pt x="14600" y="8930"/>
                  <a:pt x="14580" y="8819"/>
                  <a:pt x="14409" y="8258"/>
                </a:cubicBezTo>
                <a:cubicBezTo>
                  <a:pt x="14234" y="7684"/>
                  <a:pt x="14162" y="7484"/>
                  <a:pt x="13897" y="6849"/>
                </a:cubicBezTo>
                <a:cubicBezTo>
                  <a:pt x="13844" y="6723"/>
                  <a:pt x="13741" y="6429"/>
                  <a:pt x="13668" y="6194"/>
                </a:cubicBezTo>
                <a:cubicBezTo>
                  <a:pt x="13519" y="5719"/>
                  <a:pt x="13436" y="5558"/>
                  <a:pt x="13156" y="5180"/>
                </a:cubicBezTo>
                <a:cubicBezTo>
                  <a:pt x="12972" y="4934"/>
                  <a:pt x="12966" y="4912"/>
                  <a:pt x="12995" y="4730"/>
                </a:cubicBezTo>
                <a:lnTo>
                  <a:pt x="13027" y="4535"/>
                </a:lnTo>
                <a:lnTo>
                  <a:pt x="12835" y="4409"/>
                </a:lnTo>
                <a:cubicBezTo>
                  <a:pt x="12685" y="4308"/>
                  <a:pt x="12655" y="4275"/>
                  <a:pt x="12712" y="4260"/>
                </a:cubicBezTo>
                <a:cubicBezTo>
                  <a:pt x="12751" y="4249"/>
                  <a:pt x="12839" y="4249"/>
                  <a:pt x="12904" y="4260"/>
                </a:cubicBezTo>
                <a:cubicBezTo>
                  <a:pt x="12968" y="4271"/>
                  <a:pt x="13101" y="4266"/>
                  <a:pt x="13201" y="4247"/>
                </a:cubicBezTo>
                <a:cubicBezTo>
                  <a:pt x="13345" y="4220"/>
                  <a:pt x="13408" y="4181"/>
                  <a:pt x="13503" y="4066"/>
                </a:cubicBezTo>
                <a:cubicBezTo>
                  <a:pt x="13570" y="3985"/>
                  <a:pt x="13650" y="3920"/>
                  <a:pt x="13682" y="3920"/>
                </a:cubicBezTo>
                <a:cubicBezTo>
                  <a:pt x="13713" y="3920"/>
                  <a:pt x="13862" y="3833"/>
                  <a:pt x="14011" y="3725"/>
                </a:cubicBezTo>
                <a:cubicBezTo>
                  <a:pt x="14242" y="3560"/>
                  <a:pt x="14314" y="3526"/>
                  <a:pt x="14473" y="3518"/>
                </a:cubicBezTo>
                <a:lnTo>
                  <a:pt x="14656" y="3508"/>
                </a:lnTo>
                <a:lnTo>
                  <a:pt x="14679" y="3149"/>
                </a:lnTo>
                <a:cubicBezTo>
                  <a:pt x="14700" y="2822"/>
                  <a:pt x="14715" y="2778"/>
                  <a:pt x="14830" y="2663"/>
                </a:cubicBezTo>
                <a:cubicBezTo>
                  <a:pt x="14900" y="2592"/>
                  <a:pt x="14958" y="2509"/>
                  <a:pt x="14958" y="2478"/>
                </a:cubicBezTo>
                <a:cubicBezTo>
                  <a:pt x="14958" y="2446"/>
                  <a:pt x="15000" y="2355"/>
                  <a:pt x="15050" y="2277"/>
                </a:cubicBezTo>
                <a:cubicBezTo>
                  <a:pt x="15100" y="2198"/>
                  <a:pt x="15141" y="2079"/>
                  <a:pt x="15141" y="2014"/>
                </a:cubicBezTo>
                <a:cubicBezTo>
                  <a:pt x="15142" y="1887"/>
                  <a:pt x="15228" y="1814"/>
                  <a:pt x="15434" y="1759"/>
                </a:cubicBezTo>
                <a:cubicBezTo>
                  <a:pt x="15539" y="1730"/>
                  <a:pt x="15560" y="1705"/>
                  <a:pt x="15567" y="1603"/>
                </a:cubicBezTo>
                <a:cubicBezTo>
                  <a:pt x="15583" y="1366"/>
                  <a:pt x="15564" y="1317"/>
                  <a:pt x="15388" y="1198"/>
                </a:cubicBezTo>
                <a:cubicBezTo>
                  <a:pt x="15292" y="1133"/>
                  <a:pt x="15100" y="983"/>
                  <a:pt x="14963" y="861"/>
                </a:cubicBezTo>
                <a:cubicBezTo>
                  <a:pt x="14826" y="739"/>
                  <a:pt x="14684" y="627"/>
                  <a:pt x="14643" y="615"/>
                </a:cubicBezTo>
                <a:cubicBezTo>
                  <a:pt x="14406" y="543"/>
                  <a:pt x="14217" y="435"/>
                  <a:pt x="14217" y="368"/>
                </a:cubicBezTo>
                <a:cubicBezTo>
                  <a:pt x="14217" y="272"/>
                  <a:pt x="14144" y="211"/>
                  <a:pt x="13897" y="103"/>
                </a:cubicBezTo>
                <a:cubicBezTo>
                  <a:pt x="13772" y="48"/>
                  <a:pt x="13608" y="9"/>
                  <a:pt x="13480" y="2"/>
                </a:cubicBezTo>
                <a:close/>
                <a:moveTo>
                  <a:pt x="14629" y="14580"/>
                </a:moveTo>
                <a:cubicBezTo>
                  <a:pt x="14647" y="14572"/>
                  <a:pt x="14870" y="14587"/>
                  <a:pt x="15123" y="14613"/>
                </a:cubicBezTo>
                <a:cubicBezTo>
                  <a:pt x="15376" y="14638"/>
                  <a:pt x="15976" y="14683"/>
                  <a:pt x="16455" y="14710"/>
                </a:cubicBezTo>
                <a:cubicBezTo>
                  <a:pt x="16933" y="14737"/>
                  <a:pt x="17340" y="14766"/>
                  <a:pt x="17361" y="14775"/>
                </a:cubicBezTo>
                <a:cubicBezTo>
                  <a:pt x="17381" y="14783"/>
                  <a:pt x="17239" y="14904"/>
                  <a:pt x="17045" y="15043"/>
                </a:cubicBezTo>
                <a:cubicBezTo>
                  <a:pt x="16777" y="15237"/>
                  <a:pt x="16640" y="15371"/>
                  <a:pt x="16473" y="15604"/>
                </a:cubicBezTo>
                <a:cubicBezTo>
                  <a:pt x="16212" y="15967"/>
                  <a:pt x="16047" y="16144"/>
                  <a:pt x="15704" y="16430"/>
                </a:cubicBezTo>
                <a:cubicBezTo>
                  <a:pt x="15390" y="16693"/>
                  <a:pt x="14811" y="17117"/>
                  <a:pt x="14766" y="17117"/>
                </a:cubicBezTo>
                <a:cubicBezTo>
                  <a:pt x="14748" y="17117"/>
                  <a:pt x="14667" y="17160"/>
                  <a:pt x="14583" y="17214"/>
                </a:cubicBezTo>
                <a:cubicBezTo>
                  <a:pt x="14500" y="17268"/>
                  <a:pt x="14412" y="17315"/>
                  <a:pt x="14391" y="17315"/>
                </a:cubicBezTo>
                <a:cubicBezTo>
                  <a:pt x="14312" y="17315"/>
                  <a:pt x="14308" y="17213"/>
                  <a:pt x="14377" y="17014"/>
                </a:cubicBezTo>
                <a:cubicBezTo>
                  <a:pt x="14417" y="16899"/>
                  <a:pt x="14458" y="16738"/>
                  <a:pt x="14469" y="16657"/>
                </a:cubicBezTo>
                <a:cubicBezTo>
                  <a:pt x="14480" y="16576"/>
                  <a:pt x="14522" y="16314"/>
                  <a:pt x="14565" y="16071"/>
                </a:cubicBezTo>
                <a:cubicBezTo>
                  <a:pt x="14622" y="15747"/>
                  <a:pt x="14637" y="15489"/>
                  <a:pt x="14620" y="15112"/>
                </a:cubicBezTo>
                <a:cubicBezTo>
                  <a:pt x="14606" y="14828"/>
                  <a:pt x="14611" y="14588"/>
                  <a:pt x="14629" y="1458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Shape 194">
            <a:extLst>
              <a:ext uri="{FF2B5EF4-FFF2-40B4-BE49-F238E27FC236}">
                <a16:creationId xmlns:a16="http://schemas.microsoft.com/office/drawing/2014/main" id="{D4F6C3A1-F294-315A-A565-52E264281656}"/>
              </a:ext>
            </a:extLst>
          </p:cNvPr>
          <p:cNvSpPr/>
          <p:nvPr/>
        </p:nvSpPr>
        <p:spPr>
          <a:xfrm>
            <a:off x="4699611" y="710455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build="p" bldLvl="5" animBg="1" advAuto="0"/>
      <p:bldP spid="204" grpId="0" build="p" bldLvl="5" animBg="1" advAuto="0"/>
      <p:bldP spid="205" grpId="0" build="p" bldLvl="5" animBg="1" advAuto="0"/>
      <p:bldP spid="206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/>
        </p:nvSpPr>
        <p:spPr>
          <a:xfrm>
            <a:off x="628160" y="6148596"/>
            <a:ext cx="6134101" cy="2654301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Improves both the aerobic and anaerobic systems.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Helps to recreate the demands of game play.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be done anywhere and individually.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Adds variety so relieves boredom.</a:t>
            </a:r>
          </a:p>
        </p:txBody>
      </p:sp>
      <p:sp>
        <p:nvSpPr>
          <p:cNvPr id="211" name="Shape 211"/>
          <p:cNvSpPr/>
          <p:nvPr/>
        </p:nvSpPr>
        <p:spPr>
          <a:xfrm>
            <a:off x="6877539" y="6135896"/>
            <a:ext cx="5499101" cy="2654301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Sometimes it is hard to determine how hard to work at the different intensities.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motivation is needed from the performer when the harder parts of the session are being performed.</a:t>
            </a:r>
          </a:p>
        </p:txBody>
      </p:sp>
      <p:sp>
        <p:nvSpPr>
          <p:cNvPr id="212" name="Shape 212"/>
          <p:cNvSpPr/>
          <p:nvPr/>
        </p:nvSpPr>
        <p:spPr>
          <a:xfrm>
            <a:off x="550682" y="23114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Fartlek Training</a:t>
            </a:r>
          </a:p>
        </p:txBody>
      </p:sp>
      <p:sp>
        <p:nvSpPr>
          <p:cNvPr id="213" name="Shape 213"/>
          <p:cNvSpPr/>
          <p:nvPr/>
        </p:nvSpPr>
        <p:spPr>
          <a:xfrm>
            <a:off x="647211" y="3016250"/>
            <a:ext cx="11722590" cy="2948235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Fartlek means “speed play” in Swedish.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method involves exercising and changing the speed and intensity you work at.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An example is running at 80% for 30 secs, then 50% for 2 mins, then 70% for 1 minute. This is repeated for the desired amount of time.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Different methods can be used such as running, cycling and swimming with varying speeds and terrains.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Uses the Borg scale to measure intensity</a:t>
            </a:r>
            <a:r>
              <a:rPr lang="en-GB" dirty="0"/>
              <a:t> (</a:t>
            </a:r>
            <a:r>
              <a:rPr lang="en-GB" dirty="0">
                <a:hlinkClick r:id="rId2"/>
              </a:rPr>
              <a:t>click here for more info</a:t>
            </a:r>
            <a:r>
              <a:rPr lang="en-GB" dirty="0"/>
              <a:t>)</a:t>
            </a:r>
            <a:endParaRPr dirty="0"/>
          </a:p>
        </p:txBody>
      </p:sp>
      <p:pic>
        <p:nvPicPr>
          <p:cNvPr id="214" name="Muscle man - running.jpg"/>
          <p:cNvPicPr>
            <a:picLocks noChangeAspect="1"/>
          </p:cNvPicPr>
          <p:nvPr/>
        </p:nvPicPr>
        <p:blipFill>
          <a:blip r:embed="rId3"/>
          <a:srcRect l="11421" t="2445" r="16616" b="1080"/>
          <a:stretch>
            <a:fillRect/>
          </a:stretch>
        </p:blipFill>
        <p:spPr>
          <a:xfrm>
            <a:off x="9320476" y="189166"/>
            <a:ext cx="2475446" cy="3318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66" extrusionOk="0">
                <a:moveTo>
                  <a:pt x="12690" y="1"/>
                </a:moveTo>
                <a:cubicBezTo>
                  <a:pt x="12565" y="1"/>
                  <a:pt x="12451" y="8"/>
                  <a:pt x="12361" y="24"/>
                </a:cubicBezTo>
                <a:cubicBezTo>
                  <a:pt x="11984" y="89"/>
                  <a:pt x="11530" y="355"/>
                  <a:pt x="11344" y="622"/>
                </a:cubicBezTo>
                <a:cubicBezTo>
                  <a:pt x="11171" y="869"/>
                  <a:pt x="11117" y="1030"/>
                  <a:pt x="11116" y="1308"/>
                </a:cubicBezTo>
                <a:cubicBezTo>
                  <a:pt x="11115" y="1532"/>
                  <a:pt x="11124" y="1577"/>
                  <a:pt x="11199" y="1723"/>
                </a:cubicBezTo>
                <a:cubicBezTo>
                  <a:pt x="11385" y="2088"/>
                  <a:pt x="11399" y="2136"/>
                  <a:pt x="11386" y="2358"/>
                </a:cubicBezTo>
                <a:cubicBezTo>
                  <a:pt x="11372" y="2585"/>
                  <a:pt x="11312" y="2714"/>
                  <a:pt x="11126" y="2917"/>
                </a:cubicBezTo>
                <a:cubicBezTo>
                  <a:pt x="10864" y="3204"/>
                  <a:pt x="10468" y="3427"/>
                  <a:pt x="10310" y="3377"/>
                </a:cubicBezTo>
                <a:cubicBezTo>
                  <a:pt x="10269" y="3364"/>
                  <a:pt x="10066" y="3354"/>
                  <a:pt x="9856" y="3353"/>
                </a:cubicBezTo>
                <a:cubicBezTo>
                  <a:pt x="9536" y="3352"/>
                  <a:pt x="9439" y="3359"/>
                  <a:pt x="9254" y="3402"/>
                </a:cubicBezTo>
                <a:cubicBezTo>
                  <a:pt x="8969" y="3469"/>
                  <a:pt x="8763" y="3552"/>
                  <a:pt x="8493" y="3712"/>
                </a:cubicBezTo>
                <a:cubicBezTo>
                  <a:pt x="8364" y="3788"/>
                  <a:pt x="8126" y="3896"/>
                  <a:pt x="7916" y="3972"/>
                </a:cubicBezTo>
                <a:cubicBezTo>
                  <a:pt x="7392" y="4161"/>
                  <a:pt x="7110" y="4304"/>
                  <a:pt x="6853" y="4516"/>
                </a:cubicBezTo>
                <a:cubicBezTo>
                  <a:pt x="6733" y="4616"/>
                  <a:pt x="6470" y="4802"/>
                  <a:pt x="6269" y="4929"/>
                </a:cubicBezTo>
                <a:cubicBezTo>
                  <a:pt x="5753" y="5255"/>
                  <a:pt x="5183" y="5669"/>
                  <a:pt x="5106" y="5772"/>
                </a:cubicBezTo>
                <a:cubicBezTo>
                  <a:pt x="4990" y="5931"/>
                  <a:pt x="5034" y="6285"/>
                  <a:pt x="5255" y="6936"/>
                </a:cubicBezTo>
                <a:cubicBezTo>
                  <a:pt x="5311" y="7101"/>
                  <a:pt x="5377" y="7301"/>
                  <a:pt x="5400" y="7379"/>
                </a:cubicBezTo>
                <a:cubicBezTo>
                  <a:pt x="5445" y="7525"/>
                  <a:pt x="5839" y="8473"/>
                  <a:pt x="5871" y="8511"/>
                </a:cubicBezTo>
                <a:cubicBezTo>
                  <a:pt x="5881" y="8523"/>
                  <a:pt x="5950" y="8719"/>
                  <a:pt x="6023" y="8945"/>
                </a:cubicBezTo>
                <a:cubicBezTo>
                  <a:pt x="6125" y="9259"/>
                  <a:pt x="6160" y="9421"/>
                  <a:pt x="6179" y="9638"/>
                </a:cubicBezTo>
                <a:cubicBezTo>
                  <a:pt x="6202" y="9917"/>
                  <a:pt x="6297" y="10316"/>
                  <a:pt x="6362" y="10423"/>
                </a:cubicBezTo>
                <a:cubicBezTo>
                  <a:pt x="6401" y="10486"/>
                  <a:pt x="6556" y="10531"/>
                  <a:pt x="6687" y="10515"/>
                </a:cubicBezTo>
                <a:cubicBezTo>
                  <a:pt x="6743" y="10509"/>
                  <a:pt x="6806" y="10518"/>
                  <a:pt x="6840" y="10536"/>
                </a:cubicBezTo>
                <a:cubicBezTo>
                  <a:pt x="6920" y="10580"/>
                  <a:pt x="7040" y="10574"/>
                  <a:pt x="7130" y="10521"/>
                </a:cubicBezTo>
                <a:cubicBezTo>
                  <a:pt x="7198" y="10481"/>
                  <a:pt x="7220" y="10477"/>
                  <a:pt x="7293" y="10500"/>
                </a:cubicBezTo>
                <a:cubicBezTo>
                  <a:pt x="7416" y="10538"/>
                  <a:pt x="7500" y="10520"/>
                  <a:pt x="7556" y="10446"/>
                </a:cubicBezTo>
                <a:cubicBezTo>
                  <a:pt x="7597" y="10392"/>
                  <a:pt x="7624" y="10382"/>
                  <a:pt x="7701" y="10386"/>
                </a:cubicBezTo>
                <a:cubicBezTo>
                  <a:pt x="7835" y="10395"/>
                  <a:pt x="7897" y="10360"/>
                  <a:pt x="7954" y="10250"/>
                </a:cubicBezTo>
                <a:cubicBezTo>
                  <a:pt x="8000" y="10159"/>
                  <a:pt x="8000" y="10148"/>
                  <a:pt x="7954" y="10043"/>
                </a:cubicBezTo>
                <a:cubicBezTo>
                  <a:pt x="7915" y="9958"/>
                  <a:pt x="7909" y="9915"/>
                  <a:pt x="7933" y="9865"/>
                </a:cubicBezTo>
                <a:cubicBezTo>
                  <a:pt x="7951" y="9827"/>
                  <a:pt x="7954" y="9777"/>
                  <a:pt x="7940" y="9742"/>
                </a:cubicBezTo>
                <a:cubicBezTo>
                  <a:pt x="7926" y="9709"/>
                  <a:pt x="7899" y="9627"/>
                  <a:pt x="7881" y="9561"/>
                </a:cubicBezTo>
                <a:cubicBezTo>
                  <a:pt x="7850" y="9451"/>
                  <a:pt x="7834" y="9433"/>
                  <a:pt x="7666" y="9334"/>
                </a:cubicBezTo>
                <a:cubicBezTo>
                  <a:pt x="7566" y="9275"/>
                  <a:pt x="7430" y="9210"/>
                  <a:pt x="7365" y="9192"/>
                </a:cubicBezTo>
                <a:cubicBezTo>
                  <a:pt x="7191" y="9144"/>
                  <a:pt x="7156" y="9111"/>
                  <a:pt x="7134" y="8986"/>
                </a:cubicBezTo>
                <a:cubicBezTo>
                  <a:pt x="7123" y="8923"/>
                  <a:pt x="7089" y="8800"/>
                  <a:pt x="7058" y="8710"/>
                </a:cubicBezTo>
                <a:cubicBezTo>
                  <a:pt x="6977" y="8477"/>
                  <a:pt x="6889" y="8084"/>
                  <a:pt x="6853" y="7792"/>
                </a:cubicBezTo>
                <a:cubicBezTo>
                  <a:pt x="6817" y="7496"/>
                  <a:pt x="6811" y="7476"/>
                  <a:pt x="6715" y="7106"/>
                </a:cubicBezTo>
                <a:cubicBezTo>
                  <a:pt x="6639" y="6813"/>
                  <a:pt x="6530" y="6540"/>
                  <a:pt x="6418" y="6376"/>
                </a:cubicBezTo>
                <a:cubicBezTo>
                  <a:pt x="6382" y="6324"/>
                  <a:pt x="6357" y="6268"/>
                  <a:pt x="6366" y="6252"/>
                </a:cubicBezTo>
                <a:cubicBezTo>
                  <a:pt x="6374" y="6236"/>
                  <a:pt x="6444" y="6219"/>
                  <a:pt x="6521" y="6211"/>
                </a:cubicBezTo>
                <a:cubicBezTo>
                  <a:pt x="6883" y="6174"/>
                  <a:pt x="7122" y="6098"/>
                  <a:pt x="7646" y="5852"/>
                </a:cubicBezTo>
                <a:cubicBezTo>
                  <a:pt x="7927" y="5720"/>
                  <a:pt x="8259" y="5567"/>
                  <a:pt x="8386" y="5512"/>
                </a:cubicBezTo>
                <a:cubicBezTo>
                  <a:pt x="8513" y="5457"/>
                  <a:pt x="8684" y="5373"/>
                  <a:pt x="8763" y="5324"/>
                </a:cubicBezTo>
                <a:cubicBezTo>
                  <a:pt x="8843" y="5274"/>
                  <a:pt x="8917" y="5241"/>
                  <a:pt x="8929" y="5251"/>
                </a:cubicBezTo>
                <a:cubicBezTo>
                  <a:pt x="8942" y="5262"/>
                  <a:pt x="8968" y="5373"/>
                  <a:pt x="8988" y="5497"/>
                </a:cubicBezTo>
                <a:cubicBezTo>
                  <a:pt x="9027" y="5742"/>
                  <a:pt x="9155" y="6147"/>
                  <a:pt x="9248" y="6319"/>
                </a:cubicBezTo>
                <a:cubicBezTo>
                  <a:pt x="9381" y="6568"/>
                  <a:pt x="9783" y="7247"/>
                  <a:pt x="9881" y="7392"/>
                </a:cubicBezTo>
                <a:cubicBezTo>
                  <a:pt x="10001" y="7570"/>
                  <a:pt x="10315" y="8270"/>
                  <a:pt x="10382" y="8509"/>
                </a:cubicBezTo>
                <a:cubicBezTo>
                  <a:pt x="10440" y="8715"/>
                  <a:pt x="10442" y="9122"/>
                  <a:pt x="10386" y="9223"/>
                </a:cubicBezTo>
                <a:cubicBezTo>
                  <a:pt x="10363" y="9264"/>
                  <a:pt x="10290" y="9355"/>
                  <a:pt x="10227" y="9424"/>
                </a:cubicBezTo>
                <a:cubicBezTo>
                  <a:pt x="10038" y="9632"/>
                  <a:pt x="9731" y="10045"/>
                  <a:pt x="9635" y="10219"/>
                </a:cubicBezTo>
                <a:cubicBezTo>
                  <a:pt x="9528" y="10411"/>
                  <a:pt x="9444" y="10670"/>
                  <a:pt x="9417" y="10887"/>
                </a:cubicBezTo>
                <a:cubicBezTo>
                  <a:pt x="9377" y="11210"/>
                  <a:pt x="9511" y="11646"/>
                  <a:pt x="9739" y="11929"/>
                </a:cubicBezTo>
                <a:cubicBezTo>
                  <a:pt x="9831" y="12043"/>
                  <a:pt x="9836" y="12061"/>
                  <a:pt x="9811" y="12156"/>
                </a:cubicBezTo>
                <a:cubicBezTo>
                  <a:pt x="9770" y="12314"/>
                  <a:pt x="9690" y="12468"/>
                  <a:pt x="9452" y="12847"/>
                </a:cubicBezTo>
                <a:cubicBezTo>
                  <a:pt x="9062" y="13467"/>
                  <a:pt x="8860" y="13944"/>
                  <a:pt x="8770" y="14461"/>
                </a:cubicBezTo>
                <a:cubicBezTo>
                  <a:pt x="8689" y="14925"/>
                  <a:pt x="8667" y="15016"/>
                  <a:pt x="8607" y="15073"/>
                </a:cubicBezTo>
                <a:cubicBezTo>
                  <a:pt x="8530" y="15146"/>
                  <a:pt x="8405" y="15145"/>
                  <a:pt x="7971" y="15065"/>
                </a:cubicBezTo>
                <a:cubicBezTo>
                  <a:pt x="7283" y="14937"/>
                  <a:pt x="6826" y="14914"/>
                  <a:pt x="6369" y="14985"/>
                </a:cubicBezTo>
                <a:cubicBezTo>
                  <a:pt x="6086" y="15029"/>
                  <a:pt x="5943" y="15075"/>
                  <a:pt x="5653" y="15212"/>
                </a:cubicBezTo>
                <a:cubicBezTo>
                  <a:pt x="5366" y="15347"/>
                  <a:pt x="5173" y="15415"/>
                  <a:pt x="4307" y="15679"/>
                </a:cubicBezTo>
                <a:cubicBezTo>
                  <a:pt x="3486" y="15929"/>
                  <a:pt x="3286" y="15984"/>
                  <a:pt x="2899" y="16058"/>
                </a:cubicBezTo>
                <a:cubicBezTo>
                  <a:pt x="2540" y="16127"/>
                  <a:pt x="2480" y="16124"/>
                  <a:pt x="2221" y="16042"/>
                </a:cubicBezTo>
                <a:cubicBezTo>
                  <a:pt x="1698" y="15877"/>
                  <a:pt x="1486" y="15852"/>
                  <a:pt x="1342" y="15937"/>
                </a:cubicBezTo>
                <a:cubicBezTo>
                  <a:pt x="1228" y="16003"/>
                  <a:pt x="1117" y="16236"/>
                  <a:pt x="1072" y="16507"/>
                </a:cubicBezTo>
                <a:cubicBezTo>
                  <a:pt x="1034" y="16743"/>
                  <a:pt x="1032" y="16746"/>
                  <a:pt x="813" y="17033"/>
                </a:cubicBezTo>
                <a:cubicBezTo>
                  <a:pt x="691" y="17192"/>
                  <a:pt x="563" y="17375"/>
                  <a:pt x="529" y="17440"/>
                </a:cubicBezTo>
                <a:cubicBezTo>
                  <a:pt x="495" y="17505"/>
                  <a:pt x="438" y="17588"/>
                  <a:pt x="405" y="17623"/>
                </a:cubicBezTo>
                <a:cubicBezTo>
                  <a:pt x="260" y="17774"/>
                  <a:pt x="171" y="17950"/>
                  <a:pt x="173" y="18077"/>
                </a:cubicBezTo>
                <a:cubicBezTo>
                  <a:pt x="175" y="18161"/>
                  <a:pt x="161" y="18211"/>
                  <a:pt x="131" y="18229"/>
                </a:cubicBezTo>
                <a:cubicBezTo>
                  <a:pt x="76" y="18264"/>
                  <a:pt x="0" y="18454"/>
                  <a:pt x="0" y="18559"/>
                </a:cubicBezTo>
                <a:cubicBezTo>
                  <a:pt x="0" y="18722"/>
                  <a:pt x="103" y="18798"/>
                  <a:pt x="277" y="18766"/>
                </a:cubicBezTo>
                <a:cubicBezTo>
                  <a:pt x="326" y="18757"/>
                  <a:pt x="360" y="18727"/>
                  <a:pt x="384" y="18670"/>
                </a:cubicBezTo>
                <a:cubicBezTo>
                  <a:pt x="403" y="18625"/>
                  <a:pt x="460" y="18553"/>
                  <a:pt x="512" y="18510"/>
                </a:cubicBezTo>
                <a:cubicBezTo>
                  <a:pt x="564" y="18468"/>
                  <a:pt x="649" y="18383"/>
                  <a:pt x="702" y="18320"/>
                </a:cubicBezTo>
                <a:cubicBezTo>
                  <a:pt x="821" y="18178"/>
                  <a:pt x="1347" y="17815"/>
                  <a:pt x="1626" y="17683"/>
                </a:cubicBezTo>
                <a:cubicBezTo>
                  <a:pt x="1739" y="17629"/>
                  <a:pt x="1942" y="17516"/>
                  <a:pt x="2079" y="17432"/>
                </a:cubicBezTo>
                <a:cubicBezTo>
                  <a:pt x="2359" y="17262"/>
                  <a:pt x="2782" y="17102"/>
                  <a:pt x="3134" y="17030"/>
                </a:cubicBezTo>
                <a:cubicBezTo>
                  <a:pt x="3255" y="17005"/>
                  <a:pt x="3565" y="16939"/>
                  <a:pt x="3823" y="16886"/>
                </a:cubicBezTo>
                <a:cubicBezTo>
                  <a:pt x="4787" y="16685"/>
                  <a:pt x="5197" y="16620"/>
                  <a:pt x="6096" y="16525"/>
                </a:cubicBezTo>
                <a:cubicBezTo>
                  <a:pt x="7669" y="16357"/>
                  <a:pt x="7909" y="16339"/>
                  <a:pt x="8670" y="16339"/>
                </a:cubicBezTo>
                <a:cubicBezTo>
                  <a:pt x="9484" y="16339"/>
                  <a:pt x="9420" y="16351"/>
                  <a:pt x="9870" y="16125"/>
                </a:cubicBezTo>
                <a:cubicBezTo>
                  <a:pt x="10162" y="15978"/>
                  <a:pt x="10350" y="15845"/>
                  <a:pt x="10455" y="15710"/>
                </a:cubicBezTo>
                <a:cubicBezTo>
                  <a:pt x="10502" y="15648"/>
                  <a:pt x="10656" y="15494"/>
                  <a:pt x="10794" y="15369"/>
                </a:cubicBezTo>
                <a:cubicBezTo>
                  <a:pt x="10932" y="15244"/>
                  <a:pt x="11082" y="15097"/>
                  <a:pt x="11130" y="15042"/>
                </a:cubicBezTo>
                <a:cubicBezTo>
                  <a:pt x="11394" y="14733"/>
                  <a:pt x="11852" y="14182"/>
                  <a:pt x="11939" y="14069"/>
                </a:cubicBezTo>
                <a:cubicBezTo>
                  <a:pt x="11995" y="13997"/>
                  <a:pt x="12051" y="13932"/>
                  <a:pt x="12064" y="13922"/>
                </a:cubicBezTo>
                <a:cubicBezTo>
                  <a:pt x="12076" y="13913"/>
                  <a:pt x="12131" y="13957"/>
                  <a:pt x="12188" y="14020"/>
                </a:cubicBezTo>
                <a:cubicBezTo>
                  <a:pt x="12337" y="14187"/>
                  <a:pt x="12722" y="14541"/>
                  <a:pt x="13001" y="14768"/>
                </a:cubicBezTo>
                <a:cubicBezTo>
                  <a:pt x="13285" y="15000"/>
                  <a:pt x="13630" y="15335"/>
                  <a:pt x="13793" y="15539"/>
                </a:cubicBezTo>
                <a:cubicBezTo>
                  <a:pt x="14038" y="15847"/>
                  <a:pt x="14117" y="16035"/>
                  <a:pt x="14378" y="16940"/>
                </a:cubicBezTo>
                <a:cubicBezTo>
                  <a:pt x="14549" y="17531"/>
                  <a:pt x="14624" y="17725"/>
                  <a:pt x="14804" y="18002"/>
                </a:cubicBezTo>
                <a:cubicBezTo>
                  <a:pt x="14936" y="18208"/>
                  <a:pt x="14954" y="18222"/>
                  <a:pt x="15475" y="18580"/>
                </a:cubicBezTo>
                <a:cubicBezTo>
                  <a:pt x="15652" y="18702"/>
                  <a:pt x="16083" y="19076"/>
                  <a:pt x="16693" y="19635"/>
                </a:cubicBezTo>
                <a:cubicBezTo>
                  <a:pt x="16796" y="19730"/>
                  <a:pt x="17001" y="19945"/>
                  <a:pt x="17149" y="20112"/>
                </a:cubicBezTo>
                <a:cubicBezTo>
                  <a:pt x="17381" y="20374"/>
                  <a:pt x="17437" y="20452"/>
                  <a:pt x="17530" y="20667"/>
                </a:cubicBezTo>
                <a:cubicBezTo>
                  <a:pt x="17744" y="21161"/>
                  <a:pt x="17977" y="21301"/>
                  <a:pt x="18675" y="21350"/>
                </a:cubicBezTo>
                <a:cubicBezTo>
                  <a:pt x="18879" y="21364"/>
                  <a:pt x="19158" y="21407"/>
                  <a:pt x="19460" y="21469"/>
                </a:cubicBezTo>
                <a:cubicBezTo>
                  <a:pt x="20075" y="21595"/>
                  <a:pt x="20401" y="21599"/>
                  <a:pt x="20543" y="21482"/>
                </a:cubicBezTo>
                <a:cubicBezTo>
                  <a:pt x="20572" y="21458"/>
                  <a:pt x="20627" y="21438"/>
                  <a:pt x="20664" y="21438"/>
                </a:cubicBezTo>
                <a:cubicBezTo>
                  <a:pt x="20763" y="21438"/>
                  <a:pt x="20881" y="21393"/>
                  <a:pt x="20886" y="21353"/>
                </a:cubicBezTo>
                <a:cubicBezTo>
                  <a:pt x="20888" y="21334"/>
                  <a:pt x="20891" y="21301"/>
                  <a:pt x="20893" y="21280"/>
                </a:cubicBezTo>
                <a:cubicBezTo>
                  <a:pt x="20894" y="21260"/>
                  <a:pt x="20927" y="21222"/>
                  <a:pt x="20965" y="21195"/>
                </a:cubicBezTo>
                <a:cubicBezTo>
                  <a:pt x="21012" y="21163"/>
                  <a:pt x="21030" y="21131"/>
                  <a:pt x="21021" y="21095"/>
                </a:cubicBezTo>
                <a:cubicBezTo>
                  <a:pt x="21009" y="21051"/>
                  <a:pt x="21022" y="21037"/>
                  <a:pt x="21104" y="21012"/>
                </a:cubicBezTo>
                <a:cubicBezTo>
                  <a:pt x="21184" y="20987"/>
                  <a:pt x="21204" y="20968"/>
                  <a:pt x="21204" y="20914"/>
                </a:cubicBezTo>
                <a:cubicBezTo>
                  <a:pt x="21204" y="20864"/>
                  <a:pt x="21222" y="20843"/>
                  <a:pt x="21283" y="20821"/>
                </a:cubicBezTo>
                <a:cubicBezTo>
                  <a:pt x="21333" y="20804"/>
                  <a:pt x="21367" y="20772"/>
                  <a:pt x="21373" y="20739"/>
                </a:cubicBezTo>
                <a:cubicBezTo>
                  <a:pt x="21379" y="20709"/>
                  <a:pt x="21424" y="20652"/>
                  <a:pt x="21470" y="20612"/>
                </a:cubicBezTo>
                <a:cubicBezTo>
                  <a:pt x="21571" y="20527"/>
                  <a:pt x="21600" y="20447"/>
                  <a:pt x="21564" y="20370"/>
                </a:cubicBezTo>
                <a:cubicBezTo>
                  <a:pt x="21507" y="20250"/>
                  <a:pt x="21332" y="20246"/>
                  <a:pt x="21003" y="20357"/>
                </a:cubicBezTo>
                <a:cubicBezTo>
                  <a:pt x="20850" y="20409"/>
                  <a:pt x="20841" y="20409"/>
                  <a:pt x="20419" y="20388"/>
                </a:cubicBezTo>
                <a:cubicBezTo>
                  <a:pt x="19954" y="20365"/>
                  <a:pt x="19434" y="20302"/>
                  <a:pt x="19135" y="20233"/>
                </a:cubicBezTo>
                <a:cubicBezTo>
                  <a:pt x="18802" y="20157"/>
                  <a:pt x="18410" y="19871"/>
                  <a:pt x="18139" y="19509"/>
                </a:cubicBezTo>
                <a:cubicBezTo>
                  <a:pt x="18047" y="19386"/>
                  <a:pt x="17895" y="19188"/>
                  <a:pt x="17800" y="19068"/>
                </a:cubicBezTo>
                <a:cubicBezTo>
                  <a:pt x="17328" y="18470"/>
                  <a:pt x="16256" y="16759"/>
                  <a:pt x="16108" y="16367"/>
                </a:cubicBezTo>
                <a:cubicBezTo>
                  <a:pt x="16055" y="16228"/>
                  <a:pt x="16049" y="16173"/>
                  <a:pt x="16066" y="15893"/>
                </a:cubicBezTo>
                <a:cubicBezTo>
                  <a:pt x="16084" y="15613"/>
                  <a:pt x="16077" y="15553"/>
                  <a:pt x="16021" y="15379"/>
                </a:cubicBezTo>
                <a:cubicBezTo>
                  <a:pt x="15923" y="15072"/>
                  <a:pt x="15872" y="14952"/>
                  <a:pt x="15783" y="14822"/>
                </a:cubicBezTo>
                <a:cubicBezTo>
                  <a:pt x="15734" y="14751"/>
                  <a:pt x="15693" y="14650"/>
                  <a:pt x="15682" y="14572"/>
                </a:cubicBezTo>
                <a:cubicBezTo>
                  <a:pt x="15637" y="14247"/>
                  <a:pt x="15584" y="14101"/>
                  <a:pt x="15340" y="13677"/>
                </a:cubicBezTo>
                <a:cubicBezTo>
                  <a:pt x="15243" y="13509"/>
                  <a:pt x="15119" y="13278"/>
                  <a:pt x="15067" y="13164"/>
                </a:cubicBezTo>
                <a:cubicBezTo>
                  <a:pt x="14773" y="12524"/>
                  <a:pt x="14302" y="11939"/>
                  <a:pt x="13634" y="11385"/>
                </a:cubicBezTo>
                <a:cubicBezTo>
                  <a:pt x="13504" y="11276"/>
                  <a:pt x="13374" y="11169"/>
                  <a:pt x="13347" y="11145"/>
                </a:cubicBezTo>
                <a:cubicBezTo>
                  <a:pt x="13300" y="11103"/>
                  <a:pt x="13307" y="11081"/>
                  <a:pt x="13430" y="10750"/>
                </a:cubicBezTo>
                <a:cubicBezTo>
                  <a:pt x="13730" y="9947"/>
                  <a:pt x="13760" y="9822"/>
                  <a:pt x="13780" y="9332"/>
                </a:cubicBezTo>
                <a:cubicBezTo>
                  <a:pt x="13787" y="9152"/>
                  <a:pt x="13808" y="8945"/>
                  <a:pt x="13825" y="8873"/>
                </a:cubicBezTo>
                <a:cubicBezTo>
                  <a:pt x="13841" y="8800"/>
                  <a:pt x="13860" y="8616"/>
                  <a:pt x="13870" y="8460"/>
                </a:cubicBezTo>
                <a:cubicBezTo>
                  <a:pt x="13879" y="8297"/>
                  <a:pt x="13913" y="8103"/>
                  <a:pt x="13946" y="8006"/>
                </a:cubicBezTo>
                <a:cubicBezTo>
                  <a:pt x="13977" y="7912"/>
                  <a:pt x="14013" y="7725"/>
                  <a:pt x="14029" y="7591"/>
                </a:cubicBezTo>
                <a:cubicBezTo>
                  <a:pt x="14045" y="7456"/>
                  <a:pt x="14079" y="7243"/>
                  <a:pt x="14105" y="7119"/>
                </a:cubicBezTo>
                <a:cubicBezTo>
                  <a:pt x="14130" y="6994"/>
                  <a:pt x="14145" y="6850"/>
                  <a:pt x="14136" y="6799"/>
                </a:cubicBezTo>
                <a:cubicBezTo>
                  <a:pt x="14111" y="6661"/>
                  <a:pt x="14176" y="6512"/>
                  <a:pt x="14337" y="6342"/>
                </a:cubicBezTo>
                <a:lnTo>
                  <a:pt x="14478" y="6193"/>
                </a:lnTo>
                <a:lnTo>
                  <a:pt x="14689" y="6366"/>
                </a:lnTo>
                <a:cubicBezTo>
                  <a:pt x="14806" y="6460"/>
                  <a:pt x="15002" y="6657"/>
                  <a:pt x="15125" y="6804"/>
                </a:cubicBezTo>
                <a:cubicBezTo>
                  <a:pt x="15371" y="7097"/>
                  <a:pt x="15485" y="7181"/>
                  <a:pt x="15786" y="7299"/>
                </a:cubicBezTo>
                <a:cubicBezTo>
                  <a:pt x="16230" y="7473"/>
                  <a:pt x="16639" y="7560"/>
                  <a:pt x="17675" y="7694"/>
                </a:cubicBezTo>
                <a:cubicBezTo>
                  <a:pt x="18359" y="7782"/>
                  <a:pt x="18723" y="7861"/>
                  <a:pt x="18813" y="7939"/>
                </a:cubicBezTo>
                <a:cubicBezTo>
                  <a:pt x="19029" y="8125"/>
                  <a:pt x="19121" y="8179"/>
                  <a:pt x="19301" y="8228"/>
                </a:cubicBezTo>
                <a:cubicBezTo>
                  <a:pt x="19405" y="8256"/>
                  <a:pt x="19515" y="8298"/>
                  <a:pt x="19547" y="8318"/>
                </a:cubicBezTo>
                <a:cubicBezTo>
                  <a:pt x="19683" y="8403"/>
                  <a:pt x="19890" y="8472"/>
                  <a:pt x="19983" y="8465"/>
                </a:cubicBezTo>
                <a:cubicBezTo>
                  <a:pt x="20102" y="8456"/>
                  <a:pt x="20113" y="8403"/>
                  <a:pt x="20045" y="8223"/>
                </a:cubicBezTo>
                <a:lnTo>
                  <a:pt x="19997" y="8094"/>
                </a:lnTo>
                <a:lnTo>
                  <a:pt x="20090" y="8029"/>
                </a:lnTo>
                <a:cubicBezTo>
                  <a:pt x="20179" y="7969"/>
                  <a:pt x="20186" y="7957"/>
                  <a:pt x="20169" y="7854"/>
                </a:cubicBezTo>
                <a:cubicBezTo>
                  <a:pt x="20157" y="7776"/>
                  <a:pt x="20162" y="7726"/>
                  <a:pt x="20194" y="7681"/>
                </a:cubicBezTo>
                <a:cubicBezTo>
                  <a:pt x="20243" y="7610"/>
                  <a:pt x="20229" y="7545"/>
                  <a:pt x="20149" y="7477"/>
                </a:cubicBezTo>
                <a:cubicBezTo>
                  <a:pt x="20120" y="7453"/>
                  <a:pt x="20089" y="7394"/>
                  <a:pt x="20080" y="7346"/>
                </a:cubicBezTo>
                <a:cubicBezTo>
                  <a:pt x="20067" y="7285"/>
                  <a:pt x="20034" y="7240"/>
                  <a:pt x="19969" y="7196"/>
                </a:cubicBezTo>
                <a:lnTo>
                  <a:pt x="19875" y="7132"/>
                </a:lnTo>
                <a:lnTo>
                  <a:pt x="19315" y="7147"/>
                </a:lnTo>
                <a:lnTo>
                  <a:pt x="18758" y="7163"/>
                </a:lnTo>
                <a:lnTo>
                  <a:pt x="18391" y="7023"/>
                </a:lnTo>
                <a:cubicBezTo>
                  <a:pt x="18190" y="6947"/>
                  <a:pt x="17815" y="6782"/>
                  <a:pt x="17557" y="6655"/>
                </a:cubicBezTo>
                <a:cubicBezTo>
                  <a:pt x="16988" y="6372"/>
                  <a:pt x="16793" y="6295"/>
                  <a:pt x="16613" y="6275"/>
                </a:cubicBezTo>
                <a:cubicBezTo>
                  <a:pt x="16425" y="6255"/>
                  <a:pt x="16353" y="6202"/>
                  <a:pt x="16025" y="5829"/>
                </a:cubicBezTo>
                <a:cubicBezTo>
                  <a:pt x="15872" y="5655"/>
                  <a:pt x="15654" y="5420"/>
                  <a:pt x="15537" y="5306"/>
                </a:cubicBezTo>
                <a:cubicBezTo>
                  <a:pt x="15272" y="5045"/>
                  <a:pt x="15230" y="4979"/>
                  <a:pt x="15115" y="4682"/>
                </a:cubicBezTo>
                <a:cubicBezTo>
                  <a:pt x="14921" y="4178"/>
                  <a:pt x="14559" y="3800"/>
                  <a:pt x="14088" y="3606"/>
                </a:cubicBezTo>
                <a:cubicBezTo>
                  <a:pt x="13901" y="3529"/>
                  <a:pt x="13524" y="3437"/>
                  <a:pt x="13302" y="3415"/>
                </a:cubicBezTo>
                <a:cubicBezTo>
                  <a:pt x="13218" y="3407"/>
                  <a:pt x="13144" y="3394"/>
                  <a:pt x="13136" y="3384"/>
                </a:cubicBezTo>
                <a:cubicBezTo>
                  <a:pt x="13117" y="3361"/>
                  <a:pt x="13280" y="3193"/>
                  <a:pt x="13351" y="3165"/>
                </a:cubicBezTo>
                <a:cubicBezTo>
                  <a:pt x="13382" y="3152"/>
                  <a:pt x="13562" y="3142"/>
                  <a:pt x="13748" y="3142"/>
                </a:cubicBezTo>
                <a:cubicBezTo>
                  <a:pt x="14160" y="3142"/>
                  <a:pt x="14270" y="3116"/>
                  <a:pt x="14319" y="3005"/>
                </a:cubicBezTo>
                <a:cubicBezTo>
                  <a:pt x="14338" y="2963"/>
                  <a:pt x="14351" y="2896"/>
                  <a:pt x="14347" y="2853"/>
                </a:cubicBezTo>
                <a:cubicBezTo>
                  <a:pt x="14343" y="2804"/>
                  <a:pt x="14357" y="2760"/>
                  <a:pt x="14388" y="2734"/>
                </a:cubicBezTo>
                <a:cubicBezTo>
                  <a:pt x="14416" y="2712"/>
                  <a:pt x="14437" y="2669"/>
                  <a:pt x="14437" y="2641"/>
                </a:cubicBezTo>
                <a:cubicBezTo>
                  <a:pt x="14437" y="2614"/>
                  <a:pt x="14466" y="2567"/>
                  <a:pt x="14499" y="2536"/>
                </a:cubicBezTo>
                <a:cubicBezTo>
                  <a:pt x="14540" y="2497"/>
                  <a:pt x="14552" y="2462"/>
                  <a:pt x="14541" y="2422"/>
                </a:cubicBezTo>
                <a:cubicBezTo>
                  <a:pt x="14521" y="2356"/>
                  <a:pt x="14556" y="2327"/>
                  <a:pt x="14686" y="2304"/>
                </a:cubicBezTo>
                <a:cubicBezTo>
                  <a:pt x="14797" y="2284"/>
                  <a:pt x="14849" y="2254"/>
                  <a:pt x="14849" y="2206"/>
                </a:cubicBezTo>
                <a:cubicBezTo>
                  <a:pt x="14849" y="2185"/>
                  <a:pt x="14788" y="2065"/>
                  <a:pt x="14714" y="1940"/>
                </a:cubicBezTo>
                <a:cubicBezTo>
                  <a:pt x="14640" y="1815"/>
                  <a:pt x="14574" y="1694"/>
                  <a:pt x="14565" y="1672"/>
                </a:cubicBezTo>
                <a:cubicBezTo>
                  <a:pt x="14556" y="1650"/>
                  <a:pt x="14585" y="1576"/>
                  <a:pt x="14631" y="1504"/>
                </a:cubicBezTo>
                <a:lnTo>
                  <a:pt x="14714" y="1373"/>
                </a:lnTo>
                <a:lnTo>
                  <a:pt x="14662" y="1107"/>
                </a:lnTo>
                <a:cubicBezTo>
                  <a:pt x="14633" y="960"/>
                  <a:pt x="14585" y="787"/>
                  <a:pt x="14555" y="723"/>
                </a:cubicBezTo>
                <a:cubicBezTo>
                  <a:pt x="14452" y="506"/>
                  <a:pt x="14149" y="275"/>
                  <a:pt x="13807" y="153"/>
                </a:cubicBezTo>
                <a:cubicBezTo>
                  <a:pt x="13545" y="59"/>
                  <a:pt x="13065" y="-1"/>
                  <a:pt x="12690" y="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Shape 194">
            <a:extLst>
              <a:ext uri="{FF2B5EF4-FFF2-40B4-BE49-F238E27FC236}">
                <a16:creationId xmlns:a16="http://schemas.microsoft.com/office/drawing/2014/main" id="{614810CD-CEB0-1476-9F98-20A2F2E4419D}"/>
              </a:ext>
            </a:extLst>
          </p:cNvPr>
          <p:cNvSpPr/>
          <p:nvPr/>
        </p:nvSpPr>
        <p:spPr>
          <a:xfrm>
            <a:off x="4699611" y="710455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build="p" bldLvl="5" animBg="1" advAuto="0"/>
      <p:bldP spid="211" grpId="0" build="p" bldLvl="5" animBg="1" advAuto="0"/>
      <p:bldP spid="212" grpId="0" animBg="1" advAuto="0"/>
      <p:bldP spid="213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/>
        </p:nvSpPr>
        <p:spPr>
          <a:xfrm>
            <a:off x="647210" y="6111107"/>
            <a:ext cx="5617076" cy="2653197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Improves aerobic performance.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specialist equipment needed.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Easy to overload by increasing the distance or time.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Ideal for beginners and people training individually.</a:t>
            </a:r>
          </a:p>
        </p:txBody>
      </p:sp>
      <p:sp>
        <p:nvSpPr>
          <p:cNvPr id="218" name="Shape 218"/>
          <p:cNvSpPr/>
          <p:nvPr/>
        </p:nvSpPr>
        <p:spPr>
          <a:xfrm>
            <a:off x="6447450" y="6111107"/>
            <a:ext cx="5910140" cy="2653197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Performing the same activity for long periods of time can be boring.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Not suitable for groups o</a:t>
            </a:r>
            <a:r>
              <a:rPr lang="en-AU" dirty="0"/>
              <a:t>r</a:t>
            </a:r>
            <a:r>
              <a:rPr dirty="0"/>
              <a:t> teams.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Does not improve anaerobic fitness.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Over use injuries such as shin </a:t>
            </a:r>
            <a:r>
              <a:rPr dirty="0" err="1"/>
              <a:t>sp</a:t>
            </a:r>
            <a:r>
              <a:rPr lang="en-AU" dirty="0" err="1"/>
              <a:t>lints</a:t>
            </a:r>
            <a:r>
              <a:rPr dirty="0"/>
              <a:t> can occur.</a:t>
            </a:r>
          </a:p>
        </p:txBody>
      </p:sp>
      <p:sp>
        <p:nvSpPr>
          <p:cNvPr id="219" name="Shape 219"/>
          <p:cNvSpPr/>
          <p:nvPr/>
        </p:nvSpPr>
        <p:spPr>
          <a:xfrm>
            <a:off x="550682" y="2260789"/>
            <a:ext cx="8572501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 dirty="0">
                <a:solidFill>
                  <a:srgbClr val="03FA80"/>
                </a:solidFill>
              </a:rPr>
              <a:t>Continuo</a:t>
            </a:r>
            <a:r>
              <a:rPr lang="en-US" dirty="0">
                <a:solidFill>
                  <a:srgbClr val="03FA80"/>
                </a:solidFill>
              </a:rPr>
              <a:t>u</a:t>
            </a:r>
            <a:r>
              <a:rPr dirty="0">
                <a:solidFill>
                  <a:srgbClr val="03FA80"/>
                </a:solidFill>
              </a:rPr>
              <a:t>s Training</a:t>
            </a:r>
          </a:p>
        </p:txBody>
      </p:sp>
      <p:pic>
        <p:nvPicPr>
          <p:cNvPr id="220" name="Running.jpg"/>
          <p:cNvPicPr>
            <a:picLocks noChangeAspect="1"/>
          </p:cNvPicPr>
          <p:nvPr/>
        </p:nvPicPr>
        <p:blipFill>
          <a:blip r:embed="rId2"/>
          <a:srcRect l="52042" t="24834" r="17620" b="18550"/>
          <a:stretch>
            <a:fillRect/>
          </a:stretch>
        </p:blipFill>
        <p:spPr>
          <a:xfrm>
            <a:off x="9167181" y="-2730315"/>
            <a:ext cx="2675444" cy="3328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573" extrusionOk="0">
                <a:moveTo>
                  <a:pt x="6391" y="5"/>
                </a:moveTo>
                <a:cubicBezTo>
                  <a:pt x="5681" y="27"/>
                  <a:pt x="5213" y="108"/>
                  <a:pt x="5031" y="244"/>
                </a:cubicBezTo>
                <a:cubicBezTo>
                  <a:pt x="4892" y="349"/>
                  <a:pt x="4881" y="390"/>
                  <a:pt x="4881" y="851"/>
                </a:cubicBezTo>
                <a:cubicBezTo>
                  <a:pt x="4881" y="1147"/>
                  <a:pt x="4856" y="1359"/>
                  <a:pt x="4817" y="1379"/>
                </a:cubicBezTo>
                <a:cubicBezTo>
                  <a:pt x="4782" y="1397"/>
                  <a:pt x="4769" y="1473"/>
                  <a:pt x="4789" y="1546"/>
                </a:cubicBezTo>
                <a:cubicBezTo>
                  <a:pt x="4815" y="1642"/>
                  <a:pt x="4780" y="1724"/>
                  <a:pt x="4668" y="1847"/>
                </a:cubicBezTo>
                <a:lnTo>
                  <a:pt x="4515" y="2017"/>
                </a:lnTo>
                <a:lnTo>
                  <a:pt x="4677" y="2155"/>
                </a:lnTo>
                <a:cubicBezTo>
                  <a:pt x="4768" y="2232"/>
                  <a:pt x="4848" y="2358"/>
                  <a:pt x="4852" y="2433"/>
                </a:cubicBezTo>
                <a:cubicBezTo>
                  <a:pt x="4857" y="2508"/>
                  <a:pt x="4884" y="2682"/>
                  <a:pt x="4910" y="2819"/>
                </a:cubicBezTo>
                <a:lnTo>
                  <a:pt x="4954" y="3069"/>
                </a:lnTo>
                <a:lnTo>
                  <a:pt x="5321" y="3125"/>
                </a:lnTo>
                <a:cubicBezTo>
                  <a:pt x="5751" y="3191"/>
                  <a:pt x="5846" y="3245"/>
                  <a:pt x="5996" y="3511"/>
                </a:cubicBezTo>
                <a:cubicBezTo>
                  <a:pt x="6140" y="3767"/>
                  <a:pt x="6137" y="3923"/>
                  <a:pt x="5986" y="4244"/>
                </a:cubicBezTo>
                <a:cubicBezTo>
                  <a:pt x="5911" y="4404"/>
                  <a:pt x="5865" y="4622"/>
                  <a:pt x="5865" y="4813"/>
                </a:cubicBezTo>
                <a:cubicBezTo>
                  <a:pt x="5865" y="4983"/>
                  <a:pt x="5809" y="5287"/>
                  <a:pt x="5741" y="5484"/>
                </a:cubicBezTo>
                <a:cubicBezTo>
                  <a:pt x="5673" y="5681"/>
                  <a:pt x="5620" y="5905"/>
                  <a:pt x="5620" y="5983"/>
                </a:cubicBezTo>
                <a:cubicBezTo>
                  <a:pt x="5620" y="6060"/>
                  <a:pt x="5469" y="6372"/>
                  <a:pt x="5286" y="6677"/>
                </a:cubicBezTo>
                <a:cubicBezTo>
                  <a:pt x="5102" y="6982"/>
                  <a:pt x="4899" y="7344"/>
                  <a:pt x="4837" y="7480"/>
                </a:cubicBezTo>
                <a:lnTo>
                  <a:pt x="4725" y="7729"/>
                </a:lnTo>
                <a:lnTo>
                  <a:pt x="4388" y="7722"/>
                </a:lnTo>
                <a:cubicBezTo>
                  <a:pt x="3725" y="7710"/>
                  <a:pt x="3077" y="7532"/>
                  <a:pt x="2181" y="7110"/>
                </a:cubicBezTo>
                <a:cubicBezTo>
                  <a:pt x="1651" y="6860"/>
                  <a:pt x="1582" y="6790"/>
                  <a:pt x="1432" y="6346"/>
                </a:cubicBezTo>
                <a:cubicBezTo>
                  <a:pt x="1362" y="6138"/>
                  <a:pt x="1275" y="5967"/>
                  <a:pt x="1238" y="5967"/>
                </a:cubicBezTo>
                <a:cubicBezTo>
                  <a:pt x="1202" y="5967"/>
                  <a:pt x="1096" y="5909"/>
                  <a:pt x="1002" y="5836"/>
                </a:cubicBezTo>
                <a:cubicBezTo>
                  <a:pt x="891" y="5750"/>
                  <a:pt x="762" y="5703"/>
                  <a:pt x="623" y="5700"/>
                </a:cubicBezTo>
                <a:cubicBezTo>
                  <a:pt x="439" y="5696"/>
                  <a:pt x="414" y="5708"/>
                  <a:pt x="435" y="5803"/>
                </a:cubicBezTo>
                <a:cubicBezTo>
                  <a:pt x="449" y="5863"/>
                  <a:pt x="431" y="5925"/>
                  <a:pt x="397" y="5942"/>
                </a:cubicBezTo>
                <a:cubicBezTo>
                  <a:pt x="363" y="5959"/>
                  <a:pt x="337" y="6014"/>
                  <a:pt x="337" y="6065"/>
                </a:cubicBezTo>
                <a:cubicBezTo>
                  <a:pt x="337" y="6117"/>
                  <a:pt x="297" y="6177"/>
                  <a:pt x="251" y="6199"/>
                </a:cubicBezTo>
                <a:cubicBezTo>
                  <a:pt x="205" y="6221"/>
                  <a:pt x="122" y="6312"/>
                  <a:pt x="66" y="6400"/>
                </a:cubicBezTo>
                <a:cubicBezTo>
                  <a:pt x="-33" y="6556"/>
                  <a:pt x="-31" y="6561"/>
                  <a:pt x="149" y="6726"/>
                </a:cubicBezTo>
                <a:cubicBezTo>
                  <a:pt x="250" y="6819"/>
                  <a:pt x="318" y="6908"/>
                  <a:pt x="299" y="6924"/>
                </a:cubicBezTo>
                <a:cubicBezTo>
                  <a:pt x="260" y="6956"/>
                  <a:pt x="871" y="7294"/>
                  <a:pt x="1620" y="7655"/>
                </a:cubicBezTo>
                <a:cubicBezTo>
                  <a:pt x="1877" y="7779"/>
                  <a:pt x="2252" y="7973"/>
                  <a:pt x="2455" y="8084"/>
                </a:cubicBezTo>
                <a:cubicBezTo>
                  <a:pt x="2657" y="8196"/>
                  <a:pt x="3023" y="8369"/>
                  <a:pt x="3267" y="8468"/>
                </a:cubicBezTo>
                <a:cubicBezTo>
                  <a:pt x="3727" y="8655"/>
                  <a:pt x="4967" y="8953"/>
                  <a:pt x="5104" y="8910"/>
                </a:cubicBezTo>
                <a:cubicBezTo>
                  <a:pt x="5230" y="8871"/>
                  <a:pt x="5838" y="8191"/>
                  <a:pt x="6180" y="7706"/>
                </a:cubicBezTo>
                <a:cubicBezTo>
                  <a:pt x="6354" y="7460"/>
                  <a:pt x="6517" y="7256"/>
                  <a:pt x="6543" y="7256"/>
                </a:cubicBezTo>
                <a:cubicBezTo>
                  <a:pt x="6570" y="7256"/>
                  <a:pt x="6662" y="7382"/>
                  <a:pt x="6747" y="7531"/>
                </a:cubicBezTo>
                <a:cubicBezTo>
                  <a:pt x="6832" y="7681"/>
                  <a:pt x="6968" y="7874"/>
                  <a:pt x="7050" y="7964"/>
                </a:cubicBezTo>
                <a:cubicBezTo>
                  <a:pt x="7297" y="8233"/>
                  <a:pt x="7507" y="8600"/>
                  <a:pt x="7652" y="9018"/>
                </a:cubicBezTo>
                <a:cubicBezTo>
                  <a:pt x="7744" y="9285"/>
                  <a:pt x="7866" y="9499"/>
                  <a:pt x="8024" y="9669"/>
                </a:cubicBezTo>
                <a:cubicBezTo>
                  <a:pt x="8154" y="9808"/>
                  <a:pt x="8260" y="9957"/>
                  <a:pt x="8260" y="10001"/>
                </a:cubicBezTo>
                <a:cubicBezTo>
                  <a:pt x="8260" y="10044"/>
                  <a:pt x="8287" y="10094"/>
                  <a:pt x="8320" y="10111"/>
                </a:cubicBezTo>
                <a:cubicBezTo>
                  <a:pt x="8462" y="10182"/>
                  <a:pt x="8385" y="10481"/>
                  <a:pt x="8177" y="10669"/>
                </a:cubicBezTo>
                <a:cubicBezTo>
                  <a:pt x="7984" y="10844"/>
                  <a:pt x="6488" y="12463"/>
                  <a:pt x="5528" y="13537"/>
                </a:cubicBezTo>
                <a:cubicBezTo>
                  <a:pt x="4875" y="14268"/>
                  <a:pt x="4880" y="14255"/>
                  <a:pt x="4923" y="15070"/>
                </a:cubicBezTo>
                <a:cubicBezTo>
                  <a:pt x="4949" y="15576"/>
                  <a:pt x="4933" y="15867"/>
                  <a:pt x="4868" y="16138"/>
                </a:cubicBezTo>
                <a:cubicBezTo>
                  <a:pt x="4820" y="16343"/>
                  <a:pt x="4773" y="16677"/>
                  <a:pt x="4766" y="16881"/>
                </a:cubicBezTo>
                <a:cubicBezTo>
                  <a:pt x="4744" y="17560"/>
                  <a:pt x="4629" y="18320"/>
                  <a:pt x="4483" y="18749"/>
                </a:cubicBezTo>
                <a:cubicBezTo>
                  <a:pt x="4290" y="19316"/>
                  <a:pt x="4086" y="19555"/>
                  <a:pt x="3983" y="19338"/>
                </a:cubicBezTo>
                <a:cubicBezTo>
                  <a:pt x="3930" y="19225"/>
                  <a:pt x="3804" y="19247"/>
                  <a:pt x="3687" y="19392"/>
                </a:cubicBezTo>
                <a:cubicBezTo>
                  <a:pt x="3611" y="19485"/>
                  <a:pt x="3560" y="19508"/>
                  <a:pt x="3512" y="19469"/>
                </a:cubicBezTo>
                <a:cubicBezTo>
                  <a:pt x="3325" y="19318"/>
                  <a:pt x="3120" y="19797"/>
                  <a:pt x="3282" y="20004"/>
                </a:cubicBezTo>
                <a:cubicBezTo>
                  <a:pt x="3354" y="20095"/>
                  <a:pt x="3289" y="20164"/>
                  <a:pt x="2811" y="20516"/>
                </a:cubicBezTo>
                <a:cubicBezTo>
                  <a:pt x="2529" y="20724"/>
                  <a:pt x="2344" y="20819"/>
                  <a:pt x="2091" y="20879"/>
                </a:cubicBezTo>
                <a:cubicBezTo>
                  <a:pt x="1822" y="20942"/>
                  <a:pt x="1742" y="20984"/>
                  <a:pt x="1713" y="21079"/>
                </a:cubicBezTo>
                <a:cubicBezTo>
                  <a:pt x="1639" y="21317"/>
                  <a:pt x="1745" y="21386"/>
                  <a:pt x="2394" y="21527"/>
                </a:cubicBezTo>
                <a:cubicBezTo>
                  <a:pt x="2723" y="21598"/>
                  <a:pt x="3350" y="21585"/>
                  <a:pt x="3722" y="21498"/>
                </a:cubicBezTo>
                <a:cubicBezTo>
                  <a:pt x="3845" y="21470"/>
                  <a:pt x="4053" y="21376"/>
                  <a:pt x="4184" y="21293"/>
                </a:cubicBezTo>
                <a:cubicBezTo>
                  <a:pt x="4374" y="21170"/>
                  <a:pt x="4455" y="21146"/>
                  <a:pt x="4604" y="21172"/>
                </a:cubicBezTo>
                <a:cubicBezTo>
                  <a:pt x="4904" y="21223"/>
                  <a:pt x="5133" y="21208"/>
                  <a:pt x="5572" y="21100"/>
                </a:cubicBezTo>
                <a:cubicBezTo>
                  <a:pt x="6249" y="20934"/>
                  <a:pt x="6307" y="20758"/>
                  <a:pt x="5900" y="20102"/>
                </a:cubicBezTo>
                <a:cubicBezTo>
                  <a:pt x="5785" y="19916"/>
                  <a:pt x="5672" y="19690"/>
                  <a:pt x="5649" y="19600"/>
                </a:cubicBezTo>
                <a:cubicBezTo>
                  <a:pt x="5625" y="19510"/>
                  <a:pt x="5578" y="19413"/>
                  <a:pt x="5547" y="19382"/>
                </a:cubicBezTo>
                <a:cubicBezTo>
                  <a:pt x="5510" y="19345"/>
                  <a:pt x="5535" y="19226"/>
                  <a:pt x="5610" y="19057"/>
                </a:cubicBezTo>
                <a:cubicBezTo>
                  <a:pt x="5676" y="18912"/>
                  <a:pt x="5813" y="18603"/>
                  <a:pt x="5916" y="18371"/>
                </a:cubicBezTo>
                <a:cubicBezTo>
                  <a:pt x="6019" y="18139"/>
                  <a:pt x="6254" y="17655"/>
                  <a:pt x="6438" y="17295"/>
                </a:cubicBezTo>
                <a:cubicBezTo>
                  <a:pt x="6853" y="16490"/>
                  <a:pt x="6937" y="16187"/>
                  <a:pt x="6884" y="15672"/>
                </a:cubicBezTo>
                <a:cubicBezTo>
                  <a:pt x="6862" y="15457"/>
                  <a:pt x="6824" y="15255"/>
                  <a:pt x="6801" y="15225"/>
                </a:cubicBezTo>
                <a:cubicBezTo>
                  <a:pt x="6738" y="15142"/>
                  <a:pt x="6785" y="14888"/>
                  <a:pt x="6887" y="14759"/>
                </a:cubicBezTo>
                <a:cubicBezTo>
                  <a:pt x="6937" y="14696"/>
                  <a:pt x="7409" y="14387"/>
                  <a:pt x="7935" y="14072"/>
                </a:cubicBezTo>
                <a:cubicBezTo>
                  <a:pt x="8461" y="13757"/>
                  <a:pt x="9152" y="13298"/>
                  <a:pt x="9473" y="13054"/>
                </a:cubicBezTo>
                <a:cubicBezTo>
                  <a:pt x="9794" y="12810"/>
                  <a:pt x="10087" y="12620"/>
                  <a:pt x="10123" y="12629"/>
                </a:cubicBezTo>
                <a:cubicBezTo>
                  <a:pt x="10213" y="12654"/>
                  <a:pt x="10251" y="12722"/>
                  <a:pt x="10524" y="13311"/>
                </a:cubicBezTo>
                <a:cubicBezTo>
                  <a:pt x="10657" y="13598"/>
                  <a:pt x="10945" y="14167"/>
                  <a:pt x="11161" y="14579"/>
                </a:cubicBezTo>
                <a:cubicBezTo>
                  <a:pt x="11896" y="15978"/>
                  <a:pt x="12124" y="16185"/>
                  <a:pt x="12929" y="16187"/>
                </a:cubicBezTo>
                <a:cubicBezTo>
                  <a:pt x="13247" y="16187"/>
                  <a:pt x="14564" y="16359"/>
                  <a:pt x="14779" y="16429"/>
                </a:cubicBezTo>
                <a:cubicBezTo>
                  <a:pt x="14859" y="16454"/>
                  <a:pt x="15202" y="16516"/>
                  <a:pt x="15540" y="16562"/>
                </a:cubicBezTo>
                <a:cubicBezTo>
                  <a:pt x="16927" y="16752"/>
                  <a:pt x="17313" y="16831"/>
                  <a:pt x="17836" y="17033"/>
                </a:cubicBezTo>
                <a:cubicBezTo>
                  <a:pt x="18126" y="17145"/>
                  <a:pt x="18442" y="17295"/>
                  <a:pt x="18537" y="17367"/>
                </a:cubicBezTo>
                <a:lnTo>
                  <a:pt x="18708" y="17499"/>
                </a:lnTo>
                <a:lnTo>
                  <a:pt x="18568" y="17589"/>
                </a:lnTo>
                <a:cubicBezTo>
                  <a:pt x="18448" y="17664"/>
                  <a:pt x="18439" y="17682"/>
                  <a:pt x="18517" y="17725"/>
                </a:cubicBezTo>
                <a:cubicBezTo>
                  <a:pt x="18568" y="17753"/>
                  <a:pt x="18670" y="17765"/>
                  <a:pt x="18744" y="17751"/>
                </a:cubicBezTo>
                <a:cubicBezTo>
                  <a:pt x="18839" y="17733"/>
                  <a:pt x="18919" y="17768"/>
                  <a:pt x="19030" y="17874"/>
                </a:cubicBezTo>
                <a:cubicBezTo>
                  <a:pt x="19115" y="17956"/>
                  <a:pt x="19216" y="18023"/>
                  <a:pt x="19253" y="18023"/>
                </a:cubicBezTo>
                <a:cubicBezTo>
                  <a:pt x="19347" y="18023"/>
                  <a:pt x="19928" y="18337"/>
                  <a:pt x="20122" y="18492"/>
                </a:cubicBezTo>
                <a:cubicBezTo>
                  <a:pt x="20212" y="18562"/>
                  <a:pt x="20334" y="18703"/>
                  <a:pt x="20393" y="18805"/>
                </a:cubicBezTo>
                <a:cubicBezTo>
                  <a:pt x="20553" y="19084"/>
                  <a:pt x="20666" y="19165"/>
                  <a:pt x="20890" y="19165"/>
                </a:cubicBezTo>
                <a:cubicBezTo>
                  <a:pt x="21146" y="19165"/>
                  <a:pt x="21313" y="19001"/>
                  <a:pt x="21403" y="18664"/>
                </a:cubicBezTo>
                <a:cubicBezTo>
                  <a:pt x="21567" y="18045"/>
                  <a:pt x="21428" y="17612"/>
                  <a:pt x="20928" y="17185"/>
                </a:cubicBezTo>
                <a:cubicBezTo>
                  <a:pt x="20662" y="16957"/>
                  <a:pt x="20608" y="16885"/>
                  <a:pt x="20638" y="16784"/>
                </a:cubicBezTo>
                <a:cubicBezTo>
                  <a:pt x="20699" y="16577"/>
                  <a:pt x="20672" y="16398"/>
                  <a:pt x="20540" y="16125"/>
                </a:cubicBezTo>
                <a:cubicBezTo>
                  <a:pt x="20365" y="15767"/>
                  <a:pt x="20207" y="15641"/>
                  <a:pt x="19935" y="15644"/>
                </a:cubicBezTo>
                <a:cubicBezTo>
                  <a:pt x="19722" y="15646"/>
                  <a:pt x="19636" y="15677"/>
                  <a:pt x="19065" y="15940"/>
                </a:cubicBezTo>
                <a:cubicBezTo>
                  <a:pt x="18593" y="16158"/>
                  <a:pt x="18411" y="16183"/>
                  <a:pt x="18072" y="16079"/>
                </a:cubicBezTo>
                <a:cubicBezTo>
                  <a:pt x="17907" y="16028"/>
                  <a:pt x="17602" y="15917"/>
                  <a:pt x="17393" y="15832"/>
                </a:cubicBezTo>
                <a:cubicBezTo>
                  <a:pt x="17185" y="15747"/>
                  <a:pt x="16794" y="15601"/>
                  <a:pt x="16524" y="15508"/>
                </a:cubicBezTo>
                <a:cubicBezTo>
                  <a:pt x="16254" y="15415"/>
                  <a:pt x="15968" y="15284"/>
                  <a:pt x="15890" y="15217"/>
                </a:cubicBezTo>
                <a:cubicBezTo>
                  <a:pt x="15813" y="15150"/>
                  <a:pt x="15684" y="15096"/>
                  <a:pt x="15604" y="15096"/>
                </a:cubicBezTo>
                <a:cubicBezTo>
                  <a:pt x="15523" y="15096"/>
                  <a:pt x="15317" y="15040"/>
                  <a:pt x="15145" y="14970"/>
                </a:cubicBezTo>
                <a:cubicBezTo>
                  <a:pt x="14806" y="14833"/>
                  <a:pt x="14308" y="14749"/>
                  <a:pt x="13814" y="14749"/>
                </a:cubicBezTo>
                <a:cubicBezTo>
                  <a:pt x="13334" y="14749"/>
                  <a:pt x="13197" y="14567"/>
                  <a:pt x="13180" y="13905"/>
                </a:cubicBezTo>
                <a:cubicBezTo>
                  <a:pt x="13169" y="13475"/>
                  <a:pt x="12994" y="12518"/>
                  <a:pt x="12833" y="12012"/>
                </a:cubicBezTo>
                <a:cubicBezTo>
                  <a:pt x="12784" y="11858"/>
                  <a:pt x="12731" y="11463"/>
                  <a:pt x="12715" y="11135"/>
                </a:cubicBezTo>
                <a:cubicBezTo>
                  <a:pt x="12662" y="10002"/>
                  <a:pt x="12456" y="9586"/>
                  <a:pt x="11616" y="8918"/>
                </a:cubicBezTo>
                <a:cubicBezTo>
                  <a:pt x="10874" y="8326"/>
                  <a:pt x="10779" y="8232"/>
                  <a:pt x="10779" y="8092"/>
                </a:cubicBezTo>
                <a:cubicBezTo>
                  <a:pt x="10779" y="8027"/>
                  <a:pt x="10711" y="7892"/>
                  <a:pt x="10626" y="7791"/>
                </a:cubicBezTo>
                <a:cubicBezTo>
                  <a:pt x="10542" y="7691"/>
                  <a:pt x="10473" y="7566"/>
                  <a:pt x="10473" y="7513"/>
                </a:cubicBezTo>
                <a:cubicBezTo>
                  <a:pt x="10473" y="7461"/>
                  <a:pt x="10429" y="7388"/>
                  <a:pt x="10374" y="7351"/>
                </a:cubicBezTo>
                <a:cubicBezTo>
                  <a:pt x="10294" y="7297"/>
                  <a:pt x="10281" y="7225"/>
                  <a:pt x="10314" y="6958"/>
                </a:cubicBezTo>
                <a:cubicBezTo>
                  <a:pt x="10344" y="6710"/>
                  <a:pt x="10331" y="6595"/>
                  <a:pt x="10260" y="6485"/>
                </a:cubicBezTo>
                <a:cubicBezTo>
                  <a:pt x="10208" y="6404"/>
                  <a:pt x="10165" y="6255"/>
                  <a:pt x="10164" y="6153"/>
                </a:cubicBezTo>
                <a:cubicBezTo>
                  <a:pt x="10164" y="5937"/>
                  <a:pt x="10094" y="5683"/>
                  <a:pt x="9846" y="5008"/>
                </a:cubicBezTo>
                <a:cubicBezTo>
                  <a:pt x="9747" y="4739"/>
                  <a:pt x="9673" y="4461"/>
                  <a:pt x="9683" y="4388"/>
                </a:cubicBezTo>
                <a:lnTo>
                  <a:pt x="9703" y="4254"/>
                </a:lnTo>
                <a:lnTo>
                  <a:pt x="10623" y="4242"/>
                </a:lnTo>
                <a:lnTo>
                  <a:pt x="11540" y="4229"/>
                </a:lnTo>
                <a:lnTo>
                  <a:pt x="11808" y="4440"/>
                </a:lnTo>
                <a:cubicBezTo>
                  <a:pt x="12354" y="4870"/>
                  <a:pt x="13204" y="5962"/>
                  <a:pt x="13362" y="6438"/>
                </a:cubicBezTo>
                <a:cubicBezTo>
                  <a:pt x="13389" y="6520"/>
                  <a:pt x="13442" y="6655"/>
                  <a:pt x="13483" y="6737"/>
                </a:cubicBezTo>
                <a:cubicBezTo>
                  <a:pt x="13549" y="6871"/>
                  <a:pt x="13535" y="6922"/>
                  <a:pt x="13333" y="7256"/>
                </a:cubicBezTo>
                <a:cubicBezTo>
                  <a:pt x="13114" y="7619"/>
                  <a:pt x="13112" y="7633"/>
                  <a:pt x="13183" y="7902"/>
                </a:cubicBezTo>
                <a:cubicBezTo>
                  <a:pt x="13233" y="8087"/>
                  <a:pt x="13309" y="8211"/>
                  <a:pt x="13416" y="8285"/>
                </a:cubicBezTo>
                <a:cubicBezTo>
                  <a:pt x="13613" y="8422"/>
                  <a:pt x="13667" y="8425"/>
                  <a:pt x="13667" y="8300"/>
                </a:cubicBezTo>
                <a:cubicBezTo>
                  <a:pt x="13667" y="8233"/>
                  <a:pt x="13749" y="8172"/>
                  <a:pt x="13938" y="8102"/>
                </a:cubicBezTo>
                <a:cubicBezTo>
                  <a:pt x="14088" y="8047"/>
                  <a:pt x="14229" y="7978"/>
                  <a:pt x="14250" y="7951"/>
                </a:cubicBezTo>
                <a:cubicBezTo>
                  <a:pt x="14271" y="7923"/>
                  <a:pt x="14341" y="7902"/>
                  <a:pt x="14406" y="7902"/>
                </a:cubicBezTo>
                <a:cubicBezTo>
                  <a:pt x="14493" y="7902"/>
                  <a:pt x="14527" y="7869"/>
                  <a:pt x="14527" y="7776"/>
                </a:cubicBezTo>
                <a:cubicBezTo>
                  <a:pt x="14527" y="7706"/>
                  <a:pt x="14552" y="7606"/>
                  <a:pt x="14584" y="7557"/>
                </a:cubicBezTo>
                <a:cubicBezTo>
                  <a:pt x="14645" y="7466"/>
                  <a:pt x="14604" y="7210"/>
                  <a:pt x="14457" y="6749"/>
                </a:cubicBezTo>
                <a:cubicBezTo>
                  <a:pt x="14391" y="6542"/>
                  <a:pt x="14397" y="6503"/>
                  <a:pt x="14492" y="6418"/>
                </a:cubicBezTo>
                <a:cubicBezTo>
                  <a:pt x="14646" y="6280"/>
                  <a:pt x="14593" y="6142"/>
                  <a:pt x="14387" y="6140"/>
                </a:cubicBezTo>
                <a:cubicBezTo>
                  <a:pt x="14295" y="6139"/>
                  <a:pt x="14197" y="6117"/>
                  <a:pt x="14167" y="6091"/>
                </a:cubicBezTo>
                <a:cubicBezTo>
                  <a:pt x="14138" y="6065"/>
                  <a:pt x="13995" y="5773"/>
                  <a:pt x="13852" y="5445"/>
                </a:cubicBezTo>
                <a:cubicBezTo>
                  <a:pt x="13550" y="4755"/>
                  <a:pt x="13329" y="4384"/>
                  <a:pt x="12951" y="3928"/>
                </a:cubicBezTo>
                <a:cubicBezTo>
                  <a:pt x="12574" y="3474"/>
                  <a:pt x="12462" y="3388"/>
                  <a:pt x="12253" y="3388"/>
                </a:cubicBezTo>
                <a:cubicBezTo>
                  <a:pt x="12155" y="3388"/>
                  <a:pt x="11914" y="3353"/>
                  <a:pt x="11718" y="3310"/>
                </a:cubicBezTo>
                <a:cubicBezTo>
                  <a:pt x="11116" y="3180"/>
                  <a:pt x="10401" y="3089"/>
                  <a:pt x="9970" y="3089"/>
                </a:cubicBezTo>
                <a:cubicBezTo>
                  <a:pt x="9744" y="3089"/>
                  <a:pt x="9542" y="3071"/>
                  <a:pt x="9524" y="3048"/>
                </a:cubicBezTo>
                <a:cubicBezTo>
                  <a:pt x="9507" y="3025"/>
                  <a:pt x="9474" y="2762"/>
                  <a:pt x="9451" y="2464"/>
                </a:cubicBezTo>
                <a:cubicBezTo>
                  <a:pt x="9428" y="2166"/>
                  <a:pt x="9373" y="1864"/>
                  <a:pt x="9327" y="1790"/>
                </a:cubicBezTo>
                <a:cubicBezTo>
                  <a:pt x="9251" y="1669"/>
                  <a:pt x="8849" y="1407"/>
                  <a:pt x="8540" y="1278"/>
                </a:cubicBezTo>
                <a:cubicBezTo>
                  <a:pt x="8474" y="1251"/>
                  <a:pt x="8370" y="1116"/>
                  <a:pt x="8311" y="980"/>
                </a:cubicBezTo>
                <a:cubicBezTo>
                  <a:pt x="8252" y="844"/>
                  <a:pt x="8175" y="694"/>
                  <a:pt x="8139" y="646"/>
                </a:cubicBezTo>
                <a:cubicBezTo>
                  <a:pt x="8103" y="597"/>
                  <a:pt x="8088" y="534"/>
                  <a:pt x="8107" y="509"/>
                </a:cubicBezTo>
                <a:cubicBezTo>
                  <a:pt x="8126" y="484"/>
                  <a:pt x="8019" y="363"/>
                  <a:pt x="7871" y="239"/>
                </a:cubicBezTo>
                <a:cubicBezTo>
                  <a:pt x="7608" y="17"/>
                  <a:pt x="7599" y="14"/>
                  <a:pt x="7180" y="5"/>
                </a:cubicBezTo>
                <a:cubicBezTo>
                  <a:pt x="6891" y="-1"/>
                  <a:pt x="6627" y="-2"/>
                  <a:pt x="6391" y="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1" name="Shape 221"/>
          <p:cNvSpPr/>
          <p:nvPr/>
        </p:nvSpPr>
        <p:spPr>
          <a:xfrm>
            <a:off x="647455" y="3004102"/>
            <a:ext cx="11722101" cy="2921072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Continuous training focuses on improving the aerobic system and cardio-vascular endurance.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It requires the athlete to perform cardio-vascular activities such as running, cycling, rowing and swimming in the aerobic training zone for a minimum of 20 minutes.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must work between 60-80% of their maximal heart rate.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Continuous training is also a good way to burn calories.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must ensure they wear the correct footwear to avoid injury.</a:t>
            </a:r>
          </a:p>
        </p:txBody>
      </p:sp>
      <p:sp>
        <p:nvSpPr>
          <p:cNvPr id="2" name="Shape 194">
            <a:extLst>
              <a:ext uri="{FF2B5EF4-FFF2-40B4-BE49-F238E27FC236}">
                <a16:creationId xmlns:a16="http://schemas.microsoft.com/office/drawing/2014/main" id="{547B4DF8-47BC-AA73-5BDA-9836FC81CA47}"/>
              </a:ext>
            </a:extLst>
          </p:cNvPr>
          <p:cNvSpPr/>
          <p:nvPr/>
        </p:nvSpPr>
        <p:spPr>
          <a:xfrm>
            <a:off x="4699611" y="710455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build="p" bldLvl="5" animBg="1" advAuto="0"/>
      <p:bldP spid="218" grpId="0" build="p" bldLvl="5" animBg="1" advAuto="0"/>
      <p:bldP spid="219" grpId="0" animBg="1" advAuto="0"/>
      <p:bldP spid="221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647210" y="6123126"/>
            <a:ext cx="5617076" cy="2653197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Allows you to mix aerobic and anaerobic work.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Training is suitable to team sports.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Monitoring progress is easy.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specific facilities or equipment are needed.</a:t>
            </a:r>
          </a:p>
        </p:txBody>
      </p:sp>
      <p:sp>
        <p:nvSpPr>
          <p:cNvPr id="225" name="Shape 225"/>
          <p:cNvSpPr/>
          <p:nvPr/>
        </p:nvSpPr>
        <p:spPr>
          <a:xfrm>
            <a:off x="6447450" y="6123126"/>
            <a:ext cx="5910140" cy="2653197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Working the body at maximum intensity can result in injury.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High motivation is needed from the performer to work at high intensity.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At least 48 hours of recovery is needed.</a:t>
            </a:r>
            <a:endParaRPr lang="en-GB" dirty="0"/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Risk of overexertion.</a:t>
            </a:r>
            <a:endParaRPr dirty="0"/>
          </a:p>
        </p:txBody>
      </p:sp>
      <p:sp>
        <p:nvSpPr>
          <p:cNvPr id="226" name="Shape 226"/>
          <p:cNvSpPr/>
          <p:nvPr/>
        </p:nvSpPr>
        <p:spPr>
          <a:xfrm>
            <a:off x="576082" y="2377275"/>
            <a:ext cx="9836038" cy="693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High-Intensity Interval Training (HIIT)</a:t>
            </a:r>
          </a:p>
        </p:txBody>
      </p:sp>
      <p:sp>
        <p:nvSpPr>
          <p:cNvPr id="227" name="Shape 227"/>
          <p:cNvSpPr/>
          <p:nvPr/>
        </p:nvSpPr>
        <p:spPr>
          <a:xfrm>
            <a:off x="647455" y="3080302"/>
            <a:ext cx="11722101" cy="2767782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HIIT involves working at high intensity followed by a period of rest or low intensity.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This is repeated a number of times.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 example is - 200m, 3 mins rest, 200m, 3 mins rest, 200m, 3mins rest.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 can change the distance, the reps or the time you’re allowed to rest.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Rest allows for the removal of waste products.</a:t>
            </a:r>
          </a:p>
        </p:txBody>
      </p:sp>
      <p:pic>
        <p:nvPicPr>
          <p:cNvPr id="228" name="Sprinter - Marlon Devonish edit 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8639" y="-89024"/>
            <a:ext cx="2908301" cy="380294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hape 194">
            <a:extLst>
              <a:ext uri="{FF2B5EF4-FFF2-40B4-BE49-F238E27FC236}">
                <a16:creationId xmlns:a16="http://schemas.microsoft.com/office/drawing/2014/main" id="{3B5DD8DC-B89E-B084-2C07-BF2F67E5A81E}"/>
              </a:ext>
            </a:extLst>
          </p:cNvPr>
          <p:cNvSpPr/>
          <p:nvPr/>
        </p:nvSpPr>
        <p:spPr>
          <a:xfrm>
            <a:off x="4699611" y="710455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build="p" bldLvl="5" animBg="1" advAuto="0"/>
      <p:bldP spid="225" grpId="0" build="p" bldLvl="5" animBg="1" advAuto="0"/>
      <p:bldP spid="226" grpId="0" animBg="1" advAuto="0"/>
      <p:bldP spid="227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647210" y="6250807"/>
            <a:ext cx="5617076" cy="3236093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It increases the oxygen-carrying capacity of the blood due to the increased concentration of red blood cells.</a:t>
            </a:r>
            <a:endParaRPr lang="en-US" dirty="0"/>
          </a:p>
          <a:p>
            <a:pPr marL="431800" lvl="1" indent="-431800" algn="l">
              <a:buSzPct val="100000"/>
              <a:buFontTx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As a result, the </a:t>
            </a:r>
            <a:r>
              <a:rPr lang="en-US" dirty="0" err="1"/>
              <a:t>haemoglobin</a:t>
            </a:r>
            <a:r>
              <a:rPr lang="en-US" dirty="0"/>
              <a:t> concentration in the blood increases.</a:t>
            </a:r>
            <a:endParaRPr dirty="0"/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Increased aerobic performance.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Enhances endurance.</a:t>
            </a:r>
          </a:p>
        </p:txBody>
      </p:sp>
      <p:sp>
        <p:nvSpPr>
          <p:cNvPr id="232" name="Shape 232"/>
          <p:cNvSpPr/>
          <p:nvPr/>
        </p:nvSpPr>
        <p:spPr>
          <a:xfrm>
            <a:off x="6447450" y="6250807"/>
            <a:ext cx="5910140" cy="3236093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Expensive to travel to high altitudes.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Fitness can be lost or reduced quickly when returning to sea level.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May suffer from altitude sickness.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Does not increase anaerobic performance.</a:t>
            </a:r>
            <a:br>
              <a:rPr lang="en-GB" dirty="0"/>
            </a:br>
            <a:endParaRPr dirty="0"/>
          </a:p>
        </p:txBody>
      </p:sp>
      <p:sp>
        <p:nvSpPr>
          <p:cNvPr id="233" name="Shape 233"/>
          <p:cNvSpPr/>
          <p:nvPr/>
        </p:nvSpPr>
        <p:spPr>
          <a:xfrm>
            <a:off x="576082" y="23749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High Altitude Training</a:t>
            </a:r>
          </a:p>
        </p:txBody>
      </p:sp>
      <p:sp>
        <p:nvSpPr>
          <p:cNvPr id="234" name="Shape 234"/>
          <p:cNvSpPr/>
          <p:nvPr/>
        </p:nvSpPr>
        <p:spPr>
          <a:xfrm>
            <a:off x="576082" y="3758302"/>
            <a:ext cx="11722101" cy="2921899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Altitude training increases the performance of the aerobic system.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Athletes train at high altitude where the</a:t>
            </a:r>
            <a:r>
              <a:rPr lang="en-US" dirty="0"/>
              <a:t>re</a:t>
            </a:r>
            <a:r>
              <a:rPr dirty="0"/>
              <a:t> is less atmospheric oxygen</a:t>
            </a:r>
            <a:endParaRPr lang="en-US" dirty="0"/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reduced oxygen supply forces the body to adapt and produce more red blood cells to carry more of the available oxygen.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When they return to sea level they use this advantage to increase performance.</a:t>
            </a:r>
          </a:p>
        </p:txBody>
      </p:sp>
      <p:sp>
        <p:nvSpPr>
          <p:cNvPr id="235" name="Shape 235"/>
          <p:cNvSpPr/>
          <p:nvPr/>
        </p:nvSpPr>
        <p:spPr>
          <a:xfrm>
            <a:off x="4189856" y="707740"/>
            <a:ext cx="548708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High </a:t>
            </a:r>
            <a:r>
              <a:rPr lang="en-AU" dirty="0"/>
              <a:t>a</a:t>
            </a:r>
            <a:r>
              <a:rPr dirty="0" err="1"/>
              <a:t>ltitude</a:t>
            </a:r>
            <a:r>
              <a:rPr dirty="0"/>
              <a:t>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  <p:pic>
        <p:nvPicPr>
          <p:cNvPr id="236" name="Cyclist 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37628" y="2093036"/>
            <a:ext cx="2550940" cy="1700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 build="p" bldLvl="5" animBg="1" advAuto="0"/>
      <p:bldP spid="232" grpId="0" build="p" bldLvl="5" animBg="1" advAuto="0"/>
      <p:bldP spid="233" grpId="0" animBg="1" advAuto="0"/>
      <p:bldP spid="234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/>
        </p:nvSpPr>
        <p:spPr>
          <a:xfrm>
            <a:off x="1334949" y="2139069"/>
            <a:ext cx="10388601" cy="680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lvl="1" indent="0" algn="l">
              <a:spcBef>
                <a:spcPts val="1700"/>
              </a:spcBef>
              <a:buFont typeface="Lucida Grande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To improve your cardiovascular endurance you must </a:t>
            </a:r>
            <a:r>
              <a:rPr b="1">
                <a:solidFill>
                  <a:srgbClr val="03FA80"/>
                </a:solidFill>
              </a:rPr>
              <a:t>raise your heart rate</a:t>
            </a:r>
            <a:r>
              <a:t> into the</a:t>
            </a:r>
            <a:r>
              <a:rPr b="1"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training zone</a:t>
            </a:r>
            <a:r>
              <a:t> and stay there for at least </a:t>
            </a:r>
            <a:r>
              <a:rPr b="1">
                <a:solidFill>
                  <a:srgbClr val="03FA80"/>
                </a:solidFill>
              </a:rPr>
              <a:t>15 minutes</a:t>
            </a:r>
            <a:r>
              <a:t>. </a:t>
            </a:r>
          </a:p>
          <a:p>
            <a:pPr marL="927100" lvl="1" indent="-342900" algn="l">
              <a:spcBef>
                <a:spcPts val="1700"/>
              </a:spcBef>
              <a:buClr>
                <a:srgbClr val="01D267"/>
              </a:buClr>
              <a:buSzPct val="75000"/>
              <a:buChar char="•"/>
              <a:defRPr sz="3000" b="1">
                <a:solidFill>
                  <a:srgbClr val="009B6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3FA80"/>
                </a:solidFill>
              </a:rPr>
              <a:t>Maximum Heart Rate = 220 - age</a:t>
            </a:r>
          </a:p>
          <a:p>
            <a:pPr marL="927100" lvl="1" indent="-342900" algn="l">
              <a:spcBef>
                <a:spcPts val="1700"/>
              </a:spcBef>
              <a:buClr>
                <a:srgbClr val="01D267"/>
              </a:buClr>
              <a:buSzPct val="75000"/>
              <a:buChar char="•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Aerobic </a:t>
            </a:r>
            <a:r>
              <a:rPr b="1">
                <a:solidFill>
                  <a:srgbClr val="03FA80"/>
                </a:solidFill>
              </a:rPr>
              <a:t>training thresholds</a:t>
            </a:r>
            <a:r>
              <a:t> are calculated between</a:t>
            </a:r>
            <a:r>
              <a:rPr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60 and 80% </a:t>
            </a:r>
            <a:r>
              <a:t>of the maximum heart rate.</a:t>
            </a:r>
          </a:p>
        </p:txBody>
      </p:sp>
      <p:graphicFrame>
        <p:nvGraphicFramePr>
          <p:cNvPr id="239" name="Chart 239"/>
          <p:cNvGraphicFramePr/>
          <p:nvPr/>
        </p:nvGraphicFramePr>
        <p:xfrm>
          <a:off x="2531527" y="5275969"/>
          <a:ext cx="6961843" cy="4131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0" name="Shape 240"/>
          <p:cNvSpPr/>
          <p:nvPr/>
        </p:nvSpPr>
        <p:spPr>
          <a:xfrm>
            <a:off x="3771900" y="6489700"/>
            <a:ext cx="5448300" cy="495300"/>
          </a:xfrm>
          <a:prstGeom prst="rect">
            <a:avLst/>
          </a:prstGeom>
          <a:solidFill>
            <a:srgbClr val="FF32A9">
              <a:alpha val="34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3353922" y="7518400"/>
            <a:ext cx="2654301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42" name="Shape 242"/>
          <p:cNvSpPr/>
          <p:nvPr/>
        </p:nvSpPr>
        <p:spPr>
          <a:xfrm>
            <a:off x="8216900" y="7747000"/>
            <a:ext cx="26543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43" name="Shape 243"/>
          <p:cNvSpPr/>
          <p:nvPr/>
        </p:nvSpPr>
        <p:spPr>
          <a:xfrm>
            <a:off x="5365968" y="6642100"/>
            <a:ext cx="2913839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>
                <a:solidFill>
                  <a:srgbClr val="CC2267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60-80% Aerobic Training Zone</a:t>
            </a:r>
          </a:p>
        </p:txBody>
      </p:sp>
      <p:sp>
        <p:nvSpPr>
          <p:cNvPr id="244" name="Shape 244"/>
          <p:cNvSpPr/>
          <p:nvPr/>
        </p:nvSpPr>
        <p:spPr>
          <a:xfrm>
            <a:off x="9531359" y="6490295"/>
            <a:ext cx="1" cy="1217446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9220200" y="6838950"/>
            <a:ext cx="265430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7B1979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Recovery Time</a:t>
            </a:r>
          </a:p>
        </p:txBody>
      </p:sp>
      <p:sp>
        <p:nvSpPr>
          <p:cNvPr id="246" name="Shape 246"/>
          <p:cNvSpPr/>
          <p:nvPr/>
        </p:nvSpPr>
        <p:spPr>
          <a:xfrm>
            <a:off x="4309270" y="742820"/>
            <a:ext cx="565058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Aerobic </a:t>
            </a:r>
            <a:r>
              <a:rPr lang="en-AU" dirty="0"/>
              <a:t>t</a:t>
            </a:r>
            <a:r>
              <a:rPr dirty="0"/>
              <a:t>raining </a:t>
            </a:r>
            <a:r>
              <a:rPr lang="en-AU" dirty="0"/>
              <a:t>z</a:t>
            </a:r>
            <a:r>
              <a:rPr dirty="0"/>
              <a:t>one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0" build="p" bldLvl="5" animBg="1" advAuto="0"/>
      <p:bldP spid="239" grpId="0" animBg="1" advAuto="0"/>
      <p:bldP spid="240" grpId="0" animBg="1" advAuto="0"/>
      <p:bldP spid="241" grpId="0" animBg="1" advAuto="0"/>
      <p:bldP spid="242" grpId="0" animBg="1" advAuto="0"/>
      <p:bldP spid="243" grpId="0" animBg="1" advAuto="0"/>
      <p:bldP spid="244" grpId="0" animBg="1" advAuto="0"/>
      <p:bldP spid="245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/>
        </p:nvSpPr>
        <p:spPr>
          <a:xfrm>
            <a:off x="1308100" y="2139069"/>
            <a:ext cx="10388600" cy="680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lvl="1" indent="0" algn="l">
              <a:spcBef>
                <a:spcPts val="1700"/>
              </a:spcBef>
              <a:buFont typeface="Lucida Grande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Anaerobic training zone</a:t>
            </a:r>
          </a:p>
          <a:p>
            <a:pPr marL="927100" lvl="1" indent="-342900" algn="l">
              <a:spcBef>
                <a:spcPts val="1700"/>
              </a:spcBef>
              <a:buClr>
                <a:srgbClr val="01D267"/>
              </a:buClr>
              <a:buSzPct val="75000"/>
              <a:buChar char="•"/>
              <a:defRPr sz="3000" b="1">
                <a:solidFill>
                  <a:srgbClr val="009B6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3FA80"/>
                </a:solidFill>
              </a:rPr>
              <a:t>Maximum Heart Rate = 220 - age</a:t>
            </a:r>
          </a:p>
          <a:p>
            <a:pPr marL="927100" lvl="1" indent="-342900" algn="l">
              <a:spcBef>
                <a:spcPts val="1700"/>
              </a:spcBef>
              <a:buClr>
                <a:srgbClr val="01D267"/>
              </a:buClr>
              <a:buSzPct val="75000"/>
              <a:buChar char="•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Anaerobic </a:t>
            </a:r>
            <a:r>
              <a:rPr b="1">
                <a:solidFill>
                  <a:srgbClr val="03FA80"/>
                </a:solidFill>
              </a:rPr>
              <a:t>training thresholds</a:t>
            </a:r>
            <a:r>
              <a:t> are calculated between</a:t>
            </a:r>
            <a:r>
              <a:rPr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80 and 90%</a:t>
            </a:r>
            <a:r>
              <a:rPr b="1">
                <a:solidFill>
                  <a:srgbClr val="009F91"/>
                </a:solidFill>
              </a:rPr>
              <a:t> </a:t>
            </a:r>
            <a:r>
              <a:t>of the maximum heart rate.</a:t>
            </a:r>
          </a:p>
        </p:txBody>
      </p:sp>
      <p:graphicFrame>
        <p:nvGraphicFramePr>
          <p:cNvPr id="249" name="Chart 249"/>
          <p:cNvGraphicFramePr/>
          <p:nvPr/>
        </p:nvGraphicFramePr>
        <p:xfrm>
          <a:off x="1406122" y="4701457"/>
          <a:ext cx="8880685" cy="4705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0" name="Shape 250"/>
          <p:cNvSpPr/>
          <p:nvPr/>
        </p:nvSpPr>
        <p:spPr>
          <a:xfrm>
            <a:off x="2660646" y="5193419"/>
            <a:ext cx="7329039" cy="444483"/>
          </a:xfrm>
          <a:prstGeom prst="rect">
            <a:avLst/>
          </a:prstGeom>
          <a:solidFill>
            <a:srgbClr val="FF32A9">
              <a:alpha val="34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1" name="Shape 251"/>
          <p:cNvSpPr/>
          <p:nvPr/>
        </p:nvSpPr>
        <p:spPr>
          <a:xfrm>
            <a:off x="2370767" y="7203790"/>
            <a:ext cx="26543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52" name="Shape 252"/>
          <p:cNvSpPr/>
          <p:nvPr/>
        </p:nvSpPr>
        <p:spPr>
          <a:xfrm>
            <a:off x="7941616" y="7203790"/>
            <a:ext cx="26543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53" name="Shape 253"/>
          <p:cNvSpPr/>
          <p:nvPr/>
        </p:nvSpPr>
        <p:spPr>
          <a:xfrm>
            <a:off x="4806869" y="5187069"/>
            <a:ext cx="3726709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CC2267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80%-90% Anaerobic Training Zone</a:t>
            </a:r>
          </a:p>
        </p:txBody>
      </p:sp>
      <p:sp>
        <p:nvSpPr>
          <p:cNvPr id="254" name="Shape 254"/>
          <p:cNvSpPr/>
          <p:nvPr/>
        </p:nvSpPr>
        <p:spPr>
          <a:xfrm>
            <a:off x="10337546" y="5268656"/>
            <a:ext cx="1" cy="2032527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55" name="Shape 255"/>
          <p:cNvSpPr/>
          <p:nvPr/>
        </p:nvSpPr>
        <p:spPr>
          <a:xfrm>
            <a:off x="9995688" y="6094419"/>
            <a:ext cx="26543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7B1979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Recovery Time</a:t>
            </a:r>
          </a:p>
        </p:txBody>
      </p:sp>
      <p:sp>
        <p:nvSpPr>
          <p:cNvPr id="256" name="Shape 256"/>
          <p:cNvSpPr/>
          <p:nvPr/>
        </p:nvSpPr>
        <p:spPr>
          <a:xfrm>
            <a:off x="3761317" y="694497"/>
            <a:ext cx="630781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Anaerobic </a:t>
            </a:r>
            <a:r>
              <a:rPr lang="en-AU" dirty="0"/>
              <a:t>t</a:t>
            </a:r>
            <a:r>
              <a:rPr dirty="0"/>
              <a:t>raining </a:t>
            </a:r>
            <a:r>
              <a:rPr lang="en-AU" dirty="0"/>
              <a:t>z</a:t>
            </a:r>
            <a:r>
              <a:rPr dirty="0"/>
              <a:t>one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build="p" bldLvl="5" animBg="1" advAuto="0"/>
      <p:bldP spid="249" grpId="0" animBg="1" advAuto="0"/>
      <p:bldP spid="250" grpId="0" animBg="1" advAuto="0"/>
      <p:bldP spid="251" grpId="0" animBg="1" advAuto="0"/>
      <p:bldP spid="252" grpId="0" animBg="1" advAuto="0"/>
      <p:bldP spid="253" grpId="0" animBg="1" advAuto="0"/>
      <p:bldP spid="254" grpId="0" animBg="1" advAuto="0"/>
      <p:bldP spid="255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3185</TotalTime>
  <Words>1707</Words>
  <Application>Microsoft Office PowerPoint</Application>
  <PresentationFormat>Custom</PresentationFormat>
  <Paragraphs>189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10</cp:revision>
  <dcterms:modified xsi:type="dcterms:W3CDTF">2026-09-08T08:14:30Z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2025-11-21T20:03:42Z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0e1cd250-4e23-4a43-a801-bc022ad8f0ba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